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4.xml" ContentType="application/vnd.openxmlformats-officedocument.presentationml.notesSlide+xml"/>
  <Override PartName="/ppt/charts/chart3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6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94"/>
  </p:notesMasterIdLst>
  <p:sldIdLst>
    <p:sldId id="265" r:id="rId4"/>
    <p:sldId id="945" r:id="rId5"/>
    <p:sldId id="1144" r:id="rId6"/>
    <p:sldId id="1146" r:id="rId7"/>
    <p:sldId id="1147" r:id="rId8"/>
    <p:sldId id="523" r:id="rId9"/>
    <p:sldId id="497" r:id="rId10"/>
    <p:sldId id="928" r:id="rId11"/>
    <p:sldId id="717" r:id="rId12"/>
    <p:sldId id="500" r:id="rId13"/>
    <p:sldId id="307" r:id="rId14"/>
    <p:sldId id="720" r:id="rId15"/>
    <p:sldId id="723" r:id="rId16"/>
    <p:sldId id="1076" r:id="rId17"/>
    <p:sldId id="1075" r:id="rId18"/>
    <p:sldId id="1000" r:id="rId19"/>
    <p:sldId id="1148" r:id="rId20"/>
    <p:sldId id="726" r:id="rId21"/>
    <p:sldId id="730" r:id="rId22"/>
    <p:sldId id="1113" r:id="rId23"/>
    <p:sldId id="1114" r:id="rId24"/>
    <p:sldId id="1115" r:id="rId25"/>
    <p:sldId id="1116" r:id="rId26"/>
    <p:sldId id="1111" r:id="rId27"/>
    <p:sldId id="946" r:id="rId28"/>
    <p:sldId id="947" r:id="rId29"/>
    <p:sldId id="948" r:id="rId30"/>
    <p:sldId id="1156" r:id="rId31"/>
    <p:sldId id="949" r:id="rId32"/>
    <p:sldId id="1118" r:id="rId33"/>
    <p:sldId id="1117" r:id="rId34"/>
    <p:sldId id="1119" r:id="rId35"/>
    <p:sldId id="1150" r:id="rId36"/>
    <p:sldId id="1151" r:id="rId37"/>
    <p:sldId id="1057" r:id="rId38"/>
    <p:sldId id="1175" r:id="rId39"/>
    <p:sldId id="1152" r:id="rId40"/>
    <p:sldId id="1154" r:id="rId41"/>
    <p:sldId id="990" r:id="rId42"/>
    <p:sldId id="1123" r:id="rId43"/>
    <p:sldId id="1169" r:id="rId44"/>
    <p:sldId id="1124" r:id="rId45"/>
    <p:sldId id="1145" r:id="rId46"/>
    <p:sldId id="1176" r:id="rId47"/>
    <p:sldId id="952" r:id="rId48"/>
    <p:sldId id="953" r:id="rId49"/>
    <p:sldId id="1021" r:id="rId50"/>
    <p:sldId id="954" r:id="rId51"/>
    <p:sldId id="1001" r:id="rId52"/>
    <p:sldId id="955" r:id="rId53"/>
    <p:sldId id="956" r:id="rId54"/>
    <p:sldId id="957" r:id="rId55"/>
    <p:sldId id="1128" r:id="rId56"/>
    <p:sldId id="1120" r:id="rId57"/>
    <p:sldId id="1157" r:id="rId58"/>
    <p:sldId id="1158" r:id="rId59"/>
    <p:sldId id="1159" r:id="rId60"/>
    <p:sldId id="1160" r:id="rId61"/>
    <p:sldId id="1161" r:id="rId62"/>
    <p:sldId id="1162" r:id="rId63"/>
    <p:sldId id="1163" r:id="rId64"/>
    <p:sldId id="1164" r:id="rId65"/>
    <p:sldId id="1165" r:id="rId66"/>
    <p:sldId id="1166" r:id="rId67"/>
    <p:sldId id="1167" r:id="rId68"/>
    <p:sldId id="1168" r:id="rId69"/>
    <p:sldId id="1106" r:id="rId70"/>
    <p:sldId id="1107" r:id="rId71"/>
    <p:sldId id="1109" r:id="rId72"/>
    <p:sldId id="1108" r:id="rId73"/>
    <p:sldId id="1170" r:id="rId74"/>
    <p:sldId id="1171" r:id="rId75"/>
    <p:sldId id="1172" r:id="rId76"/>
    <p:sldId id="1173" r:id="rId77"/>
    <p:sldId id="1174" r:id="rId78"/>
    <p:sldId id="1129" r:id="rId79"/>
    <p:sldId id="1130" r:id="rId80"/>
    <p:sldId id="1131" r:id="rId81"/>
    <p:sldId id="1132" r:id="rId82"/>
    <p:sldId id="1133" r:id="rId83"/>
    <p:sldId id="1134" r:id="rId84"/>
    <p:sldId id="1138" r:id="rId85"/>
    <p:sldId id="1135" r:id="rId86"/>
    <p:sldId id="1136" r:id="rId87"/>
    <p:sldId id="1140" r:id="rId88"/>
    <p:sldId id="1125" r:id="rId89"/>
    <p:sldId id="1126" r:id="rId90"/>
    <p:sldId id="1127" r:id="rId91"/>
    <p:sldId id="994" r:id="rId92"/>
    <p:sldId id="791" r:id="rId93"/>
  </p:sldIdLst>
  <p:sldSz cx="12192000" cy="6858000"/>
  <p:notesSz cx="6858000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520"/>
    <a:srgbClr val="D74D0F"/>
    <a:srgbClr val="D0CECE"/>
    <a:srgbClr val="EAEFF7"/>
    <a:srgbClr val="14EF03"/>
    <a:srgbClr val="66FF33"/>
    <a:srgbClr val="DF1C07"/>
    <a:srgbClr val="9A330A"/>
    <a:srgbClr val="F5A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Styl pośredni 4 — Ak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Styl pośredni 4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9652" autoAdjust="0"/>
  </p:normalViewPr>
  <p:slideViewPr>
    <p:cSldViewPr snapToGrid="0">
      <p:cViewPr varScale="1">
        <p:scale>
          <a:sx n="113" d="100"/>
          <a:sy n="113" d="100"/>
        </p:scale>
        <p:origin x="5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9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ł frużyński" userId="d00bdcf33b6f5189" providerId="LiveId" clId="{3C901C39-BFE9-4947-AB7C-054F6C575348}"/>
    <pc:docChg chg="custSel modSld">
      <pc:chgData name="michał frużyński" userId="d00bdcf33b6f5189" providerId="LiveId" clId="{3C901C39-BFE9-4947-AB7C-054F6C575348}" dt="2022-01-16T17:27:37.146" v="198" actId="207"/>
      <pc:docMkLst>
        <pc:docMk/>
      </pc:docMkLst>
      <pc:sldChg chg="modSp mod">
        <pc:chgData name="michał frużyński" userId="d00bdcf33b6f5189" providerId="LiveId" clId="{3C901C39-BFE9-4947-AB7C-054F6C575348}" dt="2022-01-16T17:27:37.146" v="198" actId="207"/>
        <pc:sldMkLst>
          <pc:docMk/>
          <pc:sldMk cId="0" sldId="726"/>
        </pc:sldMkLst>
        <pc:graphicFrameChg chg="mod">
          <ac:chgData name="michał frużyński" userId="d00bdcf33b6f5189" providerId="LiveId" clId="{3C901C39-BFE9-4947-AB7C-054F6C575348}" dt="2022-01-16T17:27:37.146" v="198" actId="207"/>
          <ac:graphicFrameMkLst>
            <pc:docMk/>
            <pc:sldMk cId="0" sldId="726"/>
            <ac:graphicFrameMk id="4" creationId="{00000000-0000-0000-0000-000000000000}"/>
          </ac:graphicFrameMkLst>
        </pc:graphicFrameChg>
      </pc:sldChg>
      <pc:sldChg chg="modSp mod">
        <pc:chgData name="michał frużyński" userId="d00bdcf33b6f5189" providerId="LiveId" clId="{3C901C39-BFE9-4947-AB7C-054F6C575348}" dt="2022-01-16T17:23:05.537" v="186" actId="20577"/>
        <pc:sldMkLst>
          <pc:docMk/>
          <pc:sldMk cId="3468071266" sldId="1088"/>
        </pc:sldMkLst>
        <pc:spChg chg="mod">
          <ac:chgData name="michał frużyński" userId="d00bdcf33b6f5189" providerId="LiveId" clId="{3C901C39-BFE9-4947-AB7C-054F6C575348}" dt="2022-01-16T17:23:05.537" v="186" actId="20577"/>
          <ac:spMkLst>
            <pc:docMk/>
            <pc:sldMk cId="3468071266" sldId="1088"/>
            <ac:spMk id="3" creationId="{CD95CA01-7F94-465B-8975-D498C841993D}"/>
          </ac:spMkLst>
        </pc:spChg>
      </pc:sldChg>
      <pc:sldChg chg="addSp modSp mod">
        <pc:chgData name="michał frużyński" userId="d00bdcf33b6f5189" providerId="LiveId" clId="{3C901C39-BFE9-4947-AB7C-054F6C575348}" dt="2022-01-16T17:21:44.169" v="168" actId="1076"/>
        <pc:sldMkLst>
          <pc:docMk/>
          <pc:sldMk cId="2290459700" sldId="1091"/>
        </pc:sldMkLst>
        <pc:spChg chg="mod">
          <ac:chgData name="michał frużyński" userId="d00bdcf33b6f5189" providerId="LiveId" clId="{3C901C39-BFE9-4947-AB7C-054F6C575348}" dt="2022-01-16T17:17:55.801" v="141" actId="20577"/>
          <ac:spMkLst>
            <pc:docMk/>
            <pc:sldMk cId="2290459700" sldId="1091"/>
            <ac:spMk id="3" creationId="{CD95CA01-7F94-465B-8975-D498C841993D}"/>
          </ac:spMkLst>
        </pc:spChg>
        <pc:picChg chg="add mod">
          <ac:chgData name="michał frużyński" userId="d00bdcf33b6f5189" providerId="LiveId" clId="{3C901C39-BFE9-4947-AB7C-054F6C575348}" dt="2022-01-16T17:21:37.833" v="166" actId="1076"/>
          <ac:picMkLst>
            <pc:docMk/>
            <pc:sldMk cId="2290459700" sldId="1091"/>
            <ac:picMk id="1026" creationId="{88A1942C-3DFD-4FD0-BEC0-5DD7454DF6FD}"/>
          </ac:picMkLst>
        </pc:picChg>
        <pc:picChg chg="add mod">
          <ac:chgData name="michał frużyński" userId="d00bdcf33b6f5189" providerId="LiveId" clId="{3C901C39-BFE9-4947-AB7C-054F6C575348}" dt="2022-01-16T17:21:44.169" v="168" actId="1076"/>
          <ac:picMkLst>
            <pc:docMk/>
            <pc:sldMk cId="2290459700" sldId="1091"/>
            <ac:picMk id="1028" creationId="{C4AA7E8E-598F-48DF-8CD6-E9D428DF0530}"/>
          </ac:picMkLst>
        </pc:picChg>
        <pc:picChg chg="add mod">
          <ac:chgData name="michał frużyński" userId="d00bdcf33b6f5189" providerId="LiveId" clId="{3C901C39-BFE9-4947-AB7C-054F6C575348}" dt="2022-01-16T17:21:22.782" v="160" actId="1076"/>
          <ac:picMkLst>
            <pc:docMk/>
            <pc:sldMk cId="2290459700" sldId="1091"/>
            <ac:picMk id="1030" creationId="{6F2E1D72-5E7B-47A8-8CA0-ABD9AA5C8319}"/>
          </ac:picMkLst>
        </pc:picChg>
      </pc:sldChg>
    </pc:docChg>
  </pc:docChgLst>
  <pc:docChgLst>
    <pc:chgData name="michał frużyński" userId="d00bdcf33b6f5189" providerId="LiveId" clId="{E7C869CD-8B6E-4477-A25B-F50D2B82732A}"/>
    <pc:docChg chg="undo custSel addSld delSld modSld">
      <pc:chgData name="michał frużyński" userId="d00bdcf33b6f5189" providerId="LiveId" clId="{E7C869CD-8B6E-4477-A25B-F50D2B82732A}" dt="2021-01-18T19:37:54.501" v="1353" actId="478"/>
      <pc:docMkLst>
        <pc:docMk/>
      </pc:docMkLst>
      <pc:sldChg chg="modSp mod">
        <pc:chgData name="michał frużyński" userId="d00bdcf33b6f5189" providerId="LiveId" clId="{E7C869CD-8B6E-4477-A25B-F50D2B82732A}" dt="2021-01-18T18:09:45.340" v="936" actId="1076"/>
        <pc:sldMkLst>
          <pc:docMk/>
          <pc:sldMk cId="0" sldId="523"/>
        </pc:sldMkLst>
        <pc:spChg chg="mod">
          <ac:chgData name="michał frużyński" userId="d00bdcf33b6f5189" providerId="LiveId" clId="{E7C869CD-8B6E-4477-A25B-F50D2B82732A}" dt="2021-01-18T16:57:08.173" v="610" actId="1076"/>
          <ac:spMkLst>
            <pc:docMk/>
            <pc:sldMk cId="0" sldId="523"/>
            <ac:spMk id="7175" creationId="{36FC64C3-DAED-4EA8-999B-458EF4E4F247}"/>
          </ac:spMkLst>
        </pc:spChg>
        <pc:spChg chg="mod">
          <ac:chgData name="michał frużyński" userId="d00bdcf33b6f5189" providerId="LiveId" clId="{E7C869CD-8B6E-4477-A25B-F50D2B82732A}" dt="2021-01-18T18:09:45.340" v="936" actId="1076"/>
          <ac:spMkLst>
            <pc:docMk/>
            <pc:sldMk cId="0" sldId="523"/>
            <ac:spMk id="7179" creationId="{DCDCC0FB-32A4-46CC-939B-7DC16A4CDA2D}"/>
          </ac:spMkLst>
        </pc:spChg>
        <pc:spChg chg="mod">
          <ac:chgData name="michał frużyński" userId="d00bdcf33b6f5189" providerId="LiveId" clId="{E7C869CD-8B6E-4477-A25B-F50D2B82732A}" dt="2021-01-18T18:09:40.749" v="935" actId="1076"/>
          <ac:spMkLst>
            <pc:docMk/>
            <pc:sldMk cId="0" sldId="523"/>
            <ac:spMk id="19467" creationId="{E3537853-E5CE-4BEF-8529-7B0D8AFDC517}"/>
          </ac:spMkLst>
        </pc:spChg>
        <pc:grpChg chg="mod">
          <ac:chgData name="michał frużyński" userId="d00bdcf33b6f5189" providerId="LiveId" clId="{E7C869CD-8B6E-4477-A25B-F50D2B82732A}" dt="2021-01-18T18:09:37.014" v="934" actId="1076"/>
          <ac:grpSpMkLst>
            <pc:docMk/>
            <pc:sldMk cId="0" sldId="523"/>
            <ac:grpSpMk id="3" creationId="{6F0A22ED-6342-4CED-B7A3-A2C443F9191E}"/>
          </ac:grpSpMkLst>
        </pc:grpChg>
      </pc:sldChg>
      <pc:sldChg chg="addSp modSp mod">
        <pc:chgData name="michał frużyński" userId="d00bdcf33b6f5189" providerId="LiveId" clId="{E7C869CD-8B6E-4477-A25B-F50D2B82732A}" dt="2021-01-18T19:35:58.568" v="1273" actId="20577"/>
        <pc:sldMkLst>
          <pc:docMk/>
          <pc:sldMk cId="0" sldId="867"/>
        </pc:sldMkLst>
        <pc:spChg chg="mod">
          <ac:chgData name="michał frużyński" userId="d00bdcf33b6f5189" providerId="LiveId" clId="{E7C869CD-8B6E-4477-A25B-F50D2B82732A}" dt="2021-01-18T19:35:58.568" v="1273" actId="20577"/>
          <ac:spMkLst>
            <pc:docMk/>
            <pc:sldMk cId="0" sldId="867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12:15.398" v="1111" actId="20577"/>
          <ac:spMkLst>
            <pc:docMk/>
            <pc:sldMk cId="0" sldId="867"/>
            <ac:spMk id="24578" creationId="{77F92EE0-A63C-4C33-8B5A-859B856A989A}"/>
          </ac:spMkLst>
        </pc:spChg>
        <pc:picChg chg="add mod ord">
          <ac:chgData name="michał frużyński" userId="d00bdcf33b6f5189" providerId="LiveId" clId="{E7C869CD-8B6E-4477-A25B-F50D2B82732A}" dt="2021-01-18T19:22:09.705" v="1243" actId="1076"/>
          <ac:picMkLst>
            <pc:docMk/>
            <pc:sldMk cId="0" sldId="867"/>
            <ac:picMk id="4" creationId="{BB377C4F-E50A-4F2B-AE9B-C6CFF3966CBA}"/>
          </ac:picMkLst>
        </pc:picChg>
        <pc:picChg chg="add mod ord">
          <ac:chgData name="michał frużyński" userId="d00bdcf33b6f5189" providerId="LiveId" clId="{E7C869CD-8B6E-4477-A25B-F50D2B82732A}" dt="2021-01-18T19:22:12.112" v="1245" actId="1076"/>
          <ac:picMkLst>
            <pc:docMk/>
            <pc:sldMk cId="0" sldId="867"/>
            <ac:picMk id="6" creationId="{326CB4AB-B198-4F95-9BF9-5B4D329A9397}"/>
          </ac:picMkLst>
        </pc:picChg>
      </pc:sldChg>
      <pc:sldChg chg="modSp mod">
        <pc:chgData name="michał frużyński" userId="d00bdcf33b6f5189" providerId="LiveId" clId="{E7C869CD-8B6E-4477-A25B-F50D2B82732A}" dt="2021-01-18T18:47:42.438" v="988" actId="207"/>
        <pc:sldMkLst>
          <pc:docMk/>
          <pc:sldMk cId="2743408994" sldId="947"/>
        </pc:sldMkLst>
        <pc:graphicFrameChg chg="modGraphic">
          <ac:chgData name="michał frużyński" userId="d00bdcf33b6f5189" providerId="LiveId" clId="{E7C869CD-8B6E-4477-A25B-F50D2B82732A}" dt="2021-01-18T18:47:42.438" v="988" actId="207"/>
          <ac:graphicFrameMkLst>
            <pc:docMk/>
            <pc:sldMk cId="2743408994" sldId="947"/>
            <ac:graphicFrameMk id="7" creationId="{191B634D-161F-420A-AE70-342A3B29476D}"/>
          </ac:graphicFrameMkLst>
        </pc:graphicFrameChg>
      </pc:sldChg>
      <pc:sldChg chg="modSp mod">
        <pc:chgData name="michał frużyński" userId="d00bdcf33b6f5189" providerId="LiveId" clId="{E7C869CD-8B6E-4477-A25B-F50D2B82732A}" dt="2021-01-18T17:08:43.538" v="635" actId="1076"/>
        <pc:sldMkLst>
          <pc:docMk/>
          <pc:sldMk cId="2782556742" sldId="954"/>
        </pc:sldMkLst>
        <pc:picChg chg="mod">
          <ac:chgData name="michał frużyński" userId="d00bdcf33b6f5189" providerId="LiveId" clId="{E7C869CD-8B6E-4477-A25B-F50D2B82732A}" dt="2021-01-18T17:08:43.538" v="635" actId="1076"/>
          <ac:picMkLst>
            <pc:docMk/>
            <pc:sldMk cId="2782556742" sldId="954"/>
            <ac:picMk id="3075" creationId="{00000000-0000-0000-0000-000000000000}"/>
          </ac:picMkLst>
        </pc:picChg>
      </pc:sldChg>
      <pc:sldChg chg="modSp mod">
        <pc:chgData name="michał frużyński" userId="d00bdcf33b6f5189" providerId="LiveId" clId="{E7C869CD-8B6E-4477-A25B-F50D2B82732A}" dt="2021-01-18T17:09:46.409" v="636" actId="1076"/>
        <pc:sldMkLst>
          <pc:docMk/>
          <pc:sldMk cId="1821393489" sldId="956"/>
        </pc:sldMkLst>
        <pc:spChg chg="mod">
          <ac:chgData name="michał frużyński" userId="d00bdcf33b6f5189" providerId="LiveId" clId="{E7C869CD-8B6E-4477-A25B-F50D2B82732A}" dt="2021-01-18T17:09:46.409" v="636" actId="1076"/>
          <ac:spMkLst>
            <pc:docMk/>
            <pc:sldMk cId="1821393489" sldId="956"/>
            <ac:spMk id="2" creationId="{E729406B-E4C2-4043-A13E-BD0F6AEB0327}"/>
          </ac:spMkLst>
        </pc:spChg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087019068" sldId="95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524252584" sldId="96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505531492" sldId="96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73778111" sldId="96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87542905" sldId="96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330220182" sldId="965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74055165" sldId="966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39319251" sldId="967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006947587" sldId="968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671660732" sldId="969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851402295" sldId="970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3915628040" sldId="971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848757754" sldId="972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780013857" sldId="973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2262106526" sldId="974"/>
        </pc:sldMkLst>
      </pc:sldChg>
      <pc:sldChg chg="del">
        <pc:chgData name="michał frużyński" userId="d00bdcf33b6f5189" providerId="LiveId" clId="{E7C869CD-8B6E-4477-A25B-F50D2B82732A}" dt="2021-01-18T17:30:10.640" v="838" actId="47"/>
        <pc:sldMkLst>
          <pc:docMk/>
          <pc:sldMk cId="1436244895" sldId="992"/>
        </pc:sldMkLst>
      </pc:sldChg>
      <pc:sldChg chg="addSp modSp mod modAnim">
        <pc:chgData name="michał frużyński" userId="d00bdcf33b6f5189" providerId="LiveId" clId="{E7C869CD-8B6E-4477-A25B-F50D2B82732A}" dt="2021-01-18T18:45:07.943" v="964" actId="1076"/>
        <pc:sldMkLst>
          <pc:docMk/>
          <pc:sldMk cId="507603022" sldId="997"/>
        </pc:sldMkLst>
        <pc:spChg chg="add mod">
          <ac:chgData name="michał frużyński" userId="d00bdcf33b6f5189" providerId="LiveId" clId="{E7C869CD-8B6E-4477-A25B-F50D2B82732A}" dt="2021-01-18T18:45:07.943" v="964" actId="1076"/>
          <ac:spMkLst>
            <pc:docMk/>
            <pc:sldMk cId="507603022" sldId="997"/>
            <ac:spMk id="4" creationId="{F7AC664B-2796-4964-873B-F2B62EEA33C3}"/>
          </ac:spMkLst>
        </pc:spChg>
        <pc:graphicFrameChg chg="mod">
          <ac:chgData name="michał frużyński" userId="d00bdcf33b6f5189" providerId="LiveId" clId="{E7C869CD-8B6E-4477-A25B-F50D2B82732A}" dt="2021-01-18T18:44:31.790" v="947" actId="14100"/>
          <ac:graphicFrameMkLst>
            <pc:docMk/>
            <pc:sldMk cId="507603022" sldId="997"/>
            <ac:graphicFrameMk id="2" creationId="{00000000-0000-0000-0000-000000000000}"/>
          </ac:graphicFrameMkLst>
        </pc:graphicFrameChg>
      </pc:sldChg>
      <pc:sldChg chg="modSp mod">
        <pc:chgData name="michał frużyński" userId="d00bdcf33b6f5189" providerId="LiveId" clId="{E7C869CD-8B6E-4477-A25B-F50D2B82732A}" dt="2021-01-18T18:46:33.765" v="986" actId="1076"/>
        <pc:sldMkLst>
          <pc:docMk/>
          <pc:sldMk cId="2417886800" sldId="1000"/>
        </pc:sldMkLst>
        <pc:spChg chg="mod">
          <ac:chgData name="michał frużyński" userId="d00bdcf33b6f5189" providerId="LiveId" clId="{E7C869CD-8B6E-4477-A25B-F50D2B82732A}" dt="2021-01-18T18:46:33.765" v="986" actId="1076"/>
          <ac:spMkLst>
            <pc:docMk/>
            <pc:sldMk cId="2417886800" sldId="1000"/>
            <ac:spMk id="6147" creationId="{AA279E3E-1D5F-4B56-8ED1-4B7FB732D777}"/>
          </ac:spMkLst>
        </pc:spChg>
      </pc:sldChg>
      <pc:sldChg chg="modSp">
        <pc:chgData name="michał frużyński" userId="d00bdcf33b6f5189" providerId="LiveId" clId="{E7C869CD-8B6E-4477-A25B-F50D2B82732A}" dt="2021-01-18T17:14:29.685" v="761" actId="115"/>
        <pc:sldMkLst>
          <pc:docMk/>
          <pc:sldMk cId="1252991719" sldId="1004"/>
        </pc:sldMkLst>
        <pc:spChg chg="mod">
          <ac:chgData name="michał frużyński" userId="d00bdcf33b6f5189" providerId="LiveId" clId="{E7C869CD-8B6E-4477-A25B-F50D2B82732A}" dt="2021-01-18T17:11:07.833" v="638" actId="115"/>
          <ac:spMkLst>
            <pc:docMk/>
            <pc:sldMk cId="1252991719" sldId="1004"/>
            <ac:spMk id="13" creationId="{E2531115-91E1-4643-8C02-AC9D36741A44}"/>
          </ac:spMkLst>
        </pc:spChg>
        <pc:spChg chg="mod">
          <ac:chgData name="michał frużyński" userId="d00bdcf33b6f5189" providerId="LiveId" clId="{E7C869CD-8B6E-4477-A25B-F50D2B82732A}" dt="2021-01-18T17:14:29.685" v="761" actId="115"/>
          <ac:spMkLst>
            <pc:docMk/>
            <pc:sldMk cId="1252991719" sldId="1004"/>
            <ac:spMk id="48132" creationId="{AEE2B28D-86F1-4BCA-B81E-6C0CC0D9E4B9}"/>
          </ac:spMkLst>
        </pc:spChg>
      </pc:sldChg>
      <pc:sldChg chg="modSp">
        <pc:chgData name="michał frużyński" userId="d00bdcf33b6f5189" providerId="LiveId" clId="{E7C869CD-8B6E-4477-A25B-F50D2B82732A}" dt="2021-01-18T17:29:48.881" v="837" actId="208"/>
        <pc:sldMkLst>
          <pc:docMk/>
          <pc:sldMk cId="182658914" sldId="1012"/>
        </pc:sldMkLst>
        <pc:graphicFrameChg chg="mod">
          <ac:chgData name="michał frużyński" userId="d00bdcf33b6f5189" providerId="LiveId" clId="{E7C869CD-8B6E-4477-A25B-F50D2B82732A}" dt="2021-01-18T17:29:48.881" v="837" actId="208"/>
          <ac:graphicFrameMkLst>
            <pc:docMk/>
            <pc:sldMk cId="182658914" sldId="1012"/>
            <ac:graphicFrameMk id="7" creationId="{00000000-0000-0000-0000-000000000000}"/>
          </ac:graphicFrameMkLst>
        </pc:graphicFrameChg>
      </pc:sldChg>
      <pc:sldChg chg="modSp">
        <pc:chgData name="michał frużyński" userId="d00bdcf33b6f5189" providerId="LiveId" clId="{E7C869CD-8B6E-4477-A25B-F50D2B82732A}" dt="2021-01-18T17:20:49.967" v="768" actId="207"/>
        <pc:sldMkLst>
          <pc:docMk/>
          <pc:sldMk cId="332329817" sldId="1014"/>
        </pc:sldMkLst>
        <pc:graphicFrameChg chg="mod">
          <ac:chgData name="michał frużyński" userId="d00bdcf33b6f5189" providerId="LiveId" clId="{E7C869CD-8B6E-4477-A25B-F50D2B82732A}" dt="2021-01-18T17:20:49.967" v="768" actId="207"/>
          <ac:graphicFrameMkLst>
            <pc:docMk/>
            <pc:sldMk cId="332329817" sldId="1014"/>
            <ac:graphicFrameMk id="5" creationId="{6564E7F6-E217-4ED4-B647-0356D3B8B4A9}"/>
          </ac:graphicFrameMkLst>
        </pc:graphicFrameChg>
      </pc:sldChg>
      <pc:sldChg chg="modSp">
        <pc:chgData name="michał frużyński" userId="d00bdcf33b6f5189" providerId="LiveId" clId="{E7C869CD-8B6E-4477-A25B-F50D2B82732A}" dt="2021-01-18T17:23:59.900" v="783" actId="14100"/>
        <pc:sldMkLst>
          <pc:docMk/>
          <pc:sldMk cId="2479382499" sldId="1016"/>
        </pc:sldMkLst>
        <pc:spChg chg="mod">
          <ac:chgData name="michał frużyński" userId="d00bdcf33b6f5189" providerId="LiveId" clId="{E7C869CD-8B6E-4477-A25B-F50D2B82732A}" dt="2021-01-18T17:21:58.504" v="773" actId="1076"/>
          <ac:spMkLst>
            <pc:docMk/>
            <pc:sldMk cId="2479382499" sldId="1016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2:14.910" v="777" actId="1076"/>
          <ac:spMkLst>
            <pc:docMk/>
            <pc:sldMk cId="2479382499" sldId="1016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0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3:59.900" v="783" actId="14100"/>
          <ac:picMkLst>
            <pc:docMk/>
            <pc:sldMk cId="2479382499" sldId="1016"/>
            <ac:picMk id="2054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7:26:20.943" v="818" actId="1076"/>
        <pc:sldMkLst>
          <pc:docMk/>
          <pc:sldMk cId="859930985" sldId="1017"/>
        </pc:sldMkLst>
        <pc:spChg chg="mod">
          <ac:chgData name="michał frużyński" userId="d00bdcf33b6f5189" providerId="LiveId" clId="{E7C869CD-8B6E-4477-A25B-F50D2B82732A}" dt="2021-01-18T17:26:12.334" v="817" actId="20577"/>
          <ac:spMkLst>
            <pc:docMk/>
            <pc:sldMk cId="859930985" sldId="1017"/>
            <ac:spMk id="10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20.943" v="818" actId="1076"/>
          <ac:spMkLst>
            <pc:docMk/>
            <pc:sldMk cId="859930985" sldId="1017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26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7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5:57.264" v="814" actId="1076"/>
          <ac:picMkLst>
            <pc:docMk/>
            <pc:sldMk cId="859930985" sldId="1017"/>
            <ac:picMk id="1028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6:03.857" v="815" actId="1076"/>
          <ac:picMkLst>
            <pc:docMk/>
            <pc:sldMk cId="859930985" sldId="1017"/>
            <ac:picMk id="1029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4:49.626" v="793" actId="1440"/>
          <ac:picMkLst>
            <pc:docMk/>
            <pc:sldMk cId="859930985" sldId="1017"/>
            <ac:picMk id="1030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8:57:02.059" v="991" actId="1076"/>
        <pc:sldMkLst>
          <pc:docMk/>
          <pc:sldMk cId="1956262273" sldId="1018"/>
        </pc:sldMkLst>
        <pc:spChg chg="mod">
          <ac:chgData name="michał frużyński" userId="d00bdcf33b6f5189" providerId="LiveId" clId="{E7C869CD-8B6E-4477-A25B-F50D2B82732A}" dt="2021-01-18T18:56:54.754" v="990" actId="1076"/>
          <ac:spMkLst>
            <pc:docMk/>
            <pc:sldMk cId="1956262273" sldId="1018"/>
            <ac:spMk id="12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7:26:47.879" v="820" actId="1076"/>
          <ac:spMkLst>
            <pc:docMk/>
            <pc:sldMk cId="1956262273" sldId="1018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7:27:23.753" v="827" actId="14100"/>
          <ac:picMkLst>
            <pc:docMk/>
            <pc:sldMk cId="1956262273" sldId="1018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7:02.059" v="991" actId="1076"/>
          <ac:picMkLst>
            <pc:docMk/>
            <pc:sldMk cId="1956262273" sldId="1018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7:27:12.184" v="825" actId="1440"/>
          <ac:picMkLst>
            <pc:docMk/>
            <pc:sldMk cId="1956262273" sldId="1018"/>
            <ac:picMk id="3075" creationId="{00000000-0000-0000-0000-000000000000}"/>
          </ac:picMkLst>
        </pc:picChg>
      </pc:sldChg>
      <pc:sldChg chg="modSp">
        <pc:chgData name="michał frużyński" userId="d00bdcf33b6f5189" providerId="LiveId" clId="{E7C869CD-8B6E-4477-A25B-F50D2B82732A}" dt="2021-01-18T19:00:29.139" v="1039" actId="1076"/>
        <pc:sldMkLst>
          <pc:docMk/>
          <pc:sldMk cId="357717658" sldId="1019"/>
        </pc:sldMkLst>
        <pc:spChg chg="mod">
          <ac:chgData name="michał frużyński" userId="d00bdcf33b6f5189" providerId="LiveId" clId="{E7C869CD-8B6E-4477-A25B-F50D2B82732A}" dt="2021-01-18T19:00:18.030" v="1036" actId="1076"/>
          <ac:spMkLst>
            <pc:docMk/>
            <pc:sldMk cId="357717658" sldId="1019"/>
            <ac:spMk id="9" creationId="{51F568B8-3651-4060-BEAA-4FCBE7D0CBA7}"/>
          </ac:spMkLst>
        </pc:spChg>
        <pc:spChg chg="mod">
          <ac:chgData name="michał frużyński" userId="d00bdcf33b6f5189" providerId="LiveId" clId="{E7C869CD-8B6E-4477-A25B-F50D2B82732A}" dt="2021-01-18T19:00:29.139" v="1039" actId="1076"/>
          <ac:spMkLst>
            <pc:docMk/>
            <pc:sldMk cId="357717658" sldId="1019"/>
            <ac:spMk id="14340" creationId="{F77C7712-66FF-493D-A0F3-4A7F903A1047}"/>
          </ac:spMkLst>
        </pc:spChg>
        <pc:picChg chg="mod">
          <ac:chgData name="michał frużyński" userId="d00bdcf33b6f5189" providerId="LiveId" clId="{E7C869CD-8B6E-4477-A25B-F50D2B82732A}" dt="2021-01-18T19:00:03.372" v="1033" actId="1076"/>
          <ac:picMkLst>
            <pc:docMk/>
            <pc:sldMk cId="357717658" sldId="1019"/>
            <ac:picMk id="11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7.656" v="1032" actId="1076"/>
          <ac:picMkLst>
            <pc:docMk/>
            <pc:sldMk cId="357717658" sldId="1019"/>
            <ac:picMk id="12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4.946" v="1031" actId="1076"/>
          <ac:picMkLst>
            <pc:docMk/>
            <pc:sldMk cId="357717658" sldId="1019"/>
            <ac:picMk id="13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8:59:51.398" v="1030" actId="1076"/>
          <ac:picMkLst>
            <pc:docMk/>
            <pc:sldMk cId="357717658" sldId="1019"/>
            <ac:picMk id="1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4" creationId="{00000000-0000-0000-0000-000000000000}"/>
          </ac:picMkLst>
        </pc:picChg>
        <pc:picChg chg="mod">
          <ac:chgData name="michał frużyński" userId="d00bdcf33b6f5189" providerId="LiveId" clId="{E7C869CD-8B6E-4477-A25B-F50D2B82732A}" dt="2021-01-18T19:00:26.414" v="1038" actId="1076"/>
          <ac:picMkLst>
            <pc:docMk/>
            <pc:sldMk cId="357717658" sldId="1019"/>
            <ac:picMk id="3075" creationId="{00000000-0000-0000-0000-000000000000}"/>
          </ac:picMkLst>
        </pc:picChg>
      </pc:sldChg>
      <pc:sldChg chg="addSp delSp modSp add mod modAnim">
        <pc:chgData name="michał frużyński" userId="d00bdcf33b6f5189" providerId="LiveId" clId="{E7C869CD-8B6E-4477-A25B-F50D2B82732A}" dt="2021-01-18T17:05:02.319" v="634" actId="255"/>
        <pc:sldMkLst>
          <pc:docMk/>
          <pc:sldMk cId="1860633071" sldId="1020"/>
        </pc:sldMkLst>
        <pc:spChg chg="mod">
          <ac:chgData name="michał frużyński" userId="d00bdcf33b6f5189" providerId="LiveId" clId="{E7C869CD-8B6E-4477-A25B-F50D2B82732A}" dt="2021-01-18T16:06:01.116" v="7" actId="20577"/>
          <ac:spMkLst>
            <pc:docMk/>
            <pc:sldMk cId="1860633071" sldId="1020"/>
            <ac:spMk id="3" creationId="{AA279E3E-1D5F-4B56-8ED1-4B7FB732D777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5" creationId="{4EB32C60-4049-4CCF-BE50-C2084EE9DBB6}"/>
          </ac:spMkLst>
        </pc:spChg>
        <pc:spChg chg="add mod">
          <ac:chgData name="michał frużyński" userId="d00bdcf33b6f5189" providerId="LiveId" clId="{E7C869CD-8B6E-4477-A25B-F50D2B82732A}" dt="2021-01-18T16:06:56.966" v="15"/>
          <ac:spMkLst>
            <pc:docMk/>
            <pc:sldMk cId="1860633071" sldId="1020"/>
            <ac:spMk id="6" creationId="{032D1B9C-D057-4F59-9F5C-0FAB30AA39EE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8" creationId="{C91AE016-5CA4-4230-9B67-FC51E8C04E54}"/>
          </ac:spMkLst>
        </pc:spChg>
        <pc:spChg chg="add mod">
          <ac:chgData name="michał frużyński" userId="d00bdcf33b6f5189" providerId="LiveId" clId="{E7C869CD-8B6E-4477-A25B-F50D2B82732A}" dt="2021-01-18T16:06:56.552" v="14"/>
          <ac:spMkLst>
            <pc:docMk/>
            <pc:sldMk cId="1860633071" sldId="1020"/>
            <ac:spMk id="9" creationId="{8E8EBFDC-4284-478F-A51E-F67CE618B032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1" creationId="{E1B04D1C-C83F-4607-9700-49A9D9624347}"/>
          </ac:spMkLst>
        </pc:spChg>
        <pc:spChg chg="add mod">
          <ac:chgData name="michał frużyński" userId="d00bdcf33b6f5189" providerId="LiveId" clId="{E7C869CD-8B6E-4477-A25B-F50D2B82732A}" dt="2021-01-18T16:06:56.194" v="13"/>
          <ac:spMkLst>
            <pc:docMk/>
            <pc:sldMk cId="1860633071" sldId="1020"/>
            <ac:spMk id="12" creationId="{EE164E02-AF3A-429B-B1ED-A9692650B142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4" creationId="{57893C8C-0560-4704-8B9F-23AD24E39640}"/>
          </ac:spMkLst>
        </pc:spChg>
        <pc:spChg chg="add mod">
          <ac:chgData name="michał frużyński" userId="d00bdcf33b6f5189" providerId="LiveId" clId="{E7C869CD-8B6E-4477-A25B-F50D2B82732A}" dt="2021-01-18T16:06:55.836" v="12"/>
          <ac:spMkLst>
            <pc:docMk/>
            <pc:sldMk cId="1860633071" sldId="1020"/>
            <ac:spMk id="15" creationId="{8625A879-438F-473D-81B1-F59C0B6D903D}"/>
          </ac:spMkLst>
        </pc:spChg>
        <pc:grpChg chg="add mod">
          <ac:chgData name="michał frużyński" userId="d00bdcf33b6f5189" providerId="LiveId" clId="{E7C869CD-8B6E-4477-A25B-F50D2B82732A}" dt="2021-01-18T16:06:56.966" v="15"/>
          <ac:grpSpMkLst>
            <pc:docMk/>
            <pc:sldMk cId="1860633071" sldId="1020"/>
            <ac:grpSpMk id="4" creationId="{FA53A16A-A57B-46D0-9B18-B5F28114BAD2}"/>
          </ac:grpSpMkLst>
        </pc:grpChg>
        <pc:grpChg chg="add mod">
          <ac:chgData name="michał frużyński" userId="d00bdcf33b6f5189" providerId="LiveId" clId="{E7C869CD-8B6E-4477-A25B-F50D2B82732A}" dt="2021-01-18T16:06:56.552" v="14"/>
          <ac:grpSpMkLst>
            <pc:docMk/>
            <pc:sldMk cId="1860633071" sldId="1020"/>
            <ac:grpSpMk id="7" creationId="{FF96F578-EE85-4F17-84B1-77DE4A8BEA13}"/>
          </ac:grpSpMkLst>
        </pc:grpChg>
        <pc:grpChg chg="add mod">
          <ac:chgData name="michał frużyński" userId="d00bdcf33b6f5189" providerId="LiveId" clId="{E7C869CD-8B6E-4477-A25B-F50D2B82732A}" dt="2021-01-18T16:06:56.194" v="13"/>
          <ac:grpSpMkLst>
            <pc:docMk/>
            <pc:sldMk cId="1860633071" sldId="1020"/>
            <ac:grpSpMk id="10" creationId="{0294F260-D386-4786-AF91-22495B8A9BC7}"/>
          </ac:grpSpMkLst>
        </pc:grpChg>
        <pc:grpChg chg="add mod">
          <ac:chgData name="michał frużyński" userId="d00bdcf33b6f5189" providerId="LiveId" clId="{E7C869CD-8B6E-4477-A25B-F50D2B82732A}" dt="2021-01-18T16:06:55.836" v="12"/>
          <ac:grpSpMkLst>
            <pc:docMk/>
            <pc:sldMk cId="1860633071" sldId="1020"/>
            <ac:grpSpMk id="13" creationId="{20BF91C5-58D2-4CE8-AC4D-3D3E392BC54B}"/>
          </ac:grpSpMkLst>
        </pc:grpChg>
        <pc:graphicFrameChg chg="del">
          <ac:chgData name="michał frużyński" userId="d00bdcf33b6f5189" providerId="LiveId" clId="{E7C869CD-8B6E-4477-A25B-F50D2B82732A}" dt="2021-01-18T16:05:47.050" v="1" actId="478"/>
          <ac:graphicFrameMkLst>
            <pc:docMk/>
            <pc:sldMk cId="1860633071" sldId="1020"/>
            <ac:graphicFrameMk id="2" creationId="{00000000-0000-0000-0000-000000000000}"/>
          </ac:graphicFrameMkLst>
        </pc:graphicFrameChg>
        <pc:graphicFrameChg chg="add mod modGraphic">
          <ac:chgData name="michał frużyński" userId="d00bdcf33b6f5189" providerId="LiveId" clId="{E7C869CD-8B6E-4477-A25B-F50D2B82732A}" dt="2021-01-18T17:05:02.319" v="634" actId="255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add mod">
        <pc:chgData name="michał frużyński" userId="d00bdcf33b6f5189" providerId="LiveId" clId="{E7C869CD-8B6E-4477-A25B-F50D2B82732A}" dt="2021-01-18T17:36:40.375" v="933" actId="123"/>
        <pc:sldMkLst>
          <pc:docMk/>
          <pc:sldMk cId="1826374128" sldId="1021"/>
        </pc:sldMkLst>
        <pc:spChg chg="add mod">
          <ac:chgData name="michał frużyński" userId="d00bdcf33b6f5189" providerId="LiveId" clId="{E7C869CD-8B6E-4477-A25B-F50D2B82732A}" dt="2021-01-18T17:36:40.375" v="933" actId="123"/>
          <ac:spMkLst>
            <pc:docMk/>
            <pc:sldMk cId="1826374128" sldId="1021"/>
            <ac:spMk id="9" creationId="{D6476E91-0E0A-4C81-920D-D8B4D33ACA9F}"/>
          </ac:spMkLst>
        </pc:spChg>
        <pc:spChg chg="mod">
          <ac:chgData name="michał frużyński" userId="d00bdcf33b6f5189" providerId="LiveId" clId="{E7C869CD-8B6E-4477-A25B-F50D2B82732A}" dt="2021-01-18T17:34:22.057" v="864" actId="1076"/>
          <ac:spMkLst>
            <pc:docMk/>
            <pc:sldMk cId="1826374128" sldId="1021"/>
            <ac:spMk id="58372" creationId="{8B720F96-A1EE-4C78-AEAB-9BCC3B3C240B}"/>
          </ac:spMkLst>
        </pc:spChg>
        <pc:picChg chg="add mod">
          <ac:chgData name="michał frużyński" userId="d00bdcf33b6f5189" providerId="LiveId" clId="{E7C869CD-8B6E-4477-A25B-F50D2B82732A}" dt="2021-01-18T17:34:48.923" v="865" actId="1440"/>
          <ac:picMkLst>
            <pc:docMk/>
            <pc:sldMk cId="1826374128" sldId="1021"/>
            <ac:picMk id="4" creationId="{67A15CAF-11B3-4CD8-877A-12E16FFE54E4}"/>
          </ac:picMkLst>
        </pc:picChg>
        <pc:picChg chg="del mod">
          <ac:chgData name="michał frużyński" userId="d00bdcf33b6f5189" providerId="LiveId" clId="{E7C869CD-8B6E-4477-A25B-F50D2B82732A}" dt="2021-01-18T17:33:30.323" v="856" actId="478"/>
          <ac:picMkLst>
            <pc:docMk/>
            <pc:sldMk cId="1826374128" sldId="1021"/>
            <ac:picMk id="4098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0.902" v="857" actId="478"/>
          <ac:picMkLst>
            <pc:docMk/>
            <pc:sldMk cId="1826374128" sldId="1021"/>
            <ac:picMk id="4099" creationId="{00000000-0000-0000-0000-000000000000}"/>
          </ac:picMkLst>
        </pc:picChg>
        <pc:picChg chg="del">
          <ac:chgData name="michał frużyński" userId="d00bdcf33b6f5189" providerId="LiveId" clId="{E7C869CD-8B6E-4477-A25B-F50D2B82732A}" dt="2021-01-18T17:33:31.399" v="858" actId="478"/>
          <ac:picMkLst>
            <pc:docMk/>
            <pc:sldMk cId="1826374128" sldId="1021"/>
            <ac:picMk id="4100" creationId="{00000000-0000-0000-0000-000000000000}"/>
          </ac:picMkLst>
        </pc:picChg>
      </pc:sldChg>
      <pc:sldChg chg="add">
        <pc:chgData name="michał frużyński" userId="d00bdcf33b6f5189" providerId="LiveId" clId="{E7C869CD-8B6E-4477-A25B-F50D2B82732A}" dt="2021-01-18T19:09:44.305" v="1040" actId="2890"/>
        <pc:sldMkLst>
          <pc:docMk/>
          <pc:sldMk cId="3731947939" sldId="1022"/>
        </pc:sldMkLst>
      </pc:sldChg>
      <pc:sldChg chg="delSp modSp add mod">
        <pc:chgData name="michał frużyński" userId="d00bdcf33b6f5189" providerId="LiveId" clId="{E7C869CD-8B6E-4477-A25B-F50D2B82732A}" dt="2021-01-18T19:37:54.501" v="1353" actId="478"/>
        <pc:sldMkLst>
          <pc:docMk/>
          <pc:sldMk cId="2285724300" sldId="1023"/>
        </pc:sldMkLst>
        <pc:spChg chg="mod">
          <ac:chgData name="michał frużyński" userId="d00bdcf33b6f5189" providerId="LiveId" clId="{E7C869CD-8B6E-4477-A25B-F50D2B82732A}" dt="2021-01-18T19:36:20.264" v="1276" actId="14100"/>
          <ac:spMkLst>
            <pc:docMk/>
            <pc:sldMk cId="2285724300" sldId="1023"/>
            <ac:spMk id="3" creationId="{CD95CA01-7F94-465B-8975-D498C841993D}"/>
          </ac:spMkLst>
        </pc:spChg>
        <pc:spChg chg="mod">
          <ac:chgData name="michał frużyński" userId="d00bdcf33b6f5189" providerId="LiveId" clId="{E7C869CD-8B6E-4477-A25B-F50D2B82732A}" dt="2021-01-18T19:37:49.085" v="1350" actId="1076"/>
          <ac:spMkLst>
            <pc:docMk/>
            <pc:sldMk cId="2285724300" sldId="1023"/>
            <ac:spMk id="24578" creationId="{77F92EE0-A63C-4C33-8B5A-859B856A989A}"/>
          </ac:spMkLst>
        </pc:spChg>
        <pc:picChg chg="del mod">
          <ac:chgData name="michał frużyński" userId="d00bdcf33b6f5189" providerId="LiveId" clId="{E7C869CD-8B6E-4477-A25B-F50D2B82732A}" dt="2021-01-18T19:37:53.882" v="1352" actId="478"/>
          <ac:picMkLst>
            <pc:docMk/>
            <pc:sldMk cId="2285724300" sldId="1023"/>
            <ac:picMk id="4" creationId="{BB377C4F-E50A-4F2B-AE9B-C6CFF3966CBA}"/>
          </ac:picMkLst>
        </pc:picChg>
        <pc:picChg chg="del mod">
          <ac:chgData name="michał frużyński" userId="d00bdcf33b6f5189" providerId="LiveId" clId="{E7C869CD-8B6E-4477-A25B-F50D2B82732A}" dt="2021-01-18T19:37:54.501" v="1353" actId="478"/>
          <ac:picMkLst>
            <pc:docMk/>
            <pc:sldMk cId="2285724300" sldId="1023"/>
            <ac:picMk id="6" creationId="{326CB4AB-B198-4F95-9BF9-5B4D329A9397}"/>
          </ac:picMkLst>
        </pc:picChg>
      </pc:sldChg>
    </pc:docChg>
  </pc:docChgLst>
  <pc:docChgLst>
    <pc:chgData name="michał frużyński" userId="d00bdcf33b6f5189" providerId="LiveId" clId="{FB8DE4C4-5A2C-430B-803E-85F3C0100AC2}"/>
    <pc:docChg chg="undo redo custSel addSld delSld modSld sldOrd">
      <pc:chgData name="michał frużyński" userId="d00bdcf33b6f5189" providerId="LiveId" clId="{FB8DE4C4-5A2C-430B-803E-85F3C0100AC2}" dt="2022-01-18T19:58:25.235" v="2496"/>
      <pc:docMkLst>
        <pc:docMk/>
      </pc:docMkLst>
      <pc:sldChg chg="modSp mod">
        <pc:chgData name="michał frużyński" userId="d00bdcf33b6f5189" providerId="LiveId" clId="{FB8DE4C4-5A2C-430B-803E-85F3C0100AC2}" dt="2022-01-18T16:26:50.994" v="5" actId="1076"/>
        <pc:sldMkLst>
          <pc:docMk/>
          <pc:sldMk cId="0" sldId="717"/>
        </pc:sldMkLst>
        <pc:spChg chg="mod">
          <ac:chgData name="michał frużyński" userId="d00bdcf33b6f5189" providerId="LiveId" clId="{FB8DE4C4-5A2C-430B-803E-85F3C0100AC2}" dt="2022-01-18T16:26:47.078" v="4" actId="1076"/>
          <ac:spMkLst>
            <pc:docMk/>
            <pc:sldMk cId="0" sldId="717"/>
            <ac:spMk id="5" creationId="{9BADEC0A-812E-4168-A1DD-BAD3391D6B00}"/>
          </ac:spMkLst>
        </pc:spChg>
        <pc:spChg chg="mod">
          <ac:chgData name="michał frużyński" userId="d00bdcf33b6f5189" providerId="LiveId" clId="{FB8DE4C4-5A2C-430B-803E-85F3C0100AC2}" dt="2022-01-18T16:26:50.994" v="5" actId="1076"/>
          <ac:spMkLst>
            <pc:docMk/>
            <pc:sldMk cId="0" sldId="717"/>
            <ac:spMk id="6" creationId="{40C43B48-A5DE-44C9-8F26-E75856BE9A78}"/>
          </ac:spMkLst>
        </pc:spChg>
        <pc:graphicFrameChg chg="modGraphic">
          <ac:chgData name="michał frużyński" userId="d00bdcf33b6f5189" providerId="LiveId" clId="{FB8DE4C4-5A2C-430B-803E-85F3C0100AC2}" dt="2022-01-18T16:26:28.896" v="0" actId="20577"/>
          <ac:graphicFrameMkLst>
            <pc:docMk/>
            <pc:sldMk cId="0" sldId="717"/>
            <ac:graphicFrameMk id="4" creationId="{D3E76DC4-2F50-4F50-A923-C23355E29A3C}"/>
          </ac:graphicFrameMkLst>
        </pc:graphicFrameChg>
      </pc:sldChg>
      <pc:sldChg chg="modSp mod">
        <pc:chgData name="michał frużyński" userId="d00bdcf33b6f5189" providerId="LiveId" clId="{FB8DE4C4-5A2C-430B-803E-85F3C0100AC2}" dt="2022-01-18T19:28:33.849" v="2445" actId="20577"/>
        <pc:sldMkLst>
          <pc:docMk/>
          <pc:sldMk cId="3614753278" sldId="994"/>
        </pc:sldMkLst>
        <pc:spChg chg="mod">
          <ac:chgData name="michał frużyński" userId="d00bdcf33b6f5189" providerId="LiveId" clId="{FB8DE4C4-5A2C-430B-803E-85F3C0100AC2}" dt="2022-01-18T19:28:33.849" v="2445" actId="20577"/>
          <ac:spMkLst>
            <pc:docMk/>
            <pc:sldMk cId="3614753278" sldId="994"/>
            <ac:spMk id="2" creationId="{00000000-0000-0000-0000-000000000000}"/>
          </ac:spMkLst>
        </pc:spChg>
      </pc:sldChg>
      <pc:sldChg chg="modSp mod">
        <pc:chgData name="michał frużyński" userId="d00bdcf33b6f5189" providerId="LiveId" clId="{FB8DE4C4-5A2C-430B-803E-85F3C0100AC2}" dt="2022-01-18T19:29:39.269" v="2453" actId="207"/>
        <pc:sldMkLst>
          <pc:docMk/>
          <pc:sldMk cId="1860633071" sldId="1020"/>
        </pc:sldMkLst>
        <pc:graphicFrameChg chg="modGraphic">
          <ac:chgData name="michał frużyński" userId="d00bdcf33b6f5189" providerId="LiveId" clId="{FB8DE4C4-5A2C-430B-803E-85F3C0100AC2}" dt="2022-01-18T19:29:39.269" v="2453" actId="207"/>
          <ac:graphicFrameMkLst>
            <pc:docMk/>
            <pc:sldMk cId="1860633071" sldId="1020"/>
            <ac:graphicFrameMk id="19" creationId="{671B9557-5AB7-4664-86E8-DD77EFD5EF64}"/>
          </ac:graphicFrameMkLst>
        </pc:graphicFrameChg>
      </pc:sldChg>
      <pc:sldChg chg="addSp delSp modSp mod">
        <pc:chgData name="michał frużyński" userId="d00bdcf33b6f5189" providerId="LiveId" clId="{FB8DE4C4-5A2C-430B-803E-85F3C0100AC2}" dt="2022-01-18T16:48:00.669" v="36" actId="1076"/>
        <pc:sldMkLst>
          <pc:docMk/>
          <pc:sldMk cId="1147069082" sldId="1042"/>
        </pc:sldMkLst>
        <pc:picChg chg="del mod ord">
          <ac:chgData name="michał frużyński" userId="d00bdcf33b6f5189" providerId="LiveId" clId="{FB8DE4C4-5A2C-430B-803E-85F3C0100AC2}" dt="2022-01-18T16:46:19.069" v="24" actId="478"/>
          <ac:picMkLst>
            <pc:docMk/>
            <pc:sldMk cId="1147069082" sldId="1042"/>
            <ac:picMk id="3" creationId="{B2198E59-6602-44B3-ACB8-3468118AFA80}"/>
          </ac:picMkLst>
        </pc:picChg>
        <pc:picChg chg="add mod">
          <ac:chgData name="michał frużyński" userId="d00bdcf33b6f5189" providerId="LiveId" clId="{FB8DE4C4-5A2C-430B-803E-85F3C0100AC2}" dt="2022-01-18T16:47:32.052" v="30" actId="1076"/>
          <ac:picMkLst>
            <pc:docMk/>
            <pc:sldMk cId="1147069082" sldId="1042"/>
            <ac:picMk id="4" creationId="{56092817-CAE5-41A9-A483-98D4FAE847D8}"/>
          </ac:picMkLst>
        </pc:picChg>
        <pc:picChg chg="add del mod">
          <ac:chgData name="michał frużyński" userId="d00bdcf33b6f5189" providerId="LiveId" clId="{FB8DE4C4-5A2C-430B-803E-85F3C0100AC2}" dt="2022-01-18T16:47:45.439" v="34" actId="478"/>
          <ac:picMkLst>
            <pc:docMk/>
            <pc:sldMk cId="1147069082" sldId="1042"/>
            <ac:picMk id="8" creationId="{785649ED-F7D5-4074-BB1B-E82DFD2B06AE}"/>
          </ac:picMkLst>
        </pc:picChg>
        <pc:picChg chg="add mod">
          <ac:chgData name="michał frużyński" userId="d00bdcf33b6f5189" providerId="LiveId" clId="{FB8DE4C4-5A2C-430B-803E-85F3C0100AC2}" dt="2022-01-18T16:47:43.651" v="33" actId="1076"/>
          <ac:picMkLst>
            <pc:docMk/>
            <pc:sldMk cId="1147069082" sldId="1042"/>
            <ac:picMk id="9" creationId="{33F80168-D7F1-477F-A1A3-51087D0B188C}"/>
          </ac:picMkLst>
        </pc:picChg>
        <pc:picChg chg="add mod">
          <ac:chgData name="michał frużyński" userId="d00bdcf33b6f5189" providerId="LiveId" clId="{FB8DE4C4-5A2C-430B-803E-85F3C0100AC2}" dt="2022-01-18T16:48:00.669" v="36" actId="1076"/>
          <ac:picMkLst>
            <pc:docMk/>
            <pc:sldMk cId="1147069082" sldId="1042"/>
            <ac:picMk id="10" creationId="{BB48F894-19D8-41C6-8F75-9E4A5632A23C}"/>
          </ac:picMkLst>
        </pc:picChg>
        <pc:picChg chg="del">
          <ac:chgData name="michał frużyński" userId="d00bdcf33b6f5189" providerId="LiveId" clId="{FB8DE4C4-5A2C-430B-803E-85F3C0100AC2}" dt="2022-01-18T16:45:34.122" v="8" actId="478"/>
          <ac:picMkLst>
            <pc:docMk/>
            <pc:sldMk cId="1147069082" sldId="1042"/>
            <ac:picMk id="5122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6:45:34.919" v="9" actId="478"/>
          <ac:picMkLst>
            <pc:docMk/>
            <pc:sldMk cId="1147069082" sldId="1042"/>
            <ac:picMk id="5123" creationId="{00000000-0000-0000-0000-000000000000}"/>
          </ac:picMkLst>
        </pc:picChg>
      </pc:sldChg>
      <pc:sldChg chg="modSp mod">
        <pc:chgData name="michał frużyński" userId="d00bdcf33b6f5189" providerId="LiveId" clId="{FB8DE4C4-5A2C-430B-803E-85F3C0100AC2}" dt="2022-01-18T19:20:03.150" v="2399" actId="207"/>
        <pc:sldMkLst>
          <pc:docMk/>
          <pc:sldMk cId="4037494718" sldId="1043"/>
        </pc:sldMkLst>
        <pc:spChg chg="mod">
          <ac:chgData name="michał frużyński" userId="d00bdcf33b6f5189" providerId="LiveId" clId="{FB8DE4C4-5A2C-430B-803E-85F3C0100AC2}" dt="2022-01-18T19:20:03.150" v="2399" actId="207"/>
          <ac:spMkLst>
            <pc:docMk/>
            <pc:sldMk cId="4037494718" sldId="1043"/>
            <ac:spMk id="46084" creationId="{5F7B3845-63C0-4C91-869B-BB80F512755E}"/>
          </ac:spMkLst>
        </pc:spChg>
        <pc:spChg chg="mod">
          <ac:chgData name="michał frużyński" userId="d00bdcf33b6f5189" providerId="LiveId" clId="{FB8DE4C4-5A2C-430B-803E-85F3C0100AC2}" dt="2022-01-18T16:54:20.326" v="38" actId="20577"/>
          <ac:spMkLst>
            <pc:docMk/>
            <pc:sldMk cId="4037494718" sldId="1043"/>
            <ac:spMk id="134146" creationId="{2D5EEB45-6704-44D6-A508-E215EC6915DA}"/>
          </ac:spMkLst>
        </pc:spChg>
      </pc:sldChg>
      <pc:sldChg chg="addSp delSp modSp mod">
        <pc:chgData name="michał frużyński" userId="d00bdcf33b6f5189" providerId="LiveId" clId="{FB8DE4C4-5A2C-430B-803E-85F3C0100AC2}" dt="2022-01-18T18:12:48.673" v="1175" actId="1076"/>
        <pc:sldMkLst>
          <pc:docMk/>
          <pc:sldMk cId="1266020752" sldId="1044"/>
        </pc:sldMkLst>
        <pc:spChg chg="mod">
          <ac:chgData name="michał frużyński" userId="d00bdcf33b6f5189" providerId="LiveId" clId="{FB8DE4C4-5A2C-430B-803E-85F3C0100AC2}" dt="2022-01-18T17:25:23.286" v="504" actId="20577"/>
          <ac:spMkLst>
            <pc:docMk/>
            <pc:sldMk cId="1266020752" sldId="1044"/>
            <ac:spMk id="2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8:05:34.071" v="1122" actId="1076"/>
          <ac:spMkLst>
            <pc:docMk/>
            <pc:sldMk cId="1266020752" sldId="1044"/>
            <ac:spMk id="3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8:12:38.297" v="1173" actId="1076"/>
          <ac:spMkLst>
            <pc:docMk/>
            <pc:sldMk cId="1266020752" sldId="1044"/>
            <ac:spMk id="4" creationId="{00000000-0000-0000-0000-000000000000}"/>
          </ac:spMkLst>
        </pc:spChg>
        <pc:spChg chg="add del mod">
          <ac:chgData name="michał frużyński" userId="d00bdcf33b6f5189" providerId="LiveId" clId="{FB8DE4C4-5A2C-430B-803E-85F3C0100AC2}" dt="2022-01-18T17:28:35.527" v="580" actId="21"/>
          <ac:spMkLst>
            <pc:docMk/>
            <pc:sldMk cId="1266020752" sldId="1044"/>
            <ac:spMk id="10" creationId="{9068C019-E130-4CAD-8141-A34E51B33C4B}"/>
          </ac:spMkLst>
        </pc:spChg>
        <pc:spChg chg="add del mod">
          <ac:chgData name="michał frużyński" userId="d00bdcf33b6f5189" providerId="LiveId" clId="{FB8DE4C4-5A2C-430B-803E-85F3C0100AC2}" dt="2022-01-18T17:36:20.971" v="711" actId="21"/>
          <ac:spMkLst>
            <pc:docMk/>
            <pc:sldMk cId="1266020752" sldId="1044"/>
            <ac:spMk id="11" creationId="{0DBC3C03-B3CF-4E82-9946-37C0BB55392E}"/>
          </ac:spMkLst>
        </pc:spChg>
        <pc:spChg chg="add mod">
          <ac:chgData name="michał frużyński" userId="d00bdcf33b6f5189" providerId="LiveId" clId="{FB8DE4C4-5A2C-430B-803E-85F3C0100AC2}" dt="2022-01-18T18:12:31.275" v="1172" actId="1076"/>
          <ac:spMkLst>
            <pc:docMk/>
            <pc:sldMk cId="1266020752" sldId="1044"/>
            <ac:spMk id="12" creationId="{8B552FDA-A8F1-45A9-8865-D09373DF5AAD}"/>
          </ac:spMkLst>
        </pc:spChg>
        <pc:spChg chg="add del mod">
          <ac:chgData name="michał frużyński" userId="d00bdcf33b6f5189" providerId="LiveId" clId="{FB8DE4C4-5A2C-430B-803E-85F3C0100AC2}" dt="2022-01-18T17:56:31.199" v="985" actId="478"/>
          <ac:spMkLst>
            <pc:docMk/>
            <pc:sldMk cId="1266020752" sldId="1044"/>
            <ac:spMk id="14" creationId="{BB58B791-6CB0-4477-9838-0F182323AF4B}"/>
          </ac:spMkLst>
        </pc:spChg>
        <pc:spChg chg="add mod">
          <ac:chgData name="michał frużyński" userId="d00bdcf33b6f5189" providerId="LiveId" clId="{FB8DE4C4-5A2C-430B-803E-85F3C0100AC2}" dt="2022-01-18T18:12:17.173" v="1170" actId="1076"/>
          <ac:spMkLst>
            <pc:docMk/>
            <pc:sldMk cId="1266020752" sldId="1044"/>
            <ac:spMk id="16" creationId="{61A48285-704A-486A-8A57-AE9E796FFE88}"/>
          </ac:spMkLst>
        </pc:spChg>
        <pc:spChg chg="add del mod">
          <ac:chgData name="michał frużyński" userId="d00bdcf33b6f5189" providerId="LiveId" clId="{FB8DE4C4-5A2C-430B-803E-85F3C0100AC2}" dt="2022-01-18T18:12:10.745" v="1169" actId="114"/>
          <ac:spMkLst>
            <pc:docMk/>
            <pc:sldMk cId="1266020752" sldId="1044"/>
            <ac:spMk id="18" creationId="{FBEDCA80-95BE-4082-9552-EEA5C660AFA5}"/>
          </ac:spMkLst>
        </pc:spChg>
        <pc:graphicFrameChg chg="add del mod">
          <ac:chgData name="michał frużyński" userId="d00bdcf33b6f5189" providerId="LiveId" clId="{FB8DE4C4-5A2C-430B-803E-85F3C0100AC2}" dt="2022-01-18T17:20:10.176" v="422"/>
          <ac:graphicFrameMkLst>
            <pc:docMk/>
            <pc:sldMk cId="1266020752" sldId="1044"/>
            <ac:graphicFrameMk id="6" creationId="{D0196119-4399-4ADA-8733-A4722B320B3C}"/>
          </ac:graphicFrameMkLst>
        </pc:graphicFrameChg>
        <pc:picChg chg="del mod">
          <ac:chgData name="michał frużyński" userId="d00bdcf33b6f5189" providerId="LiveId" clId="{FB8DE4C4-5A2C-430B-803E-85F3C0100AC2}" dt="2022-01-18T17:56:27.428" v="983" actId="478"/>
          <ac:picMkLst>
            <pc:docMk/>
            <pc:sldMk cId="1266020752" sldId="1044"/>
            <ac:picMk id="5" creationId="{00000000-0000-0000-0000-000000000000}"/>
          </ac:picMkLst>
        </pc:picChg>
        <pc:picChg chg="del mod">
          <ac:chgData name="michał frużyński" userId="d00bdcf33b6f5189" providerId="LiveId" clId="{FB8DE4C4-5A2C-430B-803E-85F3C0100AC2}" dt="2022-01-18T17:56:28.044" v="984" actId="478"/>
          <ac:picMkLst>
            <pc:docMk/>
            <pc:sldMk cId="1266020752" sldId="1044"/>
            <ac:picMk id="9" creationId="{00000000-0000-0000-0000-000000000000}"/>
          </ac:picMkLst>
        </pc:picChg>
        <pc:picChg chg="add mod modCrop">
          <ac:chgData name="michał frużyński" userId="d00bdcf33b6f5189" providerId="LiveId" clId="{FB8DE4C4-5A2C-430B-803E-85F3C0100AC2}" dt="2022-01-18T18:12:48.673" v="1175" actId="1076"/>
          <ac:picMkLst>
            <pc:docMk/>
            <pc:sldMk cId="1266020752" sldId="1044"/>
            <ac:picMk id="20" creationId="{53B733A5-EE8F-4A3E-A177-BAB566015C87}"/>
          </ac:picMkLst>
        </pc:picChg>
        <pc:picChg chg="add mod">
          <ac:chgData name="michał frużyński" userId="d00bdcf33b6f5189" providerId="LiveId" clId="{FB8DE4C4-5A2C-430B-803E-85F3C0100AC2}" dt="2022-01-18T18:12:41.325" v="1174" actId="1076"/>
          <ac:picMkLst>
            <pc:docMk/>
            <pc:sldMk cId="1266020752" sldId="1044"/>
            <ac:picMk id="22" creationId="{A9B38A1D-4D67-4439-B5CE-675E9C993348}"/>
          </ac:picMkLst>
        </pc:picChg>
      </pc:sldChg>
      <pc:sldChg chg="addSp delSp modSp mod">
        <pc:chgData name="michał frużyński" userId="d00bdcf33b6f5189" providerId="LiveId" clId="{FB8DE4C4-5A2C-430B-803E-85F3C0100AC2}" dt="2022-01-18T18:57:33.214" v="2070" actId="20577"/>
        <pc:sldMkLst>
          <pc:docMk/>
          <pc:sldMk cId="306659889" sldId="1045"/>
        </pc:sldMkLst>
        <pc:spChg chg="mod">
          <ac:chgData name="michał frużyński" userId="d00bdcf33b6f5189" providerId="LiveId" clId="{FB8DE4C4-5A2C-430B-803E-85F3C0100AC2}" dt="2022-01-18T18:14:00.325" v="1181" actId="20577"/>
          <ac:spMkLst>
            <pc:docMk/>
            <pc:sldMk cId="306659889" sldId="1045"/>
            <ac:spMk id="4" creationId="{76E20FCE-4BB7-4B6B-A665-6F39694EAFCA}"/>
          </ac:spMkLst>
        </pc:spChg>
        <pc:spChg chg="del mod">
          <ac:chgData name="michał frużyński" userId="d00bdcf33b6f5189" providerId="LiveId" clId="{FB8DE4C4-5A2C-430B-803E-85F3C0100AC2}" dt="2022-01-18T17:28:31.169" v="579" actId="478"/>
          <ac:spMkLst>
            <pc:docMk/>
            <pc:sldMk cId="306659889" sldId="1045"/>
            <ac:spMk id="5" creationId="{90460498-C616-427E-B678-BC12A49DE2D1}"/>
          </ac:spMkLst>
        </pc:spChg>
        <pc:spChg chg="add del mod">
          <ac:chgData name="michał frużyński" userId="d00bdcf33b6f5189" providerId="LiveId" clId="{FB8DE4C4-5A2C-430B-803E-85F3C0100AC2}" dt="2022-01-18T17:36:48.112" v="715" actId="478"/>
          <ac:spMkLst>
            <pc:docMk/>
            <pc:sldMk cId="306659889" sldId="1045"/>
            <ac:spMk id="6" creationId="{7E8421C7-423F-4AD6-A52E-94918368B0CD}"/>
          </ac:spMkLst>
        </pc:spChg>
        <pc:spChg chg="add mod">
          <ac:chgData name="michał frużyński" userId="d00bdcf33b6f5189" providerId="LiveId" clId="{FB8DE4C4-5A2C-430B-803E-85F3C0100AC2}" dt="2022-01-18T18:07:02.901" v="1137" actId="14100"/>
          <ac:spMkLst>
            <pc:docMk/>
            <pc:sldMk cId="306659889" sldId="1045"/>
            <ac:spMk id="7" creationId="{CEC073CE-8E11-439A-9931-A875B4BE5497}"/>
          </ac:spMkLst>
        </pc:spChg>
        <pc:spChg chg="add mod">
          <ac:chgData name="michał frużyński" userId="d00bdcf33b6f5189" providerId="LiveId" clId="{FB8DE4C4-5A2C-430B-803E-85F3C0100AC2}" dt="2022-01-18T18:06:58.675" v="1136" actId="14100"/>
          <ac:spMkLst>
            <pc:docMk/>
            <pc:sldMk cId="306659889" sldId="1045"/>
            <ac:spMk id="9" creationId="{ECCE126F-236F-4C4E-8E3C-BCB990D099EA}"/>
          </ac:spMkLst>
        </pc:spChg>
        <pc:spChg chg="add mod">
          <ac:chgData name="michał frużyński" userId="d00bdcf33b6f5189" providerId="LiveId" clId="{FB8DE4C4-5A2C-430B-803E-85F3C0100AC2}" dt="2022-01-18T18:00:26.799" v="1047" actId="1076"/>
          <ac:spMkLst>
            <pc:docMk/>
            <pc:sldMk cId="306659889" sldId="1045"/>
            <ac:spMk id="11" creationId="{FE1A5790-9D38-4F92-9194-A15536CC5FC2}"/>
          </ac:spMkLst>
        </pc:spChg>
        <pc:spChg chg="mod">
          <ac:chgData name="michał frużyński" userId="d00bdcf33b6f5189" providerId="LiveId" clId="{FB8DE4C4-5A2C-430B-803E-85F3C0100AC2}" dt="2022-01-18T18:57:33.214" v="2070" actId="20577"/>
          <ac:spMkLst>
            <pc:docMk/>
            <pc:sldMk cId="306659889" sldId="1045"/>
            <ac:spMk id="67589" creationId="{7FF28223-5525-4A60-8E96-7C2BC2040A82}"/>
          </ac:spMkLst>
        </pc:spChg>
        <pc:picChg chg="del">
          <ac:chgData name="michał frużyński" userId="d00bdcf33b6f5189" providerId="LiveId" clId="{FB8DE4C4-5A2C-430B-803E-85F3C0100AC2}" dt="2022-01-18T17:59:18.531" v="1032" actId="478"/>
          <ac:picMkLst>
            <pc:docMk/>
            <pc:sldMk cId="306659889" sldId="1045"/>
            <ac:picMk id="2" creationId="{00000000-0000-0000-0000-000000000000}"/>
          </ac:picMkLst>
        </pc:picChg>
        <pc:picChg chg="add mod">
          <ac:chgData name="michał frużyński" userId="d00bdcf33b6f5189" providerId="LiveId" clId="{FB8DE4C4-5A2C-430B-803E-85F3C0100AC2}" dt="2022-01-18T18:11:37.007" v="1166" actId="1076"/>
          <ac:picMkLst>
            <pc:docMk/>
            <pc:sldMk cId="306659889" sldId="1045"/>
            <ac:picMk id="12" creationId="{45E1C217-342A-4094-8949-A3EE9E0AA408}"/>
          </ac:picMkLst>
        </pc:picChg>
        <pc:picChg chg="add del mod">
          <ac:chgData name="michał frużyński" userId="d00bdcf33b6f5189" providerId="LiveId" clId="{FB8DE4C4-5A2C-430B-803E-85F3C0100AC2}" dt="2022-01-18T18:11:30.970" v="1164" actId="478"/>
          <ac:picMkLst>
            <pc:docMk/>
            <pc:sldMk cId="306659889" sldId="1045"/>
            <ac:picMk id="14" creationId="{762A6322-220C-4350-962C-A55EF5C2B79C}"/>
          </ac:picMkLst>
        </pc:picChg>
      </pc:sldChg>
      <pc:sldChg chg="addSp delSp modSp mod">
        <pc:chgData name="michał frużyński" userId="d00bdcf33b6f5189" providerId="LiveId" clId="{FB8DE4C4-5A2C-430B-803E-85F3C0100AC2}" dt="2022-01-18T18:57:18.980" v="2024" actId="20577"/>
        <pc:sldMkLst>
          <pc:docMk/>
          <pc:sldMk cId="175211617" sldId="1046"/>
        </pc:sldMkLst>
        <pc:spChg chg="add mod">
          <ac:chgData name="michał frużyński" userId="d00bdcf33b6f5189" providerId="LiveId" clId="{FB8DE4C4-5A2C-430B-803E-85F3C0100AC2}" dt="2022-01-18T18:28:37.752" v="1590" actId="1076"/>
          <ac:spMkLst>
            <pc:docMk/>
            <pc:sldMk cId="175211617" sldId="1046"/>
            <ac:spMk id="7" creationId="{83EC645F-1E6E-4710-B7C8-1418B7CF7F83}"/>
          </ac:spMkLst>
        </pc:spChg>
        <pc:spChg chg="mod">
          <ac:chgData name="michał frużyński" userId="d00bdcf33b6f5189" providerId="LiveId" clId="{FB8DE4C4-5A2C-430B-803E-85F3C0100AC2}" dt="2022-01-18T18:30:57.706" v="1607"/>
          <ac:spMkLst>
            <pc:docMk/>
            <pc:sldMk cId="175211617" sldId="1046"/>
            <ac:spMk id="52226" creationId="{26BC7AE1-A31B-4ACA-AF7A-74548EE5D4B4}"/>
          </ac:spMkLst>
        </pc:spChg>
        <pc:spChg chg="mod">
          <ac:chgData name="michał frużyński" userId="d00bdcf33b6f5189" providerId="LiveId" clId="{FB8DE4C4-5A2C-430B-803E-85F3C0100AC2}" dt="2022-01-18T18:57:18.980" v="2024" actId="20577"/>
          <ac:spMkLst>
            <pc:docMk/>
            <pc:sldMk cId="175211617" sldId="1046"/>
            <ac:spMk id="52227" creationId="{014A61C6-E53F-40FE-971D-983EF1DB60F3}"/>
          </ac:spMkLst>
        </pc:spChg>
        <pc:picChg chg="add mod modCrop">
          <ac:chgData name="michał frużyński" userId="d00bdcf33b6f5189" providerId="LiveId" clId="{FB8DE4C4-5A2C-430B-803E-85F3C0100AC2}" dt="2022-01-18T18:34:06.762" v="1670" actId="732"/>
          <ac:picMkLst>
            <pc:docMk/>
            <pc:sldMk cId="175211617" sldId="1046"/>
            <ac:picMk id="4" creationId="{54B20C46-E559-4BD0-874D-9D9C417974F1}"/>
          </ac:picMkLst>
        </pc:picChg>
        <pc:picChg chg="del">
          <ac:chgData name="michał frużyński" userId="d00bdcf33b6f5189" providerId="LiveId" clId="{FB8DE4C4-5A2C-430B-803E-85F3C0100AC2}" dt="2022-01-18T18:19:38.570" v="1272" actId="478"/>
          <ac:picMkLst>
            <pc:docMk/>
            <pc:sldMk cId="175211617" sldId="1046"/>
            <ac:picMk id="8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19:37.977" v="1271" actId="478"/>
          <ac:picMkLst>
            <pc:docMk/>
            <pc:sldMk cId="175211617" sldId="1046"/>
            <ac:picMk id="14339" creationId="{00000000-0000-0000-0000-000000000000}"/>
          </ac:picMkLst>
        </pc:picChg>
      </pc:sldChg>
      <pc:sldChg chg="del">
        <pc:chgData name="michał frużyński" userId="d00bdcf33b6f5189" providerId="LiveId" clId="{FB8DE4C4-5A2C-430B-803E-85F3C0100AC2}" dt="2022-01-18T18:36:35.477" v="1701" actId="47"/>
        <pc:sldMkLst>
          <pc:docMk/>
          <pc:sldMk cId="3487542487" sldId="1047"/>
        </pc:sldMkLst>
      </pc:sldChg>
      <pc:sldChg chg="modSp mod">
        <pc:chgData name="michał frużyński" userId="d00bdcf33b6f5189" providerId="LiveId" clId="{FB8DE4C4-5A2C-430B-803E-85F3C0100AC2}" dt="2022-01-18T19:01:57.885" v="2184" actId="1076"/>
        <pc:sldMkLst>
          <pc:docMk/>
          <pc:sldMk cId="1203618106" sldId="1048"/>
        </pc:sldMkLst>
        <pc:spChg chg="mod">
          <ac:chgData name="michał frużyński" userId="d00bdcf33b6f5189" providerId="LiveId" clId="{FB8DE4C4-5A2C-430B-803E-85F3C0100AC2}" dt="2022-01-18T19:01:57.885" v="2184" actId="1076"/>
          <ac:spMkLst>
            <pc:docMk/>
            <pc:sldMk cId="1203618106" sldId="1048"/>
            <ac:spMk id="2" creationId="{BB2BE7A7-033D-4450-A4F6-5E1E19B2C8E1}"/>
          </ac:spMkLst>
        </pc:spChg>
        <pc:spChg chg="mod">
          <ac:chgData name="michał frużyński" userId="d00bdcf33b6f5189" providerId="LiveId" clId="{FB8DE4C4-5A2C-430B-803E-85F3C0100AC2}" dt="2022-01-18T19:01:54.731" v="2183" actId="1076"/>
          <ac:spMkLst>
            <pc:docMk/>
            <pc:sldMk cId="1203618106" sldId="1048"/>
            <ac:spMk id="3" creationId="{9B93FE8F-E960-4548-BE90-78626414A27B}"/>
          </ac:spMkLst>
        </pc:spChg>
      </pc:sldChg>
      <pc:sldChg chg="addSp delSp modSp mod">
        <pc:chgData name="michał frużyński" userId="d00bdcf33b6f5189" providerId="LiveId" clId="{FB8DE4C4-5A2C-430B-803E-85F3C0100AC2}" dt="2022-01-18T18:51:19.646" v="1886" actId="1076"/>
        <pc:sldMkLst>
          <pc:docMk/>
          <pc:sldMk cId="2467278233" sldId="1049"/>
        </pc:sldMkLst>
        <pc:spChg chg="mod">
          <ac:chgData name="michał frużyński" userId="d00bdcf33b6f5189" providerId="LiveId" clId="{FB8DE4C4-5A2C-430B-803E-85F3C0100AC2}" dt="2022-01-18T18:51:12.161" v="1882" actId="1076"/>
          <ac:spMkLst>
            <pc:docMk/>
            <pc:sldMk cId="2467278233" sldId="1049"/>
            <ac:spMk id="2" creationId="{5E058093-561F-4C25-BFF9-5A9E131F5468}"/>
          </ac:spMkLst>
        </pc:spChg>
        <pc:spChg chg="mod">
          <ac:chgData name="michał frużyński" userId="d00bdcf33b6f5189" providerId="LiveId" clId="{FB8DE4C4-5A2C-430B-803E-85F3C0100AC2}" dt="2022-01-18T18:40:07.650" v="1727" actId="20577"/>
          <ac:spMkLst>
            <pc:docMk/>
            <pc:sldMk cId="2467278233" sldId="1049"/>
            <ac:spMk id="139266" creationId="{66395141-6AD1-49B7-97E9-773920953D96}"/>
          </ac:spMkLst>
        </pc:spChg>
        <pc:picChg chg="add mod modCrop">
          <ac:chgData name="michał frużyński" userId="d00bdcf33b6f5189" providerId="LiveId" clId="{FB8DE4C4-5A2C-430B-803E-85F3C0100AC2}" dt="2022-01-18T18:51:13.023" v="1883" actId="1076"/>
          <ac:picMkLst>
            <pc:docMk/>
            <pc:sldMk cId="2467278233" sldId="1049"/>
            <ac:picMk id="5" creationId="{09CA6E55-4891-451D-8284-6067D4A7302F}"/>
          </ac:picMkLst>
        </pc:picChg>
        <pc:picChg chg="add mod modCrop">
          <ac:chgData name="michał frużyński" userId="d00bdcf33b6f5189" providerId="LiveId" clId="{FB8DE4C4-5A2C-430B-803E-85F3C0100AC2}" dt="2022-01-18T18:51:19.646" v="1886" actId="1076"/>
          <ac:picMkLst>
            <pc:docMk/>
            <pc:sldMk cId="2467278233" sldId="1049"/>
            <ac:picMk id="7" creationId="{41B0683B-5137-4812-BE61-F0D7DC05A4EF}"/>
          </ac:picMkLst>
        </pc:picChg>
        <pc:picChg chg="del">
          <ac:chgData name="michał frużyński" userId="d00bdcf33b6f5189" providerId="LiveId" clId="{FB8DE4C4-5A2C-430B-803E-85F3C0100AC2}" dt="2022-01-18T18:40:12.010" v="1729" actId="478"/>
          <ac:picMkLst>
            <pc:docMk/>
            <pc:sldMk cId="2467278233" sldId="1049"/>
            <ac:picMk id="2050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1.534" v="1728" actId="478"/>
          <ac:picMkLst>
            <pc:docMk/>
            <pc:sldMk cId="2467278233" sldId="1049"/>
            <ac:picMk id="2051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2.532" v="1730" actId="478"/>
          <ac:picMkLst>
            <pc:docMk/>
            <pc:sldMk cId="2467278233" sldId="1049"/>
            <ac:picMk id="12290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40:12.916" v="1731" actId="478"/>
          <ac:picMkLst>
            <pc:docMk/>
            <pc:sldMk cId="2467278233" sldId="1049"/>
            <ac:picMk id="12291" creationId="{00000000-0000-0000-0000-000000000000}"/>
          </ac:picMkLst>
        </pc:picChg>
      </pc:sldChg>
      <pc:sldChg chg="del">
        <pc:chgData name="michał frużyński" userId="d00bdcf33b6f5189" providerId="LiveId" clId="{FB8DE4C4-5A2C-430B-803E-85F3C0100AC2}" dt="2022-01-18T18:52:33.236" v="1889" actId="47"/>
        <pc:sldMkLst>
          <pc:docMk/>
          <pc:sldMk cId="362564316" sldId="1050"/>
        </pc:sldMkLst>
      </pc:sldChg>
      <pc:sldChg chg="add del">
        <pc:chgData name="michał frużyński" userId="d00bdcf33b6f5189" providerId="LiveId" clId="{FB8DE4C4-5A2C-430B-803E-85F3C0100AC2}" dt="2022-01-18T19:03:37.348" v="2217" actId="47"/>
        <pc:sldMkLst>
          <pc:docMk/>
          <pc:sldMk cId="3612180708" sldId="1051"/>
        </pc:sldMkLst>
      </pc:sldChg>
      <pc:sldChg chg="modSp mod ord">
        <pc:chgData name="michał frużyński" userId="d00bdcf33b6f5189" providerId="LiveId" clId="{FB8DE4C4-5A2C-430B-803E-85F3C0100AC2}" dt="2022-01-18T19:20:46.686" v="2400" actId="207"/>
        <pc:sldMkLst>
          <pc:docMk/>
          <pc:sldMk cId="2617562895" sldId="1052"/>
        </pc:sldMkLst>
        <pc:spChg chg="mod">
          <ac:chgData name="michał frużyński" userId="d00bdcf33b6f5189" providerId="LiveId" clId="{FB8DE4C4-5A2C-430B-803E-85F3C0100AC2}" dt="2022-01-18T19:15:27.220" v="2327" actId="207"/>
          <ac:spMkLst>
            <pc:docMk/>
            <pc:sldMk cId="2617562895" sldId="1052"/>
            <ac:spMk id="6" creationId="{AF998EEF-875E-41FA-85DC-14F37F7678AC}"/>
          </ac:spMkLst>
        </pc:spChg>
        <pc:spChg chg="mod">
          <ac:chgData name="michał frużyński" userId="d00bdcf33b6f5189" providerId="LiveId" clId="{FB8DE4C4-5A2C-430B-803E-85F3C0100AC2}" dt="2022-01-18T19:20:46.686" v="2400" actId="207"/>
          <ac:spMkLst>
            <pc:docMk/>
            <pc:sldMk cId="2617562895" sldId="1052"/>
            <ac:spMk id="88067" creationId="{C1899C59-E718-4855-AD3E-1C8102A87DBE}"/>
          </ac:spMkLst>
        </pc:spChg>
        <pc:picChg chg="mod">
          <ac:chgData name="michał frużyński" userId="d00bdcf33b6f5189" providerId="LiveId" clId="{FB8DE4C4-5A2C-430B-803E-85F3C0100AC2}" dt="2022-01-18T19:17:12.285" v="2328" actId="1440"/>
          <ac:picMkLst>
            <pc:docMk/>
            <pc:sldMk cId="2617562895" sldId="1052"/>
            <ac:picMk id="7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7:12.285" v="2328" actId="1440"/>
          <ac:picMkLst>
            <pc:docMk/>
            <pc:sldMk cId="2617562895" sldId="1052"/>
            <ac:picMk id="8" creationId="{00000000-0000-0000-0000-000000000000}"/>
          </ac:picMkLst>
        </pc:picChg>
      </pc:sldChg>
      <pc:sldChg chg="addSp delSp modSp mod ord">
        <pc:chgData name="michał frużyński" userId="d00bdcf33b6f5189" providerId="LiveId" clId="{FB8DE4C4-5A2C-430B-803E-85F3C0100AC2}" dt="2022-01-18T19:18:16.299" v="2393" actId="6549"/>
        <pc:sldMkLst>
          <pc:docMk/>
          <pc:sldMk cId="2975005055" sldId="1053"/>
        </pc:sldMkLst>
        <pc:spChg chg="mod">
          <ac:chgData name="michał frużyński" userId="d00bdcf33b6f5189" providerId="LiveId" clId="{FB8DE4C4-5A2C-430B-803E-85F3C0100AC2}" dt="2022-01-18T19:10:43.913" v="2270" actId="1076"/>
          <ac:spMkLst>
            <pc:docMk/>
            <pc:sldMk cId="2975005055" sldId="1053"/>
            <ac:spMk id="7" creationId="{0DA76470-846D-4528-96C4-B4CA04AC167E}"/>
          </ac:spMkLst>
        </pc:spChg>
        <pc:spChg chg="mod">
          <ac:chgData name="michał frużyński" userId="d00bdcf33b6f5189" providerId="LiveId" clId="{FB8DE4C4-5A2C-430B-803E-85F3C0100AC2}" dt="2022-01-18T19:18:16.299" v="2393" actId="6549"/>
          <ac:spMkLst>
            <pc:docMk/>
            <pc:sldMk cId="2975005055" sldId="1053"/>
            <ac:spMk id="88067" creationId="{C1899C59-E718-4855-AD3E-1C8102A87DBE}"/>
          </ac:spMkLst>
        </pc:spChg>
        <pc:picChg chg="add mod">
          <ac:chgData name="michał frużyński" userId="d00bdcf33b6f5189" providerId="LiveId" clId="{FB8DE4C4-5A2C-430B-803E-85F3C0100AC2}" dt="2022-01-18T19:10:53.924" v="2272" actId="1076"/>
          <ac:picMkLst>
            <pc:docMk/>
            <pc:sldMk cId="2975005055" sldId="1053"/>
            <ac:picMk id="3" creationId="{3EE3858F-B48F-4E8F-9B48-E3C761DDEE0B}"/>
          </ac:picMkLst>
        </pc:picChg>
        <pc:picChg chg="add mod">
          <ac:chgData name="michał frużyński" userId="d00bdcf33b6f5189" providerId="LiveId" clId="{FB8DE4C4-5A2C-430B-803E-85F3C0100AC2}" dt="2022-01-18T19:12:29.778" v="2284" actId="14100"/>
          <ac:picMkLst>
            <pc:docMk/>
            <pc:sldMk cId="2975005055" sldId="1053"/>
            <ac:picMk id="5" creationId="{47F06184-183E-48FE-BC0B-A4E8A9052F57}"/>
          </ac:picMkLst>
        </pc:picChg>
        <pc:picChg chg="add mod">
          <ac:chgData name="michał frużyński" userId="d00bdcf33b6f5189" providerId="LiveId" clId="{FB8DE4C4-5A2C-430B-803E-85F3C0100AC2}" dt="2022-01-18T19:12:05.734" v="2283" actId="14100"/>
          <ac:picMkLst>
            <pc:docMk/>
            <pc:sldMk cId="2975005055" sldId="1053"/>
            <ac:picMk id="8" creationId="{7BB866BD-A189-4DAE-908B-F5987B2F32F5}"/>
          </ac:picMkLst>
        </pc:picChg>
        <pc:picChg chg="mod">
          <ac:chgData name="michał frużyński" userId="d00bdcf33b6f5189" providerId="LiveId" clId="{FB8DE4C4-5A2C-430B-803E-85F3C0100AC2}" dt="2022-01-18T19:10:42.339" v="2269" actId="1440"/>
          <ac:picMkLst>
            <pc:docMk/>
            <pc:sldMk cId="2975005055" sldId="1053"/>
            <ac:picMk id="3074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36.244" v="2223" actId="478"/>
          <ac:picMkLst>
            <pc:docMk/>
            <pc:sldMk cId="2975005055" sldId="1053"/>
            <ac:picMk id="3075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45.721" v="2224" actId="478"/>
          <ac:picMkLst>
            <pc:docMk/>
            <pc:sldMk cId="2975005055" sldId="1053"/>
            <ac:picMk id="3076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0:42.339" v="2269" actId="1440"/>
          <ac:picMkLst>
            <pc:docMk/>
            <pc:sldMk cId="2975005055" sldId="1053"/>
            <ac:picMk id="13314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12:29.778" v="2284" actId="14100"/>
          <ac:picMkLst>
            <pc:docMk/>
            <pc:sldMk cId="2975005055" sldId="1053"/>
            <ac:picMk id="13315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06:29.794" v="2222" actId="478"/>
          <ac:picMkLst>
            <pc:docMk/>
            <pc:sldMk cId="2975005055" sldId="1053"/>
            <ac:picMk id="13316" creationId="{00000000-0000-0000-0000-000000000000}"/>
          </ac:picMkLst>
        </pc:picChg>
      </pc:sldChg>
      <pc:sldChg chg="addSp delSp modSp mod">
        <pc:chgData name="michał frużyński" userId="d00bdcf33b6f5189" providerId="LiveId" clId="{FB8DE4C4-5A2C-430B-803E-85F3C0100AC2}" dt="2022-01-18T19:23:21.650" v="2441" actId="207"/>
        <pc:sldMkLst>
          <pc:docMk/>
          <pc:sldMk cId="447895530" sldId="1055"/>
        </pc:sldMkLst>
        <pc:spChg chg="mod">
          <ac:chgData name="michał frużyński" userId="d00bdcf33b6f5189" providerId="LiveId" clId="{FB8DE4C4-5A2C-430B-803E-85F3C0100AC2}" dt="2022-01-18T19:22:32.891" v="2414" actId="207"/>
          <ac:spMkLst>
            <pc:docMk/>
            <pc:sldMk cId="447895530" sldId="1055"/>
            <ac:spMk id="4" creationId="{00000000-0000-0000-0000-000000000000}"/>
          </ac:spMkLst>
        </pc:spChg>
        <pc:spChg chg="mod">
          <ac:chgData name="michał frużyński" userId="d00bdcf33b6f5189" providerId="LiveId" clId="{FB8DE4C4-5A2C-430B-803E-85F3C0100AC2}" dt="2022-01-18T19:23:21.650" v="2441" actId="207"/>
          <ac:spMkLst>
            <pc:docMk/>
            <pc:sldMk cId="447895530" sldId="1055"/>
            <ac:spMk id="5" creationId="{62A60635-E298-48FA-B52B-0C19F69C2F46}"/>
          </ac:spMkLst>
        </pc:spChg>
        <pc:spChg chg="mod">
          <ac:chgData name="michał frużyński" userId="d00bdcf33b6f5189" providerId="LiveId" clId="{FB8DE4C4-5A2C-430B-803E-85F3C0100AC2}" dt="2022-01-18T19:22:30.254" v="2413" actId="207"/>
          <ac:spMkLst>
            <pc:docMk/>
            <pc:sldMk cId="447895530" sldId="1055"/>
            <ac:spMk id="88067" creationId="{D878C7CD-206A-4352-A625-A1B9CA38E582}"/>
          </ac:spMkLst>
        </pc:spChg>
        <pc:picChg chg="add del">
          <ac:chgData name="michał frużyński" userId="d00bdcf33b6f5189" providerId="LiveId" clId="{FB8DE4C4-5A2C-430B-803E-85F3C0100AC2}" dt="2022-01-18T19:19:07.928" v="2396" actId="22"/>
          <ac:picMkLst>
            <pc:docMk/>
            <pc:sldMk cId="447895530" sldId="1055"/>
            <ac:picMk id="3" creationId="{4D9AD49C-41FC-4B54-B93E-871C4B60FDF2}"/>
          </ac:picMkLst>
        </pc:picChg>
      </pc:sldChg>
      <pc:sldChg chg="addSp delSp modSp mod">
        <pc:chgData name="michał frużyński" userId="d00bdcf33b6f5189" providerId="LiveId" clId="{FB8DE4C4-5A2C-430B-803E-85F3C0100AC2}" dt="2022-01-18T19:57:32.474" v="2488" actId="1076"/>
        <pc:sldMkLst>
          <pc:docMk/>
          <pc:sldMk cId="806806030" sldId="1056"/>
        </pc:sldMkLst>
        <pc:spChg chg="mod">
          <ac:chgData name="michał frużyński" userId="d00bdcf33b6f5189" providerId="LiveId" clId="{FB8DE4C4-5A2C-430B-803E-85F3C0100AC2}" dt="2022-01-18T19:57:32.474" v="2488" actId="1076"/>
          <ac:spMkLst>
            <pc:docMk/>
            <pc:sldMk cId="806806030" sldId="1056"/>
            <ac:spMk id="3" creationId="{307699A4-AD5A-4441-AB51-D93D3C475E8B}"/>
          </ac:spMkLst>
        </pc:spChg>
        <pc:picChg chg="add mod">
          <ac:chgData name="michał frużyński" userId="d00bdcf33b6f5189" providerId="LiveId" clId="{FB8DE4C4-5A2C-430B-803E-85F3C0100AC2}" dt="2022-01-18T19:57:28.562" v="2487" actId="1076"/>
          <ac:picMkLst>
            <pc:docMk/>
            <pc:sldMk cId="806806030" sldId="1056"/>
            <ac:picMk id="1026" creationId="{4F898FEC-3701-482C-983B-DD0D3338BC75}"/>
          </ac:picMkLst>
        </pc:picChg>
        <pc:picChg chg="add del mod">
          <ac:chgData name="michał frużyński" userId="d00bdcf33b6f5189" providerId="LiveId" clId="{FB8DE4C4-5A2C-430B-803E-85F3C0100AC2}" dt="2022-01-18T19:57:20.276" v="2485" actId="478"/>
          <ac:picMkLst>
            <pc:docMk/>
            <pc:sldMk cId="806806030" sldId="1056"/>
            <ac:picMk id="1028" creationId="{27E47F1F-1C05-46F1-A375-7C1054AB8921}"/>
          </ac:picMkLst>
        </pc:picChg>
      </pc:sldChg>
      <pc:sldChg chg="modSp mod">
        <pc:chgData name="michał frużyński" userId="d00bdcf33b6f5189" providerId="LiveId" clId="{FB8DE4C4-5A2C-430B-803E-85F3C0100AC2}" dt="2022-01-18T19:23:36.722" v="2442" actId="207"/>
        <pc:sldMkLst>
          <pc:docMk/>
          <pc:sldMk cId="2408242729" sldId="1057"/>
        </pc:sldMkLst>
        <pc:spChg chg="mod">
          <ac:chgData name="michał frużyński" userId="d00bdcf33b6f5189" providerId="LiveId" clId="{FB8DE4C4-5A2C-430B-803E-85F3C0100AC2}" dt="2022-01-18T19:23:36.722" v="2442" actId="207"/>
          <ac:spMkLst>
            <pc:docMk/>
            <pc:sldMk cId="2408242729" sldId="1057"/>
            <ac:spMk id="2" creationId="{D453C642-6065-4FE3-87E6-BA44C058B3A1}"/>
          </ac:spMkLst>
        </pc:spChg>
      </pc:sldChg>
      <pc:sldChg chg="modSp mod">
        <pc:chgData name="michał frużyński" userId="d00bdcf33b6f5189" providerId="LiveId" clId="{FB8DE4C4-5A2C-430B-803E-85F3C0100AC2}" dt="2022-01-18T19:28:27.393" v="2443" actId="207"/>
        <pc:sldMkLst>
          <pc:docMk/>
          <pc:sldMk cId="782702072" sldId="1065"/>
        </pc:sldMkLst>
        <pc:spChg chg="mod">
          <ac:chgData name="michał frużyński" userId="d00bdcf33b6f5189" providerId="LiveId" clId="{FB8DE4C4-5A2C-430B-803E-85F3C0100AC2}" dt="2022-01-18T19:28:27.393" v="2443" actId="207"/>
          <ac:spMkLst>
            <pc:docMk/>
            <pc:sldMk cId="782702072" sldId="1065"/>
            <ac:spMk id="8" creationId="{229FBA33-E848-4980-9687-396A947090A6}"/>
          </ac:spMkLst>
        </pc:spChg>
      </pc:sldChg>
      <pc:sldChg chg="addSp delSp modSp mod">
        <pc:chgData name="michał frużyński" userId="d00bdcf33b6f5189" providerId="LiveId" clId="{FB8DE4C4-5A2C-430B-803E-85F3C0100AC2}" dt="2022-01-18T19:58:25.235" v="2496"/>
        <pc:sldMkLst>
          <pc:docMk/>
          <pc:sldMk cId="3783395790" sldId="1066"/>
        </pc:sldMkLst>
        <pc:graphicFrameChg chg="mod">
          <ac:chgData name="michał frużyński" userId="d00bdcf33b6f5189" providerId="LiveId" clId="{FB8DE4C4-5A2C-430B-803E-85F3C0100AC2}" dt="2022-01-18T19:58:25.235" v="2496"/>
          <ac:graphicFrameMkLst>
            <pc:docMk/>
            <pc:sldMk cId="3783395790" sldId="1066"/>
            <ac:graphicFrameMk id="2" creationId="{00000000-0000-0000-0000-000000000000}"/>
          </ac:graphicFrameMkLst>
        </pc:graphicFrameChg>
        <pc:graphicFrameChg chg="mod">
          <ac:chgData name="michał frużyński" userId="d00bdcf33b6f5189" providerId="LiveId" clId="{FB8DE4C4-5A2C-430B-803E-85F3C0100AC2}" dt="2022-01-18T19:58:15.877" v="2494" actId="1076"/>
          <ac:graphicFrameMkLst>
            <pc:docMk/>
            <pc:sldMk cId="3783395790" sldId="1066"/>
            <ac:graphicFrameMk id="11" creationId="{00000000-0000-0000-0000-000000000000}"/>
          </ac:graphicFrameMkLst>
        </pc:graphicFrameChg>
        <pc:picChg chg="add mod ord">
          <ac:chgData name="michał frużyński" userId="d00bdcf33b6f5189" providerId="LiveId" clId="{FB8DE4C4-5A2C-430B-803E-85F3C0100AC2}" dt="2022-01-18T19:58:03.590" v="2491" actId="14100"/>
          <ac:picMkLst>
            <pc:docMk/>
            <pc:sldMk cId="3783395790" sldId="1066"/>
            <ac:picMk id="5" creationId="{868C0381-BE0B-461A-9855-9F4B7B8B5DC4}"/>
          </ac:picMkLst>
        </pc:picChg>
        <pc:picChg chg="add mod ord">
          <ac:chgData name="michał frużyński" userId="d00bdcf33b6f5189" providerId="LiveId" clId="{FB8DE4C4-5A2C-430B-803E-85F3C0100AC2}" dt="2022-01-18T19:57:58.220" v="2490" actId="14100"/>
          <ac:picMkLst>
            <pc:docMk/>
            <pc:sldMk cId="3783395790" sldId="1066"/>
            <ac:picMk id="7" creationId="{7FD839F2-6C72-453E-B594-3DCFD5AB26F4}"/>
          </ac:picMkLst>
        </pc:picChg>
        <pc:picChg chg="del">
          <ac:chgData name="michał frużyński" userId="d00bdcf33b6f5189" providerId="LiveId" clId="{FB8DE4C4-5A2C-430B-803E-85F3C0100AC2}" dt="2022-01-18T19:37:50.864" v="2456" actId="478"/>
          <ac:picMkLst>
            <pc:docMk/>
            <pc:sldMk cId="3783395790" sldId="1066"/>
            <ac:picMk id="10242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9:38:16.664" v="2466" actId="478"/>
          <ac:picMkLst>
            <pc:docMk/>
            <pc:sldMk cId="3783395790" sldId="1066"/>
            <ac:picMk id="10243" creationId="{00000000-0000-0000-0000-000000000000}"/>
          </ac:picMkLst>
        </pc:picChg>
        <pc:picChg chg="mod">
          <ac:chgData name="michał frużyński" userId="d00bdcf33b6f5189" providerId="LiveId" clId="{FB8DE4C4-5A2C-430B-803E-85F3C0100AC2}" dt="2022-01-18T19:58:10.830" v="2493" actId="1076"/>
          <ac:picMkLst>
            <pc:docMk/>
            <pc:sldMk cId="3783395790" sldId="1066"/>
            <ac:picMk id="10244" creationId="{00000000-0000-0000-0000-000000000000}"/>
          </ac:picMkLst>
        </pc:picChg>
      </pc:sldChg>
      <pc:sldChg chg="addSp delSp modSp add mod">
        <pc:chgData name="michał frużyński" userId="d00bdcf33b6f5189" providerId="LiveId" clId="{FB8DE4C4-5A2C-430B-803E-85F3C0100AC2}" dt="2022-01-18T18:38:02.325" v="1722" actId="14100"/>
        <pc:sldMkLst>
          <pc:docMk/>
          <pc:sldMk cId="1128805248" sldId="1098"/>
        </pc:sldMkLst>
        <pc:spChg chg="add mod">
          <ac:chgData name="michał frużyński" userId="d00bdcf33b6f5189" providerId="LiveId" clId="{FB8DE4C4-5A2C-430B-803E-85F3C0100AC2}" dt="2022-01-18T18:37:34.312" v="1716" actId="207"/>
          <ac:spMkLst>
            <pc:docMk/>
            <pc:sldMk cId="1128805248" sldId="1098"/>
            <ac:spMk id="10" creationId="{D522E6CF-8317-46EF-8E29-FC3C420B06D2}"/>
          </ac:spMkLst>
        </pc:spChg>
        <pc:spChg chg="mod">
          <ac:chgData name="michał frużyński" userId="d00bdcf33b6f5189" providerId="LiveId" clId="{FB8DE4C4-5A2C-430B-803E-85F3C0100AC2}" dt="2022-01-18T18:34:52.269" v="1690" actId="20577"/>
          <ac:spMkLst>
            <pc:docMk/>
            <pc:sldMk cId="1128805248" sldId="1098"/>
            <ac:spMk id="52226" creationId="{26BC7AE1-A31B-4ACA-AF7A-74548EE5D4B4}"/>
          </ac:spMkLst>
        </pc:spChg>
        <pc:spChg chg="mod">
          <ac:chgData name="michał frużyński" userId="d00bdcf33b6f5189" providerId="LiveId" clId="{FB8DE4C4-5A2C-430B-803E-85F3C0100AC2}" dt="2022-01-18T18:35:10.987" v="1692" actId="1076"/>
          <ac:spMkLst>
            <pc:docMk/>
            <pc:sldMk cId="1128805248" sldId="1098"/>
            <ac:spMk id="52227" creationId="{014A61C6-E53F-40FE-971D-983EF1DB60F3}"/>
          </ac:spMkLst>
        </pc:spChg>
        <pc:picChg chg="add mod">
          <ac:chgData name="michał frużyński" userId="d00bdcf33b6f5189" providerId="LiveId" clId="{FB8DE4C4-5A2C-430B-803E-85F3C0100AC2}" dt="2022-01-18T18:37:58.651" v="1721" actId="14100"/>
          <ac:picMkLst>
            <pc:docMk/>
            <pc:sldMk cId="1128805248" sldId="1098"/>
            <ac:picMk id="3" creationId="{B82C1749-941C-4EEA-9B9C-95C4C2B2E268}"/>
          </ac:picMkLst>
        </pc:picChg>
        <pc:picChg chg="add mod">
          <ac:chgData name="michał frużyński" userId="d00bdcf33b6f5189" providerId="LiveId" clId="{FB8DE4C4-5A2C-430B-803E-85F3C0100AC2}" dt="2022-01-18T18:38:02.325" v="1722" actId="14100"/>
          <ac:picMkLst>
            <pc:docMk/>
            <pc:sldMk cId="1128805248" sldId="1098"/>
            <ac:picMk id="5" creationId="{482A8EE0-C853-4887-B517-CE5640E9DA26}"/>
          </ac:picMkLst>
        </pc:picChg>
        <pc:picChg chg="del">
          <ac:chgData name="michał frużyński" userId="d00bdcf33b6f5189" providerId="LiveId" clId="{FB8DE4C4-5A2C-430B-803E-85F3C0100AC2}" dt="2022-01-18T18:18:28.494" v="1232" actId="478"/>
          <ac:picMkLst>
            <pc:docMk/>
            <pc:sldMk cId="1128805248" sldId="1098"/>
            <ac:picMk id="8" creationId="{00000000-0000-0000-0000-000000000000}"/>
          </ac:picMkLst>
        </pc:picChg>
        <pc:picChg chg="del">
          <ac:chgData name="michał frużyński" userId="d00bdcf33b6f5189" providerId="LiveId" clId="{FB8DE4C4-5A2C-430B-803E-85F3C0100AC2}" dt="2022-01-18T18:18:28.015" v="1231" actId="478"/>
          <ac:picMkLst>
            <pc:docMk/>
            <pc:sldMk cId="1128805248" sldId="1098"/>
            <ac:picMk id="14339" creationId="{00000000-0000-0000-0000-000000000000}"/>
          </ac:picMkLst>
        </pc:picChg>
      </pc:sldChg>
      <pc:sldChg chg="addSp modSp add mod">
        <pc:chgData name="michał frużyński" userId="d00bdcf33b6f5189" providerId="LiveId" clId="{FB8DE4C4-5A2C-430B-803E-85F3C0100AC2}" dt="2022-01-18T19:03:17.187" v="2216" actId="20577"/>
        <pc:sldMkLst>
          <pc:docMk/>
          <pc:sldMk cId="927821160" sldId="1099"/>
        </pc:sldMkLst>
        <pc:spChg chg="mod">
          <ac:chgData name="michał frużyński" userId="d00bdcf33b6f5189" providerId="LiveId" clId="{FB8DE4C4-5A2C-430B-803E-85F3C0100AC2}" dt="2022-01-18T18:48:26.781" v="1859" actId="1076"/>
          <ac:spMkLst>
            <pc:docMk/>
            <pc:sldMk cId="927821160" sldId="1099"/>
            <ac:spMk id="2" creationId="{5E058093-561F-4C25-BFF9-5A9E131F5468}"/>
          </ac:spMkLst>
        </pc:spChg>
        <pc:spChg chg="add mod">
          <ac:chgData name="michał frużyński" userId="d00bdcf33b6f5189" providerId="LiveId" clId="{FB8DE4C4-5A2C-430B-803E-85F3C0100AC2}" dt="2022-01-18T19:03:17.187" v="2216" actId="20577"/>
          <ac:spMkLst>
            <pc:docMk/>
            <pc:sldMk cId="927821160" sldId="1099"/>
            <ac:spMk id="5" creationId="{B13A28F2-4E46-43ED-8127-DCD415993E55}"/>
          </ac:spMkLst>
        </pc:spChg>
        <pc:spChg chg="mod">
          <ac:chgData name="michał frużyński" userId="d00bdcf33b6f5189" providerId="LiveId" clId="{FB8DE4C4-5A2C-430B-803E-85F3C0100AC2}" dt="2022-01-18T18:45:20.654" v="1820" actId="20577"/>
          <ac:spMkLst>
            <pc:docMk/>
            <pc:sldMk cId="927821160" sldId="1099"/>
            <ac:spMk id="139266" creationId="{66395141-6AD1-49B7-97E9-773920953D96}"/>
          </ac:spMkLst>
        </pc:spChg>
        <pc:picChg chg="add mod ord">
          <ac:chgData name="michał frużyński" userId="d00bdcf33b6f5189" providerId="LiveId" clId="{FB8DE4C4-5A2C-430B-803E-85F3C0100AC2}" dt="2022-01-18T19:02:21.009" v="2186" actId="1076"/>
          <ac:picMkLst>
            <pc:docMk/>
            <pc:sldMk cId="927821160" sldId="1099"/>
            <ac:picMk id="6" creationId="{40487CC7-F346-4FD8-92DB-8FA04108BD7E}"/>
          </ac:picMkLst>
        </pc:picChg>
        <pc:picChg chg="add mod">
          <ac:chgData name="michał frużyński" userId="d00bdcf33b6f5189" providerId="LiveId" clId="{FB8DE4C4-5A2C-430B-803E-85F3C0100AC2}" dt="2022-01-18T18:51:32.483" v="1888" actId="1076"/>
          <ac:picMkLst>
            <pc:docMk/>
            <pc:sldMk cId="927821160" sldId="1099"/>
            <ac:picMk id="8" creationId="{82F77189-1DE9-4816-8EA2-10570C125CE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ED60-4766-9C14-55FBBC365A5F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D60-4766-9C14-55FBBC365A5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ED60-4766-9C14-55FBBC365A5F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7-3B7D-4D12-891C-101FBEB455C4}"/>
              </c:ext>
            </c:extLst>
          </c:dPt>
          <c:dLbls>
            <c:dLbl>
              <c:idx val="0"/>
              <c:layout>
                <c:manualLayout>
                  <c:x val="3.8875634327713425E-2"/>
                  <c:y val="-9.363320512753056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60-4766-9C14-55FBBC365A5F}"/>
                </c:ext>
              </c:extLst>
            </c:dLbl>
            <c:dLbl>
              <c:idx val="1"/>
              <c:layout>
                <c:manualLayout>
                  <c:x val="2.050239330910264E-2"/>
                  <c:y val="-1.770941304191505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60-4766-9C14-55FBBC365A5F}"/>
                </c:ext>
              </c:extLst>
            </c:dLbl>
            <c:dLbl>
              <c:idx val="2"/>
              <c:layout>
                <c:manualLayout>
                  <c:x val="1.5720152757057525E-2"/>
                  <c:y val="-4.855465934262518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60-4766-9C14-55FBBC365A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SLUŻBA WSPOMAGAJĄCA</c:v>
                </c:pt>
                <c:pt idx="1">
                  <c:v>SŁUŻBA PREWENCJI</c:v>
                </c:pt>
                <c:pt idx="2">
                  <c:v>SŁUŻBA KRYMINALNA</c:v>
                </c:pt>
                <c:pt idx="3">
                  <c:v>KIEROWNICTWO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</c:v>
                </c:pt>
                <c:pt idx="1">
                  <c:v>340</c:v>
                </c:pt>
                <c:pt idx="2">
                  <c:v>168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D60-4766-9C14-55FBBC365A5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kradzież cudzej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03-4AA4-A140-7AF291B289E4}"/>
                </c:ext>
              </c:extLst>
            </c:dLbl>
            <c:dLbl>
              <c:idx val="1"/>
              <c:layout>
                <c:manualLayout>
                  <c:x val="-2.0445861658909703E-17"/>
                  <c:y val="9.1603047929131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03-4AA4-A140-7AF291B289E4}"/>
                </c:ext>
              </c:extLst>
            </c:dLbl>
            <c:dLbl>
              <c:idx val="2"/>
              <c:layout>
                <c:manualLayout>
                  <c:x val="-8.781430716355748E-8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03-4AA4-A140-7AF291B289E4}"/>
                </c:ext>
              </c:extLst>
            </c:dLbl>
            <c:dLbl>
              <c:idx val="4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567</c:v>
                </c:pt>
                <c:pt idx="1">
                  <c:v>537</c:v>
                </c:pt>
                <c:pt idx="2">
                  <c:v>479</c:v>
                </c:pt>
                <c:pt idx="3">
                  <c:v>473</c:v>
                </c:pt>
                <c:pt idx="4">
                  <c:v>460</c:v>
                </c:pt>
                <c:pt idx="5">
                  <c:v>457</c:v>
                </c:pt>
                <c:pt idx="6">
                  <c:v>403</c:v>
                </c:pt>
                <c:pt idx="7">
                  <c:v>570</c:v>
                </c:pt>
                <c:pt idx="8">
                  <c:v>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203-4AA4-A140-7AF291B289E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kradzież z włamaniem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2.29007619822827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203-4AA4-A140-7AF291B289E4}"/>
                </c:ext>
              </c:extLst>
            </c:dLbl>
            <c:dLbl>
              <c:idx val="5"/>
              <c:layout>
                <c:manualLayout>
                  <c:x val="2.2304834019543601E-3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03-4AA4-A140-7AF291B289E4}"/>
                </c:ext>
              </c:extLst>
            </c:dLbl>
            <c:dLbl>
              <c:idx val="6"/>
              <c:layout>
                <c:manualLayout>
                  <c:x val="3.2608695652173118E-3"/>
                  <c:y val="4.6059793227795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08-4964-AB22-51AF8947E176}"/>
                </c:ext>
              </c:extLst>
            </c:dLbl>
            <c:dLbl>
              <c:idx val="7"/>
              <c:layout>
                <c:manualLayout>
                  <c:x val="3.2161232276607531E-3"/>
                  <c:y val="-8.26651322801317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31-46F3-B4C5-30573BCF07F9}"/>
                </c:ext>
              </c:extLst>
            </c:dLbl>
            <c:dLbl>
              <c:idx val="8"/>
              <c:layout>
                <c:manualLayout>
                  <c:x val="5.3602053794345886E-3"/>
                  <c:y val="4.5090593037159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0A-4385-B896-2FFF97C41C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Arkusz1!$C$2:$C$10</c:f>
              <c:numCache>
                <c:formatCode>General</c:formatCode>
                <c:ptCount val="9"/>
                <c:pt idx="0">
                  <c:v>291</c:v>
                </c:pt>
                <c:pt idx="1">
                  <c:v>242</c:v>
                </c:pt>
                <c:pt idx="2">
                  <c:v>199</c:v>
                </c:pt>
                <c:pt idx="3">
                  <c:v>312</c:v>
                </c:pt>
                <c:pt idx="4">
                  <c:v>311</c:v>
                </c:pt>
                <c:pt idx="5">
                  <c:v>260</c:v>
                </c:pt>
                <c:pt idx="6">
                  <c:v>321</c:v>
                </c:pt>
                <c:pt idx="7">
                  <c:v>354</c:v>
                </c:pt>
                <c:pt idx="8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203-4AA4-A140-7AF291B289E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uszkodzenie rzeczy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000171174255392E-3"/>
                  <c:y val="1.3740506741140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203-4AA4-A140-7AF291B289E4}"/>
                </c:ext>
              </c:extLst>
            </c:dLbl>
            <c:dLbl>
              <c:idx val="1"/>
              <c:layout>
                <c:manualLayout>
                  <c:x val="2.2304834019543601E-3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203-4AA4-A140-7AF291B289E4}"/>
                </c:ext>
              </c:extLst>
            </c:dLbl>
            <c:dLbl>
              <c:idx val="3"/>
              <c:layout>
                <c:manualLayout>
                  <c:x val="2.23048340195436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F203-4AA4-A140-7AF291B289E4}"/>
                </c:ext>
              </c:extLst>
            </c:dLbl>
            <c:dLbl>
              <c:idx val="4"/>
              <c:layout>
                <c:manualLayout>
                  <c:x val="2.23048340195436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F203-4AA4-A140-7AF291B289E4}"/>
                </c:ext>
              </c:extLst>
            </c:dLbl>
            <c:dLbl>
              <c:idx val="5"/>
              <c:layout>
                <c:manualLayout>
                  <c:x val="2.2304834019542781E-3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F203-4AA4-A140-7AF291B289E4}"/>
                </c:ext>
              </c:extLst>
            </c:dLbl>
            <c:dLbl>
              <c:idx val="6"/>
              <c:layout>
                <c:manualLayout>
                  <c:x val="3.2608695652173911E-3"/>
                  <c:y val="6.908968984169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08-4964-AB22-51AF8947E176}"/>
                </c:ext>
              </c:extLst>
            </c:dLbl>
            <c:dLbl>
              <c:idx val="7"/>
              <c:layout>
                <c:manualLayout>
                  <c:x val="4.2881643035475141E-3"/>
                  <c:y val="-8.26651322801317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31-46F3-B4C5-30573BCF07F9}"/>
                </c:ext>
              </c:extLst>
            </c:dLbl>
            <c:dLbl>
              <c:idx val="8"/>
              <c:layout>
                <c:manualLayout>
                  <c:x val="5.3602053794344316E-3"/>
                  <c:y val="-8.266513228013174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0A-4385-B896-2FFF97C41C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Arkusz1!$D$2:$D$10</c:f>
              <c:numCache>
                <c:formatCode>General</c:formatCode>
                <c:ptCount val="9"/>
                <c:pt idx="0">
                  <c:v>232</c:v>
                </c:pt>
                <c:pt idx="1">
                  <c:v>214</c:v>
                </c:pt>
                <c:pt idx="2">
                  <c:v>236</c:v>
                </c:pt>
                <c:pt idx="3">
                  <c:v>192</c:v>
                </c:pt>
                <c:pt idx="4">
                  <c:v>234</c:v>
                </c:pt>
                <c:pt idx="5">
                  <c:v>249</c:v>
                </c:pt>
                <c:pt idx="6">
                  <c:v>244</c:v>
                </c:pt>
                <c:pt idx="7">
                  <c:v>235</c:v>
                </c:pt>
                <c:pt idx="8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F203-4AA4-A140-7AF291B289E4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uszczerbek na zdrowiu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F203-4AA4-A140-7AF291B289E4}"/>
                </c:ext>
              </c:extLst>
            </c:dLbl>
            <c:dLbl>
              <c:idx val="4"/>
              <c:layout>
                <c:manualLayout>
                  <c:x val="-8.178344663563881E-17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F203-4AA4-A140-7AF291B289E4}"/>
                </c:ext>
              </c:extLst>
            </c:dLbl>
            <c:dLbl>
              <c:idx val="8"/>
              <c:layout>
                <c:manualLayout>
                  <c:x val="2.144082151773835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0A-4385-B896-2FFF97C41C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Arkusz1!$E$2:$E$10</c:f>
              <c:numCache>
                <c:formatCode>General</c:formatCode>
                <c:ptCount val="9"/>
                <c:pt idx="0">
                  <c:v>63</c:v>
                </c:pt>
                <c:pt idx="1">
                  <c:v>89</c:v>
                </c:pt>
                <c:pt idx="2">
                  <c:v>97</c:v>
                </c:pt>
                <c:pt idx="3">
                  <c:v>55</c:v>
                </c:pt>
                <c:pt idx="4">
                  <c:v>94</c:v>
                </c:pt>
                <c:pt idx="5">
                  <c:v>71</c:v>
                </c:pt>
                <c:pt idx="6">
                  <c:v>43</c:v>
                </c:pt>
                <c:pt idx="7">
                  <c:v>47</c:v>
                </c:pt>
                <c:pt idx="8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F203-4AA4-A140-7AF291B289E4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rozbój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F203-4AA4-A140-7AF291B289E4}"/>
                </c:ext>
              </c:extLst>
            </c:dLbl>
            <c:dLbl>
              <c:idx val="3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F203-4AA4-A140-7AF291B289E4}"/>
                </c:ext>
              </c:extLst>
            </c:dLbl>
            <c:dLbl>
              <c:idx val="4"/>
              <c:layout>
                <c:manualLayout>
                  <c:x val="0"/>
                  <c:y val="4.580152396456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F203-4AA4-A140-7AF291B289E4}"/>
                </c:ext>
              </c:extLst>
            </c:dLbl>
            <c:dLbl>
              <c:idx val="6"/>
              <c:layout>
                <c:manualLayout>
                  <c:x val="0"/>
                  <c:y val="6.90896898416939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08-4964-AB22-51AF8947E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Arkusz1!$F$2:$F$10</c:f>
              <c:numCache>
                <c:formatCode>General</c:formatCode>
                <c:ptCount val="9"/>
                <c:pt idx="0">
                  <c:v>58</c:v>
                </c:pt>
                <c:pt idx="1">
                  <c:v>27</c:v>
                </c:pt>
                <c:pt idx="2">
                  <c:v>41</c:v>
                </c:pt>
                <c:pt idx="3">
                  <c:v>53</c:v>
                </c:pt>
                <c:pt idx="4">
                  <c:v>24</c:v>
                </c:pt>
                <c:pt idx="5">
                  <c:v>30</c:v>
                </c:pt>
                <c:pt idx="6">
                  <c:v>16</c:v>
                </c:pt>
                <c:pt idx="7">
                  <c:v>12</c:v>
                </c:pt>
                <c:pt idx="8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F203-4AA4-A140-7AF291B289E4}"/>
            </c:ext>
          </c:extLst>
        </c:ser>
        <c:ser>
          <c:idx val="5"/>
          <c:order val="5"/>
          <c:tx>
            <c:strRef>
              <c:f>Arkusz1!$G$1</c:f>
              <c:strCache>
                <c:ptCount val="1"/>
                <c:pt idx="0">
                  <c:v>bójka, pobicie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152417009771801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F203-4AA4-A140-7AF291B289E4}"/>
                </c:ext>
              </c:extLst>
            </c:dLbl>
            <c:dLbl>
              <c:idx val="2"/>
              <c:layout>
                <c:manualLayout>
                  <c:x val="4.0891723317819405E-17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F203-4AA4-A140-7AF291B289E4}"/>
                </c:ext>
              </c:extLst>
            </c:dLbl>
            <c:dLbl>
              <c:idx val="3"/>
              <c:layout>
                <c:manualLayout>
                  <c:x val="0"/>
                  <c:y val="1.14503809911413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F203-4AA4-A140-7AF291B289E4}"/>
                </c:ext>
              </c:extLst>
            </c:dLbl>
            <c:dLbl>
              <c:idx val="4"/>
              <c:layout>
                <c:manualLayout>
                  <c:x val="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F203-4AA4-A140-7AF291B289E4}"/>
                </c:ext>
              </c:extLst>
            </c:dLbl>
            <c:dLbl>
              <c:idx val="5"/>
              <c:layout>
                <c:manualLayout>
                  <c:x val="-8.178344663563881E-17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Arkusz1!$G$2:$G$10</c:f>
              <c:numCache>
                <c:formatCode>General</c:formatCode>
                <c:ptCount val="9"/>
                <c:pt idx="0">
                  <c:v>32</c:v>
                </c:pt>
                <c:pt idx="1">
                  <c:v>30</c:v>
                </c:pt>
                <c:pt idx="2">
                  <c:v>36</c:v>
                </c:pt>
                <c:pt idx="3">
                  <c:v>38</c:v>
                </c:pt>
                <c:pt idx="4">
                  <c:v>22</c:v>
                </c:pt>
                <c:pt idx="5">
                  <c:v>46</c:v>
                </c:pt>
                <c:pt idx="6">
                  <c:v>18</c:v>
                </c:pt>
                <c:pt idx="7">
                  <c:v>17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F203-4AA4-A140-7AF291B289E4}"/>
            </c:ext>
          </c:extLst>
        </c:ser>
        <c:ser>
          <c:idx val="6"/>
          <c:order val="6"/>
          <c:tx>
            <c:strRef>
              <c:f>Arkusz1!$H$1</c:f>
              <c:strCache>
                <c:ptCount val="1"/>
                <c:pt idx="0">
                  <c:v>kradzież samochodu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1.3740457189369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F203-4AA4-A140-7AF291B289E4}"/>
                </c:ext>
              </c:extLst>
            </c:dLbl>
            <c:dLbl>
              <c:idx val="1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F203-4AA4-A140-7AF291B289E4}"/>
                </c:ext>
              </c:extLst>
            </c:dLbl>
            <c:dLbl>
              <c:idx val="2"/>
              <c:layout>
                <c:manualLayout>
                  <c:x val="0"/>
                  <c:y val="6.8702285946848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F203-4AA4-A140-7AF291B289E4}"/>
                </c:ext>
              </c:extLst>
            </c:dLbl>
            <c:dLbl>
              <c:idx val="3"/>
              <c:layout>
                <c:manualLayout>
                  <c:x val="1.0303834303320781E-3"/>
                  <c:y val="9.16027738150438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F203-4AA4-A140-7AF291B289E4}"/>
                </c:ext>
              </c:extLst>
            </c:dLbl>
            <c:dLbl>
              <c:idx val="4"/>
              <c:layout>
                <c:manualLayout>
                  <c:x val="1.1152417009770983E-3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F203-4AA4-A140-7AF291B289E4}"/>
                </c:ext>
              </c:extLst>
            </c:dLbl>
            <c:dLbl>
              <c:idx val="5"/>
              <c:layout>
                <c:manualLayout>
                  <c:x val="0"/>
                  <c:y val="9.1603047929130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F203-4AA4-A140-7AF291B289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Arkusz1!$H$2:$H$10</c:f>
              <c:numCache>
                <c:formatCode>General</c:formatCode>
                <c:ptCount val="9"/>
                <c:pt idx="0">
                  <c:v>8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5</c:v>
                </c:pt>
                <c:pt idx="5">
                  <c:v>5</c:v>
                </c:pt>
                <c:pt idx="6">
                  <c:v>7</c:v>
                </c:pt>
                <c:pt idx="7">
                  <c:v>12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F203-4AA4-A140-7AF291B289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939712"/>
        <c:axId val="225805056"/>
      </c:barChart>
      <c:catAx>
        <c:axId val="21593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pl-PL"/>
          </a:p>
        </c:txPr>
        <c:crossAx val="225805056"/>
        <c:crosses val="autoZero"/>
        <c:auto val="1"/>
        <c:lblAlgn val="ctr"/>
        <c:lblOffset val="100"/>
        <c:noMultiLvlLbl val="0"/>
      </c:catAx>
      <c:valAx>
        <c:axId val="225805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215939712"/>
        <c:crosses val="autoZero"/>
        <c:crossBetween val="between"/>
      </c:valAx>
      <c:spPr>
        <a:effectLst>
          <a:glow>
            <a:schemeClr val="accent1"/>
          </a:glow>
        </a:effectLst>
      </c:spPr>
    </c:plotArea>
    <c:legend>
      <c:legendPos val="r"/>
      <c:overlay val="0"/>
      <c:txPr>
        <a:bodyPr/>
        <a:lstStyle/>
        <a:p>
          <a:pPr>
            <a:defRPr sz="1600" b="1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8750-4997-8298-DE0D5E45EFF9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8750-4997-8298-DE0D5E45EFF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83C9-4D14-BFD7-7135492EE643}"/>
              </c:ext>
            </c:extLst>
          </c:dPt>
          <c:dLbls>
            <c:dLbl>
              <c:idx val="0"/>
              <c:layout>
                <c:manualLayout>
                  <c:x val="3.1014166105531133E-3"/>
                  <c:y val="9.6573146935759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50-4997-8298-DE0D5E45EFF9}"/>
                </c:ext>
              </c:extLst>
            </c:dLbl>
            <c:dLbl>
              <c:idx val="1"/>
              <c:layout>
                <c:manualLayout>
                  <c:x val="4.861605796841406E-3"/>
                  <c:y val="9.4060948357217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50-4997-8298-DE0D5E45EFF9}"/>
                </c:ext>
              </c:extLst>
            </c:dLbl>
            <c:dLbl>
              <c:idx val="2"/>
              <c:layout>
                <c:manualLayout>
                  <c:x val="7.4092354077442265E-3"/>
                  <c:y val="0.10075479549913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3C9-4D14-BFD7-7135492EE643}"/>
                </c:ext>
              </c:extLst>
            </c:dLbl>
            <c:dLbl>
              <c:idx val="3"/>
              <c:layout>
                <c:manualLayout>
                  <c:x val="1.4818470815488453E-3"/>
                  <c:y val="9.6175032067359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091-4CB6-A809-25C30637109E}"/>
                </c:ext>
              </c:extLst>
            </c:dLbl>
            <c:dLbl>
              <c:idx val="4"/>
              <c:layout>
                <c:manualLayout>
                  <c:x val="-1.0866753064366169E-16"/>
                  <c:y val="9.6175032067359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493-46F2-9C2B-7620B23434C1}"/>
                </c:ext>
              </c:extLst>
            </c:dLbl>
            <c:dLbl>
              <c:idx val="5"/>
              <c:layout>
                <c:manualLayout>
                  <c:x val="2.9636941630977989E-3"/>
                  <c:y val="9.8464913783248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E7-44B3-82B3-BCB7B96C8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80</c:v>
                </c:pt>
                <c:pt idx="1">
                  <c:v>86</c:v>
                </c:pt>
                <c:pt idx="2">
                  <c:v>57</c:v>
                </c:pt>
                <c:pt idx="3">
                  <c:v>51</c:v>
                </c:pt>
                <c:pt idx="4">
                  <c:v>67</c:v>
                </c:pt>
                <c:pt idx="5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50-4997-8298-DE0D5E45E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914752"/>
        <c:axId val="217945216"/>
        <c:axId val="0"/>
      </c:bar3DChart>
      <c:catAx>
        <c:axId val="21791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45216"/>
        <c:crosses val="autoZero"/>
        <c:auto val="1"/>
        <c:lblAlgn val="ctr"/>
        <c:lblOffset val="100"/>
        <c:noMultiLvlLbl val="0"/>
      </c:catAx>
      <c:valAx>
        <c:axId val="217945216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791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692461924107"/>
          <c:y val="2.9612973068304644E-2"/>
          <c:w val="0.74122306983258979"/>
          <c:h val="0.940774053863390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Arkusz1!$A$4:$A$27</c:f>
              <c:strCache>
                <c:ptCount val="24"/>
                <c:pt idx="0">
                  <c:v>Niestrzeżone przejście przez tory</c:v>
                </c:pt>
                <c:pt idx="1">
                  <c:v>Niestrzeżony przejazd kolejowy</c:v>
                </c:pt>
                <c:pt idx="2">
                  <c:v>Zdarzenia drogowe z udziałem zwierząt leśnych</c:v>
                </c:pt>
                <c:pt idx="3">
                  <c:v>Miejsca niebezpieczne na wodach</c:v>
                </c:pt>
                <c:pt idx="4">
                  <c:v>Kłusownictwo</c:v>
                </c:pt>
                <c:pt idx="5">
                  <c:v>Osoba bezdomna wymagająca pomocy</c:v>
                </c:pt>
                <c:pt idx="6">
                  <c:v>Niszczenie zieleni</c:v>
                </c:pt>
                <c:pt idx="7">
                  <c:v>Poruszanie się po terenech leśnych quadami</c:v>
                </c:pt>
                <c:pt idx="8">
                  <c:v>Wypalanie traw</c:v>
                </c:pt>
                <c:pt idx="9">
                  <c:v>Nielegalna wycinka drzew</c:v>
                </c:pt>
                <c:pt idx="10">
                  <c:v>Miejsce niebezpiecznej działalności rozrywkowej</c:v>
                </c:pt>
                <c:pt idx="11">
                  <c:v>Znęcanie się nad zwierzętami</c:v>
                </c:pt>
                <c:pt idx="12">
                  <c:v>Żebractwo</c:v>
                </c:pt>
                <c:pt idx="13">
                  <c:v>Używanie środków odurzających</c:v>
                </c:pt>
                <c:pt idx="14">
                  <c:v>Dzikie wysypiska śmieci</c:v>
                </c:pt>
                <c:pt idx="15">
                  <c:v>Akty wandalizmu</c:v>
                </c:pt>
                <c:pt idx="16">
                  <c:v>Wałęsające się bezpańskie psy</c:v>
                </c:pt>
                <c:pt idx="17">
                  <c:v>Zła organizacja ruchu drogowego</c:v>
                </c:pt>
                <c:pt idx="18">
                  <c:v>Grupowanie się małoletnich zagrożonych demoralizacją</c:v>
                </c:pt>
                <c:pt idx="19">
                  <c:v>Nelegalne rajdy samochodowe</c:v>
                </c:pt>
                <c:pt idx="20">
                  <c:v>Niewłaściwa infrastruktura drogowa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 </c:v>
                </c:pt>
              </c:strCache>
            </c:strRef>
          </c:cat>
          <c:val>
            <c:numRef>
              <c:f>Arkusz1!$B$4:$B$27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4</c:v>
                </c:pt>
                <c:pt idx="4">
                  <c:v>6</c:v>
                </c:pt>
                <c:pt idx="5">
                  <c:v>11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24</c:v>
                </c:pt>
                <c:pt idx="10">
                  <c:v>25</c:v>
                </c:pt>
                <c:pt idx="11">
                  <c:v>40</c:v>
                </c:pt>
                <c:pt idx="12">
                  <c:v>41</c:v>
                </c:pt>
                <c:pt idx="13">
                  <c:v>56</c:v>
                </c:pt>
                <c:pt idx="14">
                  <c:v>79</c:v>
                </c:pt>
                <c:pt idx="15">
                  <c:v>89</c:v>
                </c:pt>
                <c:pt idx="16">
                  <c:v>92</c:v>
                </c:pt>
                <c:pt idx="17">
                  <c:v>125</c:v>
                </c:pt>
                <c:pt idx="18">
                  <c:v>170</c:v>
                </c:pt>
                <c:pt idx="19">
                  <c:v>193</c:v>
                </c:pt>
                <c:pt idx="20">
                  <c:v>304</c:v>
                </c:pt>
                <c:pt idx="21">
                  <c:v>304</c:v>
                </c:pt>
                <c:pt idx="22">
                  <c:v>692</c:v>
                </c:pt>
                <c:pt idx="23">
                  <c:v>1429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267014912"/>
        <c:axId val="267016448"/>
      </c:barChart>
      <c:catAx>
        <c:axId val="2670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267016448"/>
        <c:crosses val="autoZero"/>
        <c:auto val="1"/>
        <c:lblAlgn val="ctr"/>
        <c:lblOffset val="100"/>
        <c:noMultiLvlLbl val="0"/>
      </c:catAx>
      <c:valAx>
        <c:axId val="2670164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267014912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692461924107"/>
          <c:y val="2.9612973068304644E-2"/>
          <c:w val="0.74122306983258979"/>
          <c:h val="0.940774053863390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Arkusz1!$A$3:$A$26</c:f>
              <c:strCache>
                <c:ptCount val="24"/>
                <c:pt idx="0">
                  <c:v>Niestrzeżone przejście przez tory</c:v>
                </c:pt>
                <c:pt idx="1">
                  <c:v>Niestrzeżony przejazd kolejowy</c:v>
                </c:pt>
                <c:pt idx="2">
                  <c:v>Zdarzenia drogowe z udziałem zwierząt leśnych</c:v>
                </c:pt>
                <c:pt idx="3">
                  <c:v>Miejsca niebezpieczne na wodach</c:v>
                </c:pt>
                <c:pt idx="4">
                  <c:v>Osoba bezdomna wymagająca pomocy</c:v>
                </c:pt>
                <c:pt idx="5">
                  <c:v>Kłusownictwo</c:v>
                </c:pt>
                <c:pt idx="6">
                  <c:v>Niszczenie zieleni</c:v>
                </c:pt>
                <c:pt idx="7">
                  <c:v>Wypalanie traw</c:v>
                </c:pt>
                <c:pt idx="8">
                  <c:v>Żebractwo</c:v>
                </c:pt>
                <c:pt idx="9">
                  <c:v>Poruszanie się po terenech leśnych quadami</c:v>
                </c:pt>
                <c:pt idx="10">
                  <c:v>Miejsce niebezpiecznej działalności rozrywkowej</c:v>
                </c:pt>
                <c:pt idx="11">
                  <c:v>Nielegalna wycinka drzew</c:v>
                </c:pt>
                <c:pt idx="12">
                  <c:v>Używanie środków odurzających</c:v>
                </c:pt>
                <c:pt idx="13">
                  <c:v>Znęcanie się nad zwierzętami</c:v>
                </c:pt>
                <c:pt idx="14">
                  <c:v>Zła organizacja ruchu drogowego</c:v>
                </c:pt>
                <c:pt idx="15">
                  <c:v>Akty wandalizmu</c:v>
                </c:pt>
                <c:pt idx="16">
                  <c:v>Dzikie wysypiska śmieci</c:v>
                </c:pt>
                <c:pt idx="17">
                  <c:v>Wałęsające się bezpańskie psy</c:v>
                </c:pt>
                <c:pt idx="18">
                  <c:v>Grupowanie się małoletnich zagrożonych demoralizacją</c:v>
                </c:pt>
                <c:pt idx="19">
                  <c:v>Nelegalne rajdy samochodowe</c:v>
                </c:pt>
                <c:pt idx="20">
                  <c:v>Niewłaściwa infrastruktura drogowa</c:v>
                </c:pt>
                <c:pt idx="21">
                  <c:v>Spożywanie alkoholu w miejscach niedozwolonych</c:v>
                </c:pt>
                <c:pt idx="22">
                  <c:v>Nieprawidłowe parkowanie</c:v>
                </c:pt>
                <c:pt idx="23">
                  <c:v>Przekraczanie dozwolonej prędkości </c:v>
                </c:pt>
              </c:strCache>
            </c:strRef>
          </c:cat>
          <c:val>
            <c:numRef>
              <c:f>Arkusz1!$B$3:$B$26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8</c:v>
                </c:pt>
                <c:pt idx="7">
                  <c:v>9</c:v>
                </c:pt>
                <c:pt idx="8">
                  <c:v>13</c:v>
                </c:pt>
                <c:pt idx="9">
                  <c:v>17</c:v>
                </c:pt>
                <c:pt idx="10">
                  <c:v>17</c:v>
                </c:pt>
                <c:pt idx="11">
                  <c:v>23</c:v>
                </c:pt>
                <c:pt idx="12">
                  <c:v>28</c:v>
                </c:pt>
                <c:pt idx="13">
                  <c:v>36</c:v>
                </c:pt>
                <c:pt idx="14">
                  <c:v>36</c:v>
                </c:pt>
                <c:pt idx="15">
                  <c:v>38</c:v>
                </c:pt>
                <c:pt idx="16">
                  <c:v>49</c:v>
                </c:pt>
                <c:pt idx="17">
                  <c:v>87</c:v>
                </c:pt>
                <c:pt idx="18">
                  <c:v>102</c:v>
                </c:pt>
                <c:pt idx="19">
                  <c:v>137</c:v>
                </c:pt>
                <c:pt idx="20">
                  <c:v>148</c:v>
                </c:pt>
                <c:pt idx="21">
                  <c:v>156</c:v>
                </c:pt>
                <c:pt idx="22">
                  <c:v>179</c:v>
                </c:pt>
                <c:pt idx="23">
                  <c:v>1105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267014912"/>
        <c:axId val="267016448"/>
      </c:barChart>
      <c:catAx>
        <c:axId val="2670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267016448"/>
        <c:crosses val="autoZero"/>
        <c:auto val="1"/>
        <c:lblAlgn val="ctr"/>
        <c:lblOffset val="100"/>
        <c:noMultiLvlLbl val="0"/>
      </c:catAx>
      <c:valAx>
        <c:axId val="2670164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267014912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7692461924107"/>
          <c:y val="2.9612973068304644E-2"/>
          <c:w val="0.74122306983258979"/>
          <c:h val="0.9407740538633907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86" b="1"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Arkusz1!$A$3:$A$26</c:f>
              <c:strCache>
                <c:ptCount val="24"/>
                <c:pt idx="0">
                  <c:v>Zdarzenia drogowe z udziałem zwierząt leśnych</c:v>
                </c:pt>
                <c:pt idx="1">
                  <c:v>Poruszanie się po terenech leśnych quadami</c:v>
                </c:pt>
                <c:pt idx="2">
                  <c:v>Nielegalna wycinka drzew</c:v>
                </c:pt>
                <c:pt idx="3">
                  <c:v>Niestrzeżone przejście przez tory</c:v>
                </c:pt>
                <c:pt idx="4">
                  <c:v>Miejsca niebezpieczne na wodach</c:v>
                </c:pt>
                <c:pt idx="5">
                  <c:v>Niestrzeżony przejazd kolejowy</c:v>
                </c:pt>
                <c:pt idx="6">
                  <c:v>Kłusownictwo</c:v>
                </c:pt>
                <c:pt idx="7">
                  <c:v>Znęcanie się nad zwierzętami</c:v>
                </c:pt>
                <c:pt idx="8">
                  <c:v>Wałęsające się bezpańskie psy</c:v>
                </c:pt>
                <c:pt idx="9">
                  <c:v>Osoba bezdomna wymagająca pomocy</c:v>
                </c:pt>
                <c:pt idx="10">
                  <c:v>Niszczenie zieleni</c:v>
                </c:pt>
                <c:pt idx="11">
                  <c:v>Miejsce niebezpiecznej działalności rozrywkowej</c:v>
                </c:pt>
                <c:pt idx="12">
                  <c:v>Wypalanie traw</c:v>
                </c:pt>
                <c:pt idx="13">
                  <c:v>Używanie środków odurzających</c:v>
                </c:pt>
                <c:pt idx="14">
                  <c:v>Żebractwo</c:v>
                </c:pt>
                <c:pt idx="15">
                  <c:v>Dzikie wysypiska śmieci</c:v>
                </c:pt>
                <c:pt idx="16">
                  <c:v>Akty wandalizmu</c:v>
                </c:pt>
                <c:pt idx="17">
                  <c:v>Nelegalne rajdy samochodowe</c:v>
                </c:pt>
                <c:pt idx="18">
                  <c:v>Grupowanie się małoletnich zagrożonych demoralizacją</c:v>
                </c:pt>
                <c:pt idx="19">
                  <c:v>Zła organizacja ruchu drogowego</c:v>
                </c:pt>
                <c:pt idx="20">
                  <c:v>Spożywanie alkoholu w miejscach niedozwolonych</c:v>
                </c:pt>
                <c:pt idx="21">
                  <c:v>Niewłaściwa infrastruktura drogowa</c:v>
                </c:pt>
                <c:pt idx="22">
                  <c:v>Przekraczanie dozwolonej prędkości </c:v>
                </c:pt>
                <c:pt idx="23">
                  <c:v>Nieprawidłowe parkowanie</c:v>
                </c:pt>
              </c:strCache>
            </c:strRef>
          </c:cat>
          <c:val>
            <c:numRef>
              <c:f>Arkusz1!$B$3:$B$26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4</c:v>
                </c:pt>
                <c:pt idx="8">
                  <c:v>5</c:v>
                </c:pt>
                <c:pt idx="9">
                  <c:v>7</c:v>
                </c:pt>
                <c:pt idx="10">
                  <c:v>8</c:v>
                </c:pt>
                <c:pt idx="11">
                  <c:v>8</c:v>
                </c:pt>
                <c:pt idx="12">
                  <c:v>9</c:v>
                </c:pt>
                <c:pt idx="13">
                  <c:v>28</c:v>
                </c:pt>
                <c:pt idx="14">
                  <c:v>28</c:v>
                </c:pt>
                <c:pt idx="15">
                  <c:v>30</c:v>
                </c:pt>
                <c:pt idx="16">
                  <c:v>51</c:v>
                </c:pt>
                <c:pt idx="17">
                  <c:v>56</c:v>
                </c:pt>
                <c:pt idx="18">
                  <c:v>68</c:v>
                </c:pt>
                <c:pt idx="19">
                  <c:v>89</c:v>
                </c:pt>
                <c:pt idx="20">
                  <c:v>148</c:v>
                </c:pt>
                <c:pt idx="21">
                  <c:v>156</c:v>
                </c:pt>
                <c:pt idx="22">
                  <c:v>324</c:v>
                </c:pt>
                <c:pt idx="23">
                  <c:v>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B1-4D3D-A6F7-7AC740D020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axId val="267014912"/>
        <c:axId val="267016448"/>
      </c:barChart>
      <c:catAx>
        <c:axId val="267014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10" b="1">
                <a:ln>
                  <a:noFill/>
                </a:ln>
                <a:effectLst/>
                <a:latin typeface="+mj-lt"/>
              </a:defRPr>
            </a:pPr>
            <a:endParaRPr lang="pl-PL"/>
          </a:p>
        </c:txPr>
        <c:crossAx val="267016448"/>
        <c:crosses val="autoZero"/>
        <c:auto val="1"/>
        <c:lblAlgn val="ctr"/>
        <c:lblOffset val="100"/>
        <c:noMultiLvlLbl val="0"/>
      </c:catAx>
      <c:valAx>
        <c:axId val="267016448"/>
        <c:scaling>
          <c:orientation val="minMax"/>
        </c:scaling>
        <c:delete val="1"/>
        <c:axPos val="b"/>
        <c:majorGridlines>
          <c:spPr>
            <a:ln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crossAx val="267014912"/>
        <c:crosses val="autoZero"/>
        <c:crossBetween val="between"/>
      </c:valAx>
      <c:spPr>
        <a:noFill/>
        <a:ln w="23326">
          <a:noFill/>
        </a:ln>
      </c:spPr>
    </c:plotArea>
    <c:plotVisOnly val="1"/>
    <c:dispBlanksAs val="gap"/>
    <c:showDLblsOverMax val="0"/>
  </c:chart>
  <c:txPr>
    <a:bodyPr/>
    <a:lstStyle/>
    <a:p>
      <a:pPr>
        <a:defRPr sz="1653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6E7-4502-9925-58854C07B49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3A42-4FE6-B08A-830D5346EDE6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42-4FE6-B08A-830D5346EDE6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C5A-4225-9680-4199970B4663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103-4740-9110-AFAF950ED255}"/>
              </c:ext>
            </c:extLst>
          </c:dPt>
          <c:dLbls>
            <c:dLbl>
              <c:idx val="3"/>
              <c:layout>
                <c:manualLayout>
                  <c:x val="2.586652871184592E-3"/>
                  <c:y val="2.97636833847166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E7-4502-9925-58854C07B4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195</c:v>
                </c:pt>
                <c:pt idx="1">
                  <c:v>199</c:v>
                </c:pt>
                <c:pt idx="2">
                  <c:v>168</c:v>
                </c:pt>
                <c:pt idx="3">
                  <c:v>133</c:v>
                </c:pt>
                <c:pt idx="4">
                  <c:v>118</c:v>
                </c:pt>
                <c:pt idx="5">
                  <c:v>107</c:v>
                </c:pt>
                <c:pt idx="6">
                  <c:v>93</c:v>
                </c:pt>
                <c:pt idx="7">
                  <c:v>111</c:v>
                </c:pt>
                <c:pt idx="8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42-4FE6-B08A-830D5346E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88731392"/>
        <c:axId val="188732928"/>
      </c:barChart>
      <c:catAx>
        <c:axId val="188731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732928"/>
        <c:crosses val="autoZero"/>
        <c:auto val="1"/>
        <c:lblAlgn val="ctr"/>
        <c:lblOffset val="100"/>
        <c:noMultiLvlLbl val="0"/>
      </c:catAx>
      <c:valAx>
        <c:axId val="18873292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8873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88FB-4DE6-8196-B5755F9382B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FB-4DE6-8196-B5755F9382B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FB-4DE6-8196-B5755F9382B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93B5-4452-AC79-34F795B27174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006-400A-AD4C-49AA389175D1}"/>
              </c:ext>
            </c:extLst>
          </c:dPt>
          <c:dLbls>
            <c:dLbl>
              <c:idx val="1"/>
              <c:layout>
                <c:manualLayout>
                  <c:x val="0"/>
                  <c:y val="5.33544174306781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3B5-4452-AC79-34F795B27174}"/>
                </c:ext>
              </c:extLst>
            </c:dLbl>
            <c:dLbl>
              <c:idx val="2"/>
              <c:layout>
                <c:manualLayout>
                  <c:x val="-9.4842842977489861E-17"/>
                  <c:y val="1.60063252292034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3B5-4452-AC79-34F795B27174}"/>
                </c:ext>
              </c:extLst>
            </c:dLbl>
            <c:dLbl>
              <c:idx val="3"/>
              <c:layout>
                <c:manualLayout>
                  <c:x val="2.5866528711846869E-3"/>
                  <c:y val="8.79669177830975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FB-4DE6-8196-B5755F9382BA}"/>
                </c:ext>
              </c:extLst>
            </c:dLbl>
            <c:dLbl>
              <c:idx val="7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3B5-4452-AC79-34F795B271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2229</c:v>
                </c:pt>
                <c:pt idx="1">
                  <c:v>2407</c:v>
                </c:pt>
                <c:pt idx="2">
                  <c:v>2489</c:v>
                </c:pt>
                <c:pt idx="3">
                  <c:v>2530</c:v>
                </c:pt>
                <c:pt idx="4">
                  <c:v>2769</c:v>
                </c:pt>
                <c:pt idx="5">
                  <c:v>2293</c:v>
                </c:pt>
                <c:pt idx="6">
                  <c:v>2695</c:v>
                </c:pt>
                <c:pt idx="7">
                  <c:v>2167</c:v>
                </c:pt>
                <c:pt idx="8">
                  <c:v>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FB-4DE6-8196-B5755F938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8663424"/>
        <c:axId val="98665216"/>
      </c:barChart>
      <c:catAx>
        <c:axId val="98663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665216"/>
        <c:crosses val="autoZero"/>
        <c:auto val="1"/>
        <c:lblAlgn val="ctr"/>
        <c:lblOffset val="100"/>
        <c:noMultiLvlLbl val="0"/>
      </c:catAx>
      <c:valAx>
        <c:axId val="98665216"/>
        <c:scaling>
          <c:orientation val="minMax"/>
          <c:max val="3000"/>
          <c:min val="15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8663424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5D7-44B6-A03C-FE02E21C9B2F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2FE-4054-825F-36DCFD234228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92-4B44-9C50-A8EFBB1CC4DA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92-4B44-9C50-A8EFBB1CC4DA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24</c:v>
                </c:pt>
                <c:pt idx="1">
                  <c:v>31</c:v>
                </c:pt>
                <c:pt idx="2">
                  <c:v>12</c:v>
                </c:pt>
                <c:pt idx="3">
                  <c:v>15</c:v>
                </c:pt>
                <c:pt idx="4">
                  <c:v>12</c:v>
                </c:pt>
                <c:pt idx="5">
                  <c:v>14</c:v>
                </c:pt>
                <c:pt idx="6">
                  <c:v>7</c:v>
                </c:pt>
                <c:pt idx="7">
                  <c:v>15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031680"/>
        <c:axId val="99033472"/>
      </c:barChart>
      <c:catAx>
        <c:axId val="99031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033472"/>
        <c:crosses val="autoZero"/>
        <c:auto val="1"/>
        <c:lblAlgn val="ctr"/>
        <c:lblOffset val="100"/>
        <c:noMultiLvlLbl val="0"/>
      </c:catAx>
      <c:valAx>
        <c:axId val="990334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03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5-4E61-830A-BB2236AA180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5-4E61-830A-BB2236AA180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03E5-4E61-830A-BB2236AA180A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C43-4B95-8186-1CF8FC6AD636}"/>
              </c:ext>
            </c:extLst>
          </c:dPt>
          <c:dLbls>
            <c:dLbl>
              <c:idx val="0"/>
              <c:layout>
                <c:manualLayout>
                  <c:x val="0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3E5-4E61-830A-BB2236AA180A}"/>
                </c:ext>
              </c:extLst>
            </c:dLbl>
            <c:dLbl>
              <c:idx val="1"/>
              <c:layout>
                <c:manualLayout>
                  <c:x val="-2.5866528711846869E-3"/>
                  <c:y val="1.48818416923583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E5-4E61-830A-BB2236AA180A}"/>
                </c:ext>
              </c:extLst>
            </c:dLbl>
            <c:dLbl>
              <c:idx val="4"/>
              <c:layout>
                <c:manualLayout>
                  <c:x val="0"/>
                  <c:y val="2.480306948726382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E5-4E61-830A-BB2236AA180A}"/>
                </c:ext>
              </c:extLst>
            </c:dLbl>
            <c:dLbl>
              <c:idx val="7"/>
              <c:layout>
                <c:manualLayout>
                  <c:x val="-2.5866528711846869E-3"/>
                  <c:y val="-9.92122779490556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3E5-4E61-830A-BB2236AA18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219</c:v>
                </c:pt>
                <c:pt idx="1">
                  <c:v>219</c:v>
                </c:pt>
                <c:pt idx="2">
                  <c:v>183</c:v>
                </c:pt>
                <c:pt idx="3">
                  <c:v>138</c:v>
                </c:pt>
                <c:pt idx="4">
                  <c:v>119</c:v>
                </c:pt>
                <c:pt idx="5">
                  <c:v>110</c:v>
                </c:pt>
                <c:pt idx="6">
                  <c:v>110</c:v>
                </c:pt>
                <c:pt idx="7">
                  <c:v>146</c:v>
                </c:pt>
                <c:pt idx="8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3-4431-A979-A8F33E67DF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8784384"/>
        <c:axId val="98785920"/>
      </c:barChart>
      <c:catAx>
        <c:axId val="98784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785920"/>
        <c:crosses val="autoZero"/>
        <c:auto val="1"/>
        <c:lblAlgn val="ctr"/>
        <c:lblOffset val="100"/>
        <c:noMultiLvlLbl val="0"/>
      </c:catAx>
      <c:valAx>
        <c:axId val="9878592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878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EA2-42E9-AC93-4CA0C2365AE3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C1E-41C4-BBDC-9BB5858DF5B0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74-4585-BB40-490E01888F2C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74-4585-BB40-490E01888F2C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1.0311130798118184E-16"/>
                  <c:y val="2.13233309561457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7"/>
              <c:layout>
                <c:manualLayout>
                  <c:x val="1.0311130798118184E-16"/>
                  <c:y val="2.13233309561457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EA2-42E9-AC93-4CA0C2365A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6</c:v>
                </c:pt>
                <c:pt idx="1">
                  <c:v>8</c:v>
                </c:pt>
                <c:pt idx="2">
                  <c:v>6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1</c:v>
                </c:pt>
                <c:pt idx="7">
                  <c:v>14</c:v>
                </c:pt>
                <c:pt idx="8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8843648"/>
        <c:axId val="98857728"/>
      </c:barChart>
      <c:catAx>
        <c:axId val="98843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857728"/>
        <c:crosses val="autoZero"/>
        <c:auto val="1"/>
        <c:lblAlgn val="ctr"/>
        <c:lblOffset val="100"/>
        <c:noMultiLvlLbl val="0"/>
      </c:catAx>
      <c:valAx>
        <c:axId val="98857728"/>
        <c:scaling>
          <c:orientation val="minMax"/>
          <c:max val="15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8843648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4170097502434349"/>
          <c:w val="0.944918143638667"/>
          <c:h val="2.3182437049874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7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532743642202795E-2"/>
          <c:y val="2.261558745755491E-2"/>
          <c:w val="0.86183630514441667"/>
          <c:h val="0.67155119386413809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/>
            </a:sp3d>
          </c:spPr>
          <c:explosion val="15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>
              <c:ext xmlns:c16="http://schemas.microsoft.com/office/drawing/2014/chart" uri="{C3380CC4-5D6E-409C-BE32-E72D297353CC}">
                <c16:uniqueId val="{00000001-0E0C-49BF-AB47-B131044739D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01600"/>
              </a:sp3d>
            </c:spPr>
            <c:extLst>
              <c:ext xmlns:c16="http://schemas.microsoft.com/office/drawing/2014/chart" uri="{C3380CC4-5D6E-409C-BE32-E72D297353CC}">
                <c16:uniqueId val="{00000003-0E0C-49BF-AB47-B131044739D4}"/>
              </c:ext>
            </c:extLst>
          </c:dPt>
          <c:dLbls>
            <c:dLbl>
              <c:idx val="0"/>
              <c:layout>
                <c:manualLayout>
                  <c:x val="0.10016076115485564"/>
                  <c:y val="0.1037841217983894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0C-49BF-AB47-B131044739D4}"/>
                </c:ext>
              </c:extLst>
            </c:dLbl>
            <c:dLbl>
              <c:idx val="1"/>
              <c:layout>
                <c:manualLayout>
                  <c:x val="-2.0765841769778779E-2"/>
                  <c:y val="4.603427813014458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0C-49BF-AB47-B131044739D4}"/>
                </c:ext>
              </c:extLst>
            </c:dLbl>
            <c:numFmt formatCode="0.0%" sourceLinked="0"/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541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Arkusz1!$A$2:$A$3</c:f>
              <c:strCache>
                <c:ptCount val="2"/>
                <c:pt idx="0">
                  <c:v>MAŁOPOLSKA (bez miasta Tarnowa i pow. tarnowskiego) - 66 195</c:v>
                </c:pt>
                <c:pt idx="1">
                  <c:v>MIASTO TARNÓW I POWIAT TARNOWSKI - 6 371</c:v>
                </c:pt>
              </c:strCache>
            </c:strRef>
          </c:cat>
          <c:val>
            <c:numRef>
              <c:f>Arkusz1!$B$2:$B$3</c:f>
              <c:numCache>
                <c:formatCode>#,##0</c:formatCode>
                <c:ptCount val="2"/>
                <c:pt idx="0">
                  <c:v>66195</c:v>
                </c:pt>
                <c:pt idx="1">
                  <c:v>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0C-49BF-AB47-B131044739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774">
          <a:noFill/>
        </a:ln>
      </c:spPr>
    </c:plotArea>
    <c:legend>
      <c:legendPos val="b"/>
      <c:layout>
        <c:manualLayout>
          <c:xMode val="edge"/>
          <c:yMode val="edge"/>
          <c:x val="3.5114031043122699E-3"/>
          <c:y val="0.79518252851910698"/>
          <c:w val="0.99063188821565662"/>
          <c:h val="0.18654567637054051"/>
        </c:manualLayout>
      </c:layout>
      <c:overlay val="0"/>
      <c:txPr>
        <a:bodyPr/>
        <a:lstStyle/>
        <a:p>
          <a:pPr>
            <a:defRPr sz="1400" b="1"/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946"/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F3F-49E1-A41F-1B5A22894662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07B-4E4B-A459-F3193D3F036F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F8-4FFA-926F-193ED07B1162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F8-4FFA-926F-193ED07B1162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8.4364772016936873E-3"/>
                  <c:y val="2.66541636951820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66</c:v>
                </c:pt>
                <c:pt idx="1">
                  <c:v>79</c:v>
                </c:pt>
                <c:pt idx="2">
                  <c:v>63</c:v>
                </c:pt>
                <c:pt idx="3">
                  <c:v>45</c:v>
                </c:pt>
                <c:pt idx="4">
                  <c:v>46</c:v>
                </c:pt>
                <c:pt idx="5">
                  <c:v>36</c:v>
                </c:pt>
                <c:pt idx="6">
                  <c:v>25</c:v>
                </c:pt>
                <c:pt idx="7">
                  <c:v>41</c:v>
                </c:pt>
                <c:pt idx="8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8941568"/>
        <c:axId val="98951552"/>
      </c:barChart>
      <c:catAx>
        <c:axId val="98941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8951552"/>
        <c:crosses val="autoZero"/>
        <c:auto val="1"/>
        <c:lblAlgn val="ctr"/>
        <c:lblOffset val="100"/>
        <c:noMultiLvlLbl val="0"/>
      </c:catAx>
      <c:valAx>
        <c:axId val="9895155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8941568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FF34-4C5C-B462-81A585661C97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1B3-4DC2-9BCD-7AC0689A13AB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0E-4209-8F45-68D24B939C0C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0E-4209-8F45-68D24B939C0C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2.361106467235136E-3"/>
                  <c:y val="8.440345253271270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1.0311130798118184E-16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56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F34-4C5C-B462-81A585661C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123</c:v>
                </c:pt>
                <c:pt idx="1">
                  <c:v>112</c:v>
                </c:pt>
                <c:pt idx="2">
                  <c:v>99</c:v>
                </c:pt>
                <c:pt idx="3">
                  <c:v>87</c:v>
                </c:pt>
                <c:pt idx="4">
                  <c:v>70</c:v>
                </c:pt>
                <c:pt idx="5">
                  <c:v>68</c:v>
                </c:pt>
                <c:pt idx="6">
                  <c:v>67</c:v>
                </c:pt>
                <c:pt idx="7">
                  <c:v>56</c:v>
                </c:pt>
                <c:pt idx="8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8994816"/>
        <c:axId val="99004800"/>
      </c:barChart>
      <c:catAx>
        <c:axId val="989948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004800"/>
        <c:crosses val="autoZero"/>
        <c:auto val="1"/>
        <c:lblAlgn val="ctr"/>
        <c:lblOffset val="100"/>
        <c:noMultiLvlLbl val="0"/>
      </c:catAx>
      <c:valAx>
        <c:axId val="990048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899481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201-4BA6-9437-68F9D578FC7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201-4BA6-9437-68F9D578FC7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201-4BA6-9437-68F9D578FC7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C7D-4832-8F87-5BE804D5281F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F83-431B-BE28-570F6F09AC7C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57-4647-814D-57CF440CD691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C57-4647-814D-57CF440CD691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01-4BA6-9437-68F9D578FC7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01-4BA6-9437-68F9D578FC78}"/>
                </c:ext>
              </c:extLst>
            </c:dLbl>
            <c:dLbl>
              <c:idx val="5"/>
              <c:layout>
                <c:manualLayout>
                  <c:x val="1.0311130798118184E-16"/>
                  <c:y val="1.599249821710933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01-4BA6-9437-68F9D578FC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195</c:v>
                </c:pt>
                <c:pt idx="1">
                  <c:v>199</c:v>
                </c:pt>
                <c:pt idx="2">
                  <c:v>168</c:v>
                </c:pt>
                <c:pt idx="3">
                  <c:v>133</c:v>
                </c:pt>
                <c:pt idx="4">
                  <c:v>118</c:v>
                </c:pt>
                <c:pt idx="5">
                  <c:v>107</c:v>
                </c:pt>
                <c:pt idx="6">
                  <c:v>93</c:v>
                </c:pt>
                <c:pt idx="7">
                  <c:v>111</c:v>
                </c:pt>
                <c:pt idx="8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01-4BA6-9437-68F9D578FC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412224"/>
        <c:axId val="99422208"/>
      </c:barChart>
      <c:catAx>
        <c:axId val="99412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422208"/>
        <c:crosses val="autoZero"/>
        <c:auto val="1"/>
        <c:lblAlgn val="ctr"/>
        <c:lblOffset val="100"/>
        <c:noMultiLvlLbl val="0"/>
      </c:catAx>
      <c:valAx>
        <c:axId val="9942220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41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7D-43C1-9956-7D6029ED3C7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7D-43C1-9956-7D6029ED3C7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7D-43C1-9956-7D6029ED3C7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7D-43C1-9956-7D6029ED3C75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6F5-40B2-94BD-B983ED6FD836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7D-43C1-9956-7D6029ED3C75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7D-43C1-9956-7D6029ED3C75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7D-43C1-9956-7D6029ED3C75}"/>
                </c:ext>
              </c:extLst>
            </c:dLbl>
            <c:dLbl>
              <c:idx val="4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7D-43C1-9956-7D6029ED3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24</c:v>
                </c:pt>
                <c:pt idx="1">
                  <c:v>31</c:v>
                </c:pt>
                <c:pt idx="2">
                  <c:v>12</c:v>
                </c:pt>
                <c:pt idx="3">
                  <c:v>15</c:v>
                </c:pt>
                <c:pt idx="4">
                  <c:v>12</c:v>
                </c:pt>
                <c:pt idx="5">
                  <c:v>14</c:v>
                </c:pt>
                <c:pt idx="6">
                  <c:v>7</c:v>
                </c:pt>
                <c:pt idx="7">
                  <c:v>15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47D-43C1-9956-7D6029ED3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590912"/>
        <c:axId val="99592448"/>
      </c:barChart>
      <c:catAx>
        <c:axId val="99590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592448"/>
        <c:crosses val="autoZero"/>
        <c:auto val="1"/>
        <c:lblAlgn val="ctr"/>
        <c:lblOffset val="100"/>
        <c:noMultiLvlLbl val="0"/>
      </c:catAx>
      <c:valAx>
        <c:axId val="995924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59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3449551527057728"/>
          <c:h val="0.10193853423926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6-49DC-B0C9-A3BC2E53E5B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6-49DC-B0C9-A3BC2E53E5B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6-49DC-B0C9-A3BC2E53E5B9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C84-4B58-8967-41D49C91EACF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16-49DC-B0C9-A3BC2E53E5B9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16-49DC-B0C9-A3BC2E53E5B9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16-49DC-B0C9-A3BC2E53E5B9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16-49DC-B0C9-A3BC2E53E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C16-49DC-B0C9-A3BC2E53E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510912"/>
        <c:axId val="99512704"/>
      </c:barChart>
      <c:catAx>
        <c:axId val="99510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512704"/>
        <c:crosses val="autoZero"/>
        <c:auto val="1"/>
        <c:lblAlgn val="ctr"/>
        <c:lblOffset val="100"/>
        <c:noMultiLvlLbl val="0"/>
      </c:catAx>
      <c:valAx>
        <c:axId val="9951270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51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A9-4977-8CEC-F9B89DB14EF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A9-4977-8CEC-F9B89DB14EF5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1CE-468A-93D5-CD06C41BE30B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A9-4977-8CEC-F9B89DB14EF5}"/>
                </c:ext>
              </c:extLst>
            </c:dLbl>
            <c:dLbl>
              <c:idx val="2"/>
              <c:layout>
                <c:manualLayout>
                  <c:x val="2.8121590672311948E-3"/>
                  <c:y val="8.4403452532712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3A9-4977-8CEC-F9B89DB14EF5}"/>
                </c:ext>
              </c:extLst>
            </c:dLbl>
            <c:dLbl>
              <c:idx val="3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3A9-4977-8CEC-F9B89DB14EF5}"/>
                </c:ext>
              </c:extLst>
            </c:dLbl>
            <c:dLbl>
              <c:idx val="4"/>
              <c:layout>
                <c:manualLayout>
                  <c:x val="-1.0797583668928721E-2"/>
                  <c:y val="8.44034525327122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A9-4977-8CEC-F9B89DB14EF5}"/>
                </c:ext>
              </c:extLst>
            </c:dLbl>
            <c:dLbl>
              <c:idx val="5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3A9-4977-8CEC-F9B89DB14EF5}"/>
                </c:ext>
              </c:extLst>
            </c:dLbl>
            <c:dLbl>
              <c:idx val="6"/>
              <c:layout>
                <c:manualLayout>
                  <c:x val="0"/>
                  <c:y val="5.3308327390363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A9-4977-8CEC-F9B89DB14EF5}"/>
                </c:ext>
              </c:extLst>
            </c:dLbl>
            <c:dLbl>
              <c:idx val="7"/>
              <c:layout>
                <c:manualLayout>
                  <c:x val="0"/>
                  <c:y val="2.66541636951821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3A9-4977-8CEC-F9B89DB14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7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3A9-4977-8CEC-F9B89DB14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640832"/>
        <c:axId val="99642368"/>
      </c:barChart>
      <c:catAx>
        <c:axId val="99640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642368"/>
        <c:crosses val="autoZero"/>
        <c:auto val="1"/>
        <c:lblAlgn val="ctr"/>
        <c:lblOffset val="100"/>
        <c:noMultiLvlLbl val="0"/>
      </c:catAx>
      <c:valAx>
        <c:axId val="99642368"/>
        <c:scaling>
          <c:orientation val="minMax"/>
          <c:max val="1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6408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949330650784533E-2"/>
          <c:y val="7.0421266113369921E-2"/>
          <c:w val="0.89874123774413472"/>
          <c:h val="0.620048620246853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91-457E-8C18-13034BBD992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91-457E-8C18-13034BBD992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91-457E-8C18-13034BBD992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E91-457E-8C18-13034BBD9928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00D-4C5A-BD05-9CFB43B5953A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E91-457E-8C18-13034BBD9928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E91-457E-8C18-13034BBD9928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E91-457E-8C18-13034BBD992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91-457E-8C18-13034BBD9928}"/>
                </c:ext>
              </c:extLst>
            </c:dLbl>
            <c:dLbl>
              <c:idx val="7"/>
              <c:layout>
                <c:manualLayout>
                  <c:x val="5.6243181344623897E-3"/>
                  <c:y val="5.33083273903642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AE91-457E-8C18-13034BBD99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16</c:v>
                </c:pt>
                <c:pt idx="1">
                  <c:v>24</c:v>
                </c:pt>
                <c:pt idx="2">
                  <c:v>10</c:v>
                </c:pt>
                <c:pt idx="3">
                  <c:v>13</c:v>
                </c:pt>
                <c:pt idx="4">
                  <c:v>9</c:v>
                </c:pt>
                <c:pt idx="5">
                  <c:v>11</c:v>
                </c:pt>
                <c:pt idx="6">
                  <c:v>6</c:v>
                </c:pt>
                <c:pt idx="7">
                  <c:v>8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E91-457E-8C18-13034BBD9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742848"/>
        <c:axId val="99744384"/>
      </c:barChart>
      <c:catAx>
        <c:axId val="99742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744384"/>
        <c:crosses val="autoZero"/>
        <c:auto val="1"/>
        <c:lblAlgn val="ctr"/>
        <c:lblOffset val="100"/>
        <c:noMultiLvlLbl val="0"/>
      </c:catAx>
      <c:valAx>
        <c:axId val="9974438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74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7A-43EE-AE8E-FBA7D9F8BF9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7A-43EE-AE8E-FBA7D9F8BF9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7A-43EE-AE8E-FBA7D9F8BF9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7A-43EE-AE8E-FBA7D9F8BF91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C62-498D-8CC5-F6E22A8A8B9B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F7A-43EE-AE8E-FBA7D9F8BF91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F7A-43EE-AE8E-FBA7D9F8BF91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F7A-43EE-AE8E-FBA7D9F8BF91}"/>
                </c:ext>
              </c:extLst>
            </c:dLbl>
            <c:dLbl>
              <c:idx val="4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F7A-43EE-AE8E-FBA7D9F8BF91}"/>
                </c:ext>
              </c:extLst>
            </c:dLbl>
            <c:dLbl>
              <c:idx val="5"/>
              <c:layout>
                <c:manualLayout>
                  <c:x val="0"/>
                  <c:y val="-5.3308327390364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A-43EE-AE8E-FBA7D9F8BF91}"/>
                </c:ext>
              </c:extLst>
            </c:dLbl>
            <c:dLbl>
              <c:idx val="7"/>
              <c:layout>
                <c:manualLayout>
                  <c:x val="2.8121590672310916E-3"/>
                  <c:y val="1.06616654780729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F7A-43EE-AE8E-FBA7D9F8BF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2229</c:v>
                </c:pt>
                <c:pt idx="1">
                  <c:v>2407</c:v>
                </c:pt>
                <c:pt idx="2">
                  <c:v>2489</c:v>
                </c:pt>
                <c:pt idx="3">
                  <c:v>2530</c:v>
                </c:pt>
                <c:pt idx="4">
                  <c:v>2769</c:v>
                </c:pt>
                <c:pt idx="5">
                  <c:v>2293</c:v>
                </c:pt>
                <c:pt idx="6">
                  <c:v>2695</c:v>
                </c:pt>
                <c:pt idx="7">
                  <c:v>2167</c:v>
                </c:pt>
                <c:pt idx="8">
                  <c:v>2318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F7A-43EE-AE8E-FBA7D9F8BF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00426112"/>
        <c:axId val="100427648"/>
      </c:barChart>
      <c:catAx>
        <c:axId val="100426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0427648"/>
        <c:crosses val="autoZero"/>
        <c:auto val="1"/>
        <c:lblAlgn val="ctr"/>
        <c:lblOffset val="100"/>
        <c:noMultiLvlLbl val="0"/>
      </c:catAx>
      <c:valAx>
        <c:axId val="100427648"/>
        <c:scaling>
          <c:orientation val="minMax"/>
          <c:max val="3000"/>
          <c:min val="15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00426112"/>
        <c:crosses val="autoZero"/>
        <c:crossBetween val="between"/>
        <c:majorUnit val="3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A87-44F5-A042-26CE8361641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A87-44F5-A042-26CE8361641A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A87-44F5-A042-26CE8361641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A87-44F5-A042-26CE8361641A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A24-467E-AEA0-1287E673E0A3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87-44F5-A042-26CE8361641A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87-44F5-A042-26CE8361641A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87-44F5-A042-26CE8361641A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87-44F5-A042-26CE8361641A}"/>
                </c:ext>
              </c:extLst>
            </c:dLbl>
            <c:dLbl>
              <c:idx val="7"/>
              <c:layout>
                <c:manualLayout>
                  <c:x val="-2.8121590672312976E-3"/>
                  <c:y val="8.598857754982040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A87-44F5-A042-26CE836164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82</c:v>
                </c:pt>
                <c:pt idx="1">
                  <c:v>74</c:v>
                </c:pt>
                <c:pt idx="2">
                  <c:v>81</c:v>
                </c:pt>
                <c:pt idx="3">
                  <c:v>80</c:v>
                </c:pt>
                <c:pt idx="4">
                  <c:v>82</c:v>
                </c:pt>
                <c:pt idx="5">
                  <c:v>86</c:v>
                </c:pt>
                <c:pt idx="6">
                  <c:v>94</c:v>
                </c:pt>
                <c:pt idx="7">
                  <c:v>212</c:v>
                </c:pt>
                <c:pt idx="8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A87-44F5-A042-26CE83616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835904"/>
        <c:axId val="99837440"/>
      </c:barChart>
      <c:catAx>
        <c:axId val="998359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837440"/>
        <c:crosses val="autoZero"/>
        <c:auto val="1"/>
        <c:lblAlgn val="ctr"/>
        <c:lblOffset val="100"/>
        <c:noMultiLvlLbl val="0"/>
      </c:catAx>
      <c:valAx>
        <c:axId val="99837440"/>
        <c:scaling>
          <c:orientation val="minMax"/>
          <c:min val="5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minorGridlines>
          <c:spPr>
            <a:ln w="0" cmpd="sng">
              <a:noFill/>
              <a:prstDash val="solid"/>
            </a:ln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835904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446603188634088E-2"/>
          <c:y val="5.8639160129400715E-2"/>
          <c:w val="0.88468044240797872"/>
          <c:h val="0.7487981490677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7C-4870-846D-1AE7752F31B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7C-4870-846D-1AE7752F31BB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7C-4870-846D-1AE7752F31B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7C-4870-846D-1AE7752F31BB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96E-4A40-8C0F-FBEED9EE3C78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7C-4870-846D-1AE7752F31BB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7C-4870-846D-1AE7752F31BB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7C-4870-846D-1AE7752F31BB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7C-4870-846D-1AE7752F31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1194</c:v>
                </c:pt>
                <c:pt idx="1">
                  <c:v>1258</c:v>
                </c:pt>
                <c:pt idx="2">
                  <c:v>1307</c:v>
                </c:pt>
                <c:pt idx="3">
                  <c:v>1315</c:v>
                </c:pt>
                <c:pt idx="4">
                  <c:v>1438</c:v>
                </c:pt>
                <c:pt idx="5">
                  <c:v>1128</c:v>
                </c:pt>
                <c:pt idx="6">
                  <c:v>1361</c:v>
                </c:pt>
                <c:pt idx="7">
                  <c:v>1115</c:v>
                </c:pt>
                <c:pt idx="8">
                  <c:v>1231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17C-4870-846D-1AE7752F31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8331392"/>
        <c:axId val="198345472"/>
      </c:barChart>
      <c:catAx>
        <c:axId val="198331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8345472"/>
        <c:crosses val="autoZero"/>
        <c:auto val="1"/>
        <c:lblAlgn val="ctr"/>
        <c:lblOffset val="100"/>
        <c:noMultiLvlLbl val="0"/>
      </c:catAx>
      <c:valAx>
        <c:axId val="198345472"/>
        <c:scaling>
          <c:orientation val="minMax"/>
          <c:max val="1600"/>
          <c:min val="6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8331392"/>
        <c:crosses val="autoZero"/>
        <c:crossBetween val="between"/>
        <c:majorUnit val="1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5196489096905011E-2"/>
          <c:y val="0.86596061815832737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0761415915452903E-2"/>
          <c:w val="0.95317616157642304"/>
          <c:h val="0.68320490714936455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Sprzedaż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B798-461C-B862-DB8DA6DCB9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B798-461C-B862-DB8DA6DCB98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5-B798-461C-B862-DB8DA6DCB980}"/>
              </c:ext>
            </c:extLst>
          </c:dPt>
          <c:dPt>
            <c:idx val="3"/>
            <c:bubble3D val="0"/>
            <c:spPr>
              <a:solidFill>
                <a:srgbClr val="515151"/>
              </a:solidFill>
            </c:spPr>
            <c:extLst>
              <c:ext xmlns:c16="http://schemas.microsoft.com/office/drawing/2014/chart" uri="{C3380CC4-5D6E-409C-BE32-E72D297353CC}">
                <c16:uniqueId val="{00000007-B798-461C-B862-DB8DA6DCB980}"/>
              </c:ext>
            </c:extLst>
          </c:dPt>
          <c:dLbls>
            <c:spPr>
              <a:solidFill>
                <a:schemeClr val="bg2">
                  <a:lumMod val="90000"/>
                </a:schemeClr>
              </a:solidFill>
              <a:ln>
                <a:solidFill>
                  <a:srgbClr val="000000"/>
                </a:solidFill>
              </a:ln>
            </c:spPr>
            <c:txPr>
              <a:bodyPr/>
              <a:lstStyle/>
              <a:p>
                <a:pPr>
                  <a:defRPr sz="1492" b="1">
                    <a:solidFill>
                      <a:srgbClr val="000000"/>
                    </a:solidFill>
                  </a:defRPr>
                </a:pPr>
                <a:endParaRPr lang="pl-PL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Arkusz1!$A$2:$A$5</c:f>
              <c:strCache>
                <c:ptCount val="4"/>
                <c:pt idx="0">
                  <c:v>KRYMINALNE - 2 936</c:v>
                </c:pt>
                <c:pt idx="1">
                  <c:v>GOSPODARCZE - 2 700    (w tym 73 p-stw korupcyjnych)</c:v>
                </c:pt>
                <c:pt idx="2">
                  <c:v>DROGOWE -  401</c:v>
                </c:pt>
                <c:pt idx="3">
                  <c:v>INNE -  334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2936</c:v>
                </c:pt>
                <c:pt idx="1">
                  <c:v>2700</c:v>
                </c:pt>
                <c:pt idx="2">
                  <c:v>401</c:v>
                </c:pt>
                <c:pt idx="3">
                  <c:v>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98-461C-B862-DB8DA6DCB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29">
          <a:noFill/>
        </a:ln>
      </c:spPr>
    </c:plotArea>
    <c:legend>
      <c:legendPos val="b"/>
      <c:layout>
        <c:manualLayout>
          <c:xMode val="edge"/>
          <c:yMode val="edge"/>
          <c:x val="2.6745623739181363E-4"/>
          <c:y val="0.77660158918491351"/>
          <c:w val="0.99973254376260823"/>
          <c:h val="0.22339841081508649"/>
        </c:manualLayout>
      </c:layout>
      <c:overlay val="0"/>
      <c:txPr>
        <a:bodyPr/>
        <a:lstStyle/>
        <a:p>
          <a:pPr>
            <a:defRPr sz="1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defRPr>
          </a:pPr>
          <a:endParaRPr lang="pl-PL"/>
        </a:p>
      </c:txPr>
    </c:legend>
    <c:plotVisOnly val="1"/>
    <c:dispBlanksAs val="zero"/>
    <c:showDLblsOverMax val="0"/>
  </c:chart>
  <c:txPr>
    <a:bodyPr/>
    <a:lstStyle/>
    <a:p>
      <a:pPr>
        <a:defRPr sz="1742"/>
      </a:pPr>
      <a:endParaRPr lang="pl-PL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C5-4D97-B397-EBECD72F8AE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C5-4D97-B397-EBECD72F8AE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C5-4D97-B397-EBECD72F8AE8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C5-4D97-B397-EBECD72F8AE8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26A3-4AE9-9B24-D03D9ECA3947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7C5-4D97-B397-EBECD72F8AE8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C5-4D97-B397-EBECD72F8AE8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7C5-4D97-B397-EBECD72F8AE8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C5-4D97-B397-EBECD72F8AE8}"/>
                </c:ext>
              </c:extLst>
            </c:dLbl>
            <c:dLbl>
              <c:idx val="6"/>
              <c:layout>
                <c:manualLayout>
                  <c:x val="2.8121590672311948E-3"/>
                  <c:y val="1.06616654780728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C5-4D97-B397-EBECD72F8AE8}"/>
                </c:ext>
              </c:extLst>
            </c:dLbl>
            <c:dLbl>
              <c:idx val="7"/>
              <c:layout>
                <c:manualLayout>
                  <c:x val="2.8119376373834841E-3"/>
                  <c:y val="-5.33083273903642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840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7C5-4D97-B397-EBECD72F8A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953</c:v>
                </c:pt>
                <c:pt idx="1">
                  <c:v>1075</c:v>
                </c:pt>
                <c:pt idx="2">
                  <c:v>1101</c:v>
                </c:pt>
                <c:pt idx="3">
                  <c:v>1135</c:v>
                </c:pt>
                <c:pt idx="4">
                  <c:v>1249</c:v>
                </c:pt>
                <c:pt idx="5">
                  <c:v>1079</c:v>
                </c:pt>
                <c:pt idx="6">
                  <c:v>1240</c:v>
                </c:pt>
                <c:pt idx="7">
                  <c:v>840</c:v>
                </c:pt>
                <c:pt idx="8">
                  <c:v>908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7C5-4D97-B397-EBECD72F8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98433792"/>
        <c:axId val="198439680"/>
      </c:barChart>
      <c:catAx>
        <c:axId val="198433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8439680"/>
        <c:crosses val="autoZero"/>
        <c:auto val="1"/>
        <c:lblAlgn val="ctr"/>
        <c:lblOffset val="100"/>
        <c:noMultiLvlLbl val="0"/>
      </c:catAx>
      <c:valAx>
        <c:axId val="198439680"/>
        <c:scaling>
          <c:orientation val="minMax"/>
          <c:max val="1400"/>
          <c:min val="6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198433792"/>
        <c:crosses val="autoZero"/>
        <c:crossBetween val="between"/>
        <c:majorUnit val="1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44F-47E5-AEC3-1666C02456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4F-47E5-AEC3-1666C02456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4F-47E5-AEC3-1666C024561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44F-47E5-AEC3-1666C0245619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53A-4C90-9574-36DC8E34255E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4F-47E5-AEC3-1666C0245619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4F-47E5-AEC3-1666C0245619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4F-47E5-AEC3-1666C0245619}"/>
                </c:ext>
              </c:extLst>
            </c:dLbl>
            <c:dLbl>
              <c:idx val="4"/>
              <c:layout>
                <c:manualLayout>
                  <c:x val="3.263211667227253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4F-47E5-AEC3-1666C02456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219</c:v>
                </c:pt>
                <c:pt idx="1">
                  <c:v>219</c:v>
                </c:pt>
                <c:pt idx="2">
                  <c:v>183</c:v>
                </c:pt>
                <c:pt idx="3">
                  <c:v>138</c:v>
                </c:pt>
                <c:pt idx="4">
                  <c:v>119</c:v>
                </c:pt>
                <c:pt idx="5">
                  <c:v>110</c:v>
                </c:pt>
                <c:pt idx="6">
                  <c:v>110</c:v>
                </c:pt>
                <c:pt idx="7">
                  <c:v>146</c:v>
                </c:pt>
                <c:pt idx="8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44F-47E5-AEC3-1666C0245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239424"/>
        <c:axId val="99240960"/>
      </c:barChart>
      <c:catAx>
        <c:axId val="99239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240960"/>
        <c:crosses val="autoZero"/>
        <c:auto val="1"/>
        <c:lblAlgn val="ctr"/>
        <c:lblOffset val="100"/>
        <c:noMultiLvlLbl val="0"/>
      </c:catAx>
      <c:valAx>
        <c:axId val="9924096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239424"/>
        <c:crosses val="autoZero"/>
        <c:crossBetween val="between"/>
        <c:majorUnit val="7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12-40EB-97CF-AD94BC2FFE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12-40EB-97CF-AD94BC2FFE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12-40EB-97CF-AD94BC2FFE1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212-40EB-97CF-AD94BC2FFE19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5E52-4E41-A107-49F0ED6962D2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12-40EB-97CF-AD94BC2FFE19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12-40EB-97CF-AD94BC2FFE19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12-40EB-97CF-AD94BC2FFE19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12-40EB-97CF-AD94BC2FFE19}"/>
                </c:ext>
              </c:extLst>
            </c:dLbl>
            <c:dLbl>
              <c:idx val="7"/>
              <c:layout>
                <c:manualLayout>
                  <c:x val="-1.0311130798118184E-16"/>
                  <c:y val="6.355328943318972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212-40EB-97CF-AD94BC2FFE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11</c:v>
                </c:pt>
                <c:pt idx="1">
                  <c:v>10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29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212-40EB-97CF-AD94BC2FF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99316864"/>
        <c:axId val="99318400"/>
      </c:barChart>
      <c:catAx>
        <c:axId val="993168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9318400"/>
        <c:crosses val="autoZero"/>
        <c:auto val="1"/>
        <c:lblAlgn val="ctr"/>
        <c:lblOffset val="100"/>
        <c:noMultiLvlLbl val="0"/>
      </c:catAx>
      <c:valAx>
        <c:axId val="993184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99316864"/>
        <c:crosses val="autoZero"/>
        <c:crossBetween val="between"/>
        <c:majorUnit val="8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01-4EA4-ABB1-70E5EC2D0B6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01-4EA4-ABB1-70E5EC2D0B6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01-4EA4-ABB1-70E5EC2D0B6D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201-4EA4-ABB1-70E5EC2D0B6D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DCD-47AC-9C65-4AE239CCF150}"/>
              </c:ext>
            </c:extLst>
          </c:dPt>
          <c:dLbls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01-4EA4-ABB1-70E5EC2D0B6D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01-4EA4-ABB1-70E5EC2D0B6D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201-4EA4-ABB1-70E5EC2D0B6D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01-4EA4-ABB1-70E5EC2D0B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73</c:v>
                </c:pt>
                <c:pt idx="1">
                  <c:v>80</c:v>
                </c:pt>
                <c:pt idx="2">
                  <c:v>63</c:v>
                </c:pt>
                <c:pt idx="3">
                  <c:v>51</c:v>
                </c:pt>
                <c:pt idx="4">
                  <c:v>48</c:v>
                </c:pt>
                <c:pt idx="5">
                  <c:v>35</c:v>
                </c:pt>
                <c:pt idx="6">
                  <c:v>26</c:v>
                </c:pt>
                <c:pt idx="7">
                  <c:v>46</c:v>
                </c:pt>
                <c:pt idx="8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201-4EA4-ABB1-70E5EC2D0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02211712"/>
        <c:axId val="202213248"/>
      </c:barChart>
      <c:catAx>
        <c:axId val="202211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213248"/>
        <c:crosses val="autoZero"/>
        <c:auto val="1"/>
        <c:lblAlgn val="ctr"/>
        <c:lblOffset val="100"/>
        <c:noMultiLvlLbl val="0"/>
      </c:catAx>
      <c:valAx>
        <c:axId val="2022132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20221171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A6-4BDC-978F-47DFF6C28D9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A6-4BDC-978F-47DFF6C28D9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A6-4BDC-978F-47DFF6C28D9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A6-4BDC-978F-47DFF6C28D95}"/>
              </c:ext>
            </c:extLst>
          </c:dPt>
          <c:dPt>
            <c:idx val="8"/>
            <c:invertIfNegative val="0"/>
            <c:bubble3D val="0"/>
            <c:spPr>
              <a:solidFill>
                <a:srgbClr val="14EF0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BE7-46AC-A955-8BB8CB834A39}"/>
              </c:ext>
            </c:extLst>
          </c:dPt>
          <c:dLbls>
            <c:dLbl>
              <c:idx val="0"/>
              <c:layout>
                <c:manualLayout>
                  <c:x val="2.8121590672311948E-3"/>
                  <c:y val="1.59924982171092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A6-4BDC-978F-47DFF6C28D95}"/>
                </c:ext>
              </c:extLst>
            </c:dLbl>
            <c:dLbl>
              <c:idx val="1"/>
              <c:layout>
                <c:manualLayout>
                  <c:x val="5.1733057423693739E-3"/>
                  <c:y val="9.9212277949055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0A6-4BDC-978F-47DFF6C28D95}"/>
                </c:ext>
              </c:extLst>
            </c:dLbl>
            <c:dLbl>
              <c:idx val="2"/>
              <c:layout>
                <c:manualLayout>
                  <c:x val="0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0A6-4BDC-978F-47DFF6C28D95}"/>
                </c:ext>
              </c:extLst>
            </c:dLbl>
            <c:dLbl>
              <c:idx val="3"/>
              <c:layout>
                <c:manualLayout>
                  <c:x val="0"/>
                  <c:y val="-4.547176876623080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0A6-4BDC-978F-47DFF6C28D95}"/>
                </c:ext>
              </c:extLst>
            </c:dLbl>
            <c:dLbl>
              <c:idx val="4"/>
              <c:layout>
                <c:manualLayout>
                  <c:x val="-5.1733057423693739E-3"/>
                  <c:y val="2.97636833847166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6-4BDC-978F-47DFF6C28D9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71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0A6-4BDC-978F-47DFF6C28D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Arkusz1!$A$4:$A$12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Arkusz1!$B$4:$B$12</c:f>
              <c:numCache>
                <c:formatCode>General</c:formatCode>
                <c:ptCount val="9"/>
                <c:pt idx="0">
                  <c:v>135</c:v>
                </c:pt>
                <c:pt idx="1">
                  <c:v>129</c:v>
                </c:pt>
                <c:pt idx="2">
                  <c:v>112</c:v>
                </c:pt>
                <c:pt idx="3">
                  <c:v>86</c:v>
                </c:pt>
                <c:pt idx="4">
                  <c:v>69</c:v>
                </c:pt>
                <c:pt idx="5">
                  <c:v>72</c:v>
                </c:pt>
                <c:pt idx="6">
                  <c:v>80</c:v>
                </c:pt>
                <c:pt idx="7">
                  <c:v>71</c:v>
                </c:pt>
                <c:pt idx="8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0A6-4BDC-978F-47DFF6C28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02305920"/>
        <c:axId val="202307456"/>
      </c:barChart>
      <c:catAx>
        <c:axId val="202305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2307456"/>
        <c:crosses val="autoZero"/>
        <c:auto val="1"/>
        <c:lblAlgn val="ctr"/>
        <c:lblOffset val="100"/>
        <c:noMultiLvlLbl val="0"/>
      </c:catAx>
      <c:valAx>
        <c:axId val="202307456"/>
        <c:scaling>
          <c:orientation val="minMax"/>
          <c:max val="15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202305920"/>
        <c:crosses val="autoZero"/>
        <c:crossBetween val="between"/>
        <c:majorUnit val="3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820804021328693E-2"/>
          <c:y val="0.8659606798949212"/>
          <c:w val="0.944918143638667"/>
          <c:h val="0.102026669646671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FFFF0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lumMod val="7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E16-4B26-9233-B26DC79FEF4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E16-4B26-9233-B26DC79FEF4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E16-4B26-9233-B26DC79FEF4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alpha val="8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E16-4B26-9233-B26DC79FEF4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alpha val="8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9-293B-4D24-9652-25D00E7C0AB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alpha val="74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A-3176-44FD-8ED8-41AB60071384}"/>
              </c:ext>
            </c:extLst>
          </c:dPt>
          <c:dPt>
            <c:idx val="6"/>
            <c:invertIfNegative val="0"/>
            <c:bubble3D val="0"/>
            <c:spPr>
              <a:solidFill>
                <a:srgbClr val="14EF03">
                  <a:alpha val="74000"/>
                </a:srgb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0-186D-479E-8F42-1BCB671B733A}"/>
              </c:ext>
            </c:extLst>
          </c:dPt>
          <c:dLbls>
            <c:dLbl>
              <c:idx val="0"/>
              <c:layout>
                <c:manualLayout>
                  <c:x val="1.1852502604595225E-2"/>
                  <c:y val="-0.34009549734984845"/>
                </c:manualLayout>
              </c:layout>
              <c:spPr/>
              <c:txPr>
                <a:bodyPr anchor="t" anchorCtr="0"/>
                <a:lstStyle/>
                <a:p>
                  <a:pPr>
                    <a:defRPr b="1" i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16-4B26-9233-B26DC79FEF44}"/>
                </c:ext>
              </c:extLst>
            </c:dLbl>
            <c:dLbl>
              <c:idx val="1"/>
              <c:layout>
                <c:manualLayout>
                  <c:x val="1.5803336806126916E-2"/>
                  <c:y val="-0.3150358291240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16-4B26-9233-B26DC79FEF44}"/>
                </c:ext>
              </c:extLst>
            </c:dLbl>
            <c:dLbl>
              <c:idx val="2"/>
              <c:layout>
                <c:manualLayout>
                  <c:x val="1.4486392072283052E-2"/>
                  <c:y val="-0.318615781727752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B26-9233-B26DC79FEF44}"/>
                </c:ext>
              </c:extLst>
            </c:dLbl>
            <c:dLbl>
              <c:idx val="3"/>
              <c:layout>
                <c:manualLayout>
                  <c:x val="1.3894060005845057E-2"/>
                  <c:y val="-0.21475168575155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B26-9233-B26DC79FEF44}"/>
                </c:ext>
              </c:extLst>
            </c:dLbl>
            <c:dLbl>
              <c:idx val="4"/>
              <c:layout>
                <c:manualLayout>
                  <c:x val="1.9138757783479517E-2"/>
                  <c:y val="-0.263689690938576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93B-4D24-9652-25D00E7C0ABB}"/>
                </c:ext>
              </c:extLst>
            </c:dLbl>
            <c:dLbl>
              <c:idx val="5"/>
              <c:layout>
                <c:manualLayout>
                  <c:x val="1.3157895976142107E-2"/>
                  <c:y val="-0.27549669202537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176-44FD-8ED8-41AB60071384}"/>
                </c:ext>
              </c:extLst>
            </c:dLbl>
            <c:dLbl>
              <c:idx val="6"/>
              <c:layout>
                <c:manualLayout>
                  <c:x val="2.2727274867881821E-2"/>
                  <c:y val="-0.16923368224416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86D-479E-8F42-1BCB671B73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Arkusz1!$B$2:$B$8</c:f>
              <c:numCache>
                <c:formatCode>General</c:formatCode>
                <c:ptCount val="7"/>
                <c:pt idx="0">
                  <c:v>990</c:v>
                </c:pt>
                <c:pt idx="1">
                  <c:v>939</c:v>
                </c:pt>
                <c:pt idx="2">
                  <c:v>947</c:v>
                </c:pt>
                <c:pt idx="3">
                  <c:v>715</c:v>
                </c:pt>
                <c:pt idx="4">
                  <c:v>672</c:v>
                </c:pt>
                <c:pt idx="5">
                  <c:v>838</c:v>
                </c:pt>
                <c:pt idx="6">
                  <c:v>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E16-4B26-9233-B26DC79FE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98"/>
        <c:shape val="box"/>
        <c:axId val="165080064"/>
        <c:axId val="165081856"/>
        <c:axId val="0"/>
      </c:bar3DChart>
      <c:catAx>
        <c:axId val="165080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65081856"/>
        <c:crosses val="autoZero"/>
        <c:auto val="1"/>
        <c:lblAlgn val="ctr"/>
        <c:lblOffset val="100"/>
        <c:noMultiLvlLbl val="0"/>
      </c:catAx>
      <c:valAx>
        <c:axId val="165081856"/>
        <c:scaling>
          <c:orientation val="minMax"/>
          <c:max val="1200"/>
          <c:min val="500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c:spPr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pl-PL"/>
          </a:p>
        </c:txPr>
        <c:crossAx val="165080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09547244094486"/>
          <c:y val="0.17610162401574803"/>
          <c:w val="0.74052411417322839"/>
          <c:h val="0.7148307086614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 w="19050">
              <a:solidFill>
                <a:srgbClr val="00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BA-4759-84C5-9AE175BB0E6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8D0A-4670-8132-5666872F20C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03-4F4F-895B-CF5C65CA85A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548E-4716-A7F5-5FD4B890C5F8}"/>
              </c:ext>
            </c:extLst>
          </c:dPt>
          <c:dPt>
            <c:idx val="8"/>
            <c:invertIfNegative val="0"/>
            <c:bubble3D val="0"/>
            <c:spPr>
              <a:solidFill>
                <a:srgbClr val="D74D0F"/>
              </a:solidFill>
              <a:ln w="19050">
                <a:solidFill>
                  <a:srgbClr val="000000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17D-4A25-81B9-2CA61103AF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Arkusz1!$A$2:$A$10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118</c:v>
                </c:pt>
                <c:pt idx="1">
                  <c:v>171</c:v>
                </c:pt>
                <c:pt idx="2">
                  <c:v>165</c:v>
                </c:pt>
                <c:pt idx="3">
                  <c:v>226</c:v>
                </c:pt>
                <c:pt idx="4">
                  <c:v>440</c:v>
                </c:pt>
                <c:pt idx="5">
                  <c:v>781</c:v>
                </c:pt>
                <c:pt idx="6">
                  <c:v>1150</c:v>
                </c:pt>
                <c:pt idx="7">
                  <c:v>221</c:v>
                </c:pt>
                <c:pt idx="8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A-4759-84C5-9AE175BB0E6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20453120"/>
        <c:axId val="220461696"/>
      </c:barChart>
      <c:catAx>
        <c:axId val="220453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220461696"/>
        <c:crosses val="autoZero"/>
        <c:auto val="1"/>
        <c:lblAlgn val="ctr"/>
        <c:lblOffset val="100"/>
        <c:noMultiLvlLbl val="0"/>
      </c:catAx>
      <c:valAx>
        <c:axId val="22046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pl-PL"/>
          </a:p>
        </c:txPr>
        <c:crossAx val="22045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7-FE30-4FD2-B522-8754E3A4858A}"/>
              </c:ext>
            </c:extLst>
          </c:dPt>
          <c:dLbls>
            <c:dLbl>
              <c:idx val="0"/>
              <c:layout>
                <c:manualLayout>
                  <c:x val="1.4945224323383662E-2"/>
                  <c:y val="-1.54168882470828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2430937145457257E-2"/>
                  <c:y val="-6.1470015973251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9.6652212497381259E-3"/>
                  <c:y val="-1.5425646045780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1.4351212206591074E-2"/>
                  <c:y val="-9.23363909403494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891010641744027E-2"/>
                      <c:h val="6.61301570353990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E30-4FD2-B522-8754E3A4858A}"/>
                </c:ext>
              </c:extLst>
            </c:dLbl>
            <c:dLbl>
              <c:idx val="4"/>
              <c:layout>
                <c:manualLayout>
                  <c:x val="2.1526818309886741E-2"/>
                  <c:y val="-2.1626897340597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98B-43DD-B06D-B4857545D4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4339</c:v>
                </c:pt>
                <c:pt idx="1">
                  <c:v>4388</c:v>
                </c:pt>
                <c:pt idx="2">
                  <c:v>4078</c:v>
                </c:pt>
                <c:pt idx="3">
                  <c:v>4490</c:v>
                </c:pt>
                <c:pt idx="4">
                  <c:v>4674</c:v>
                </c:pt>
                <c:pt idx="5">
                  <c:v>4593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6604928"/>
        <c:axId val="116606464"/>
        <c:axId val="0"/>
      </c:bar3DChart>
      <c:catAx>
        <c:axId val="11660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6464"/>
        <c:crosses val="autoZero"/>
        <c:auto val="1"/>
        <c:lblAlgn val="ctr"/>
        <c:lblOffset val="100"/>
        <c:noMultiLvlLbl val="0"/>
      </c:catAx>
      <c:valAx>
        <c:axId val="116606464"/>
        <c:scaling>
          <c:orientation val="minMax"/>
          <c:max val="6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116604928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8.1674633356748471E-3"/>
                  <c:y val="-3.0904375763728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8.9907197389185421E-3"/>
                  <c:y val="3.089707609226200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1.3550165988334618E-2"/>
                  <c:y val="-2.4721554031924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9.3685988541169982E-3"/>
                  <c:y val="-9.2705827619718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85-4B05-8397-EDA2E552D6F7}"/>
                </c:ext>
              </c:extLst>
            </c:dLbl>
            <c:dLbl>
              <c:idx val="4"/>
              <c:layout>
                <c:manualLayout>
                  <c:x val="1.4052898281175454E-2"/>
                  <c:y val="-6.180388507981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AE-4A62-B45A-9337AF1AB7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2948</c:v>
                </c:pt>
                <c:pt idx="1">
                  <c:v>2817</c:v>
                </c:pt>
                <c:pt idx="2">
                  <c:v>2522</c:v>
                </c:pt>
                <c:pt idx="3">
                  <c:v>2593</c:v>
                </c:pt>
                <c:pt idx="4">
                  <c:v>2777</c:v>
                </c:pt>
                <c:pt idx="5">
                  <c:v>2615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703296"/>
        <c:axId val="211704832"/>
        <c:axId val="0"/>
      </c:bar3DChart>
      <c:catAx>
        <c:axId val="2117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4832"/>
        <c:crosses val="autoZero"/>
        <c:auto val="1"/>
        <c:lblAlgn val="ctr"/>
        <c:lblOffset val="100"/>
        <c:noMultiLvlLbl val="0"/>
      </c:catAx>
      <c:valAx>
        <c:axId val="211704832"/>
        <c:scaling>
          <c:orientation val="minMax"/>
          <c:max val="375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703296"/>
        <c:crosses val="autoZero"/>
        <c:crossBetween val="between"/>
        <c:majorUnit val="75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7.7696182200880813E-3"/>
                  <c:y val="3.08995093160835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003906844435873E-2"/>
                  <c:y val="-9.27106940673627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1.2057089950836739E-2"/>
                  <c:y val="-6.18063183036347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1.1959343505492546E-2"/>
                  <c:y val="-1.2360777015962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550-46FA-96F2-00CA69B8DF16}"/>
                </c:ext>
              </c:extLst>
            </c:dLbl>
            <c:dLbl>
              <c:idx val="4"/>
              <c:layout>
                <c:manualLayout>
                  <c:x val="1.4351212206590986E-2"/>
                  <c:y val="-6.180388507981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FF-4722-952B-041307803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10876</c:v>
                </c:pt>
                <c:pt idx="1">
                  <c:v>9313</c:v>
                </c:pt>
                <c:pt idx="2">
                  <c:v>5520</c:v>
                </c:pt>
                <c:pt idx="3">
                  <c:v>6455</c:v>
                </c:pt>
                <c:pt idx="4">
                  <c:v>8202</c:v>
                </c:pt>
                <c:pt idx="5">
                  <c:v>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1659776"/>
        <c:axId val="211661568"/>
        <c:axId val="0"/>
      </c:bar3DChart>
      <c:catAx>
        <c:axId val="211659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61568"/>
        <c:crosses val="autoZero"/>
        <c:auto val="1"/>
        <c:lblAlgn val="ctr"/>
        <c:lblOffset val="100"/>
        <c:noMultiLvlLbl val="0"/>
      </c:catAx>
      <c:valAx>
        <c:axId val="211661568"/>
        <c:scaling>
          <c:orientation val="minMax"/>
          <c:max val="11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1659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8.1674633356748471E-3"/>
                  <c:y val="-6.1806318303634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4.3064203118600005E-3"/>
                  <c:y val="-6.1808751527456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1.1208016274805348E-2"/>
                  <c:y val="-3.0901942539906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2.1079347421763438E-2"/>
                  <c:y val="-1.8541165523943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C88-4EC3-B28E-3EAF5A0677FB}"/>
                </c:ext>
              </c:extLst>
            </c:dLbl>
            <c:dLbl>
              <c:idx val="4"/>
              <c:layout>
                <c:manualLayout>
                  <c:x val="1.1710748567646355E-2"/>
                  <c:y val="-6.18038850798121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9C6-4F61-8C37-9F79FC99F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3795</c:v>
                </c:pt>
                <c:pt idx="1">
                  <c:v>3664</c:v>
                </c:pt>
                <c:pt idx="2">
                  <c:v>2656</c:v>
                </c:pt>
                <c:pt idx="3">
                  <c:v>2947</c:v>
                </c:pt>
                <c:pt idx="4">
                  <c:v>2796</c:v>
                </c:pt>
                <c:pt idx="5">
                  <c:v>2936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5905024"/>
        <c:axId val="215906560"/>
        <c:axId val="0"/>
      </c:bar3DChart>
      <c:catAx>
        <c:axId val="215905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6560"/>
        <c:crosses val="autoZero"/>
        <c:auto val="1"/>
        <c:lblAlgn val="ctr"/>
        <c:lblOffset val="100"/>
        <c:noMultiLvlLbl val="0"/>
      </c:catAx>
      <c:valAx>
        <c:axId val="215906560"/>
        <c:scaling>
          <c:orientation val="minMax"/>
          <c:max val="4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5905024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0BA2-4A7B-BEEA-EDD6C131132F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0BA2-4A7B-BEEA-EDD6C131132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BD4C-4227-AD7A-E19886A3E5ED}"/>
              </c:ext>
            </c:extLst>
          </c:dPt>
          <c:dLbls>
            <c:dLbl>
              <c:idx val="0"/>
              <c:layout>
                <c:manualLayout>
                  <c:x val="1.0161486921186564E-2"/>
                  <c:y val="6.4893836011420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2-4A7B-BEEA-EDD6C131132F}"/>
                </c:ext>
              </c:extLst>
            </c:dLbl>
            <c:dLbl>
              <c:idx val="1"/>
              <c:layout>
                <c:manualLayout>
                  <c:x val="1.2430937145457214E-2"/>
                  <c:y val="0.18541116859467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A2-4A7B-BEEA-EDD6C131132F}"/>
                </c:ext>
              </c:extLst>
            </c:dLbl>
            <c:dLbl>
              <c:idx val="2"/>
              <c:layout>
                <c:manualLayout>
                  <c:x val="1.6840827353033792E-2"/>
                  <c:y val="-6.1806318303634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4C-4227-AD7A-E19886A3E5ED}"/>
                </c:ext>
              </c:extLst>
            </c:dLbl>
            <c:dLbl>
              <c:idx val="3"/>
              <c:layout>
                <c:manualLayout>
                  <c:x val="1.4351212206591161E-2"/>
                  <c:y val="0.1050666046356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99-4B06-9E2B-ADE3A58B8FF0}"/>
                </c:ext>
              </c:extLst>
            </c:dLbl>
            <c:dLbl>
              <c:idx val="4"/>
              <c:layout>
                <c:manualLayout>
                  <c:x val="1.1959343505492635E-2"/>
                  <c:y val="-6.1803885079812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7F-41DA-B965-4271FF1769E6}"/>
                </c:ext>
              </c:extLst>
            </c:dLbl>
            <c:dLbl>
              <c:idx val="5"/>
              <c:layout>
                <c:manualLayout>
                  <c:x val="1.9134949608788216E-2"/>
                  <c:y val="8.6525439111737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48-4D1F-8F59-0899B52254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0.00%</c:formatCode>
                <c:ptCount val="6"/>
                <c:pt idx="0">
                  <c:v>0.91400000000000003</c:v>
                </c:pt>
                <c:pt idx="1">
                  <c:v>0.89119999999999999</c:v>
                </c:pt>
                <c:pt idx="2">
                  <c:v>0.81489999999999996</c:v>
                </c:pt>
                <c:pt idx="3">
                  <c:v>0.79210000000000003</c:v>
                </c:pt>
                <c:pt idx="4">
                  <c:v>0.82079999999999997</c:v>
                </c:pt>
                <c:pt idx="5">
                  <c:v>0.77349999999999997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BA2-4A7B-BEEA-EDD6C13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19104"/>
        <c:axId val="218337280"/>
        <c:axId val="0"/>
      </c:bar3DChart>
      <c:catAx>
        <c:axId val="218319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37280"/>
        <c:crosses val="autoZero"/>
        <c:auto val="1"/>
        <c:lblAlgn val="ctr"/>
        <c:lblOffset val="100"/>
        <c:noMultiLvlLbl val="0"/>
      </c:catAx>
      <c:valAx>
        <c:axId val="218337280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19104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7030A0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1B18-4412-A8B1-4FB35B808E70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3-1B18-4412-A8B1-4FB35B808E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929C-4697-9ECB-3EC0A1F3818C}"/>
              </c:ext>
            </c:extLst>
          </c:dPt>
          <c:dLbls>
            <c:dLbl>
              <c:idx val="0"/>
              <c:layout>
                <c:manualLayout>
                  <c:x val="1.6587744746602885E-2"/>
                  <c:y val="5.5623253249448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18-4412-A8B1-4FB35B808E70}"/>
                </c:ext>
              </c:extLst>
            </c:dLbl>
            <c:dLbl>
              <c:idx val="1"/>
              <c:layout>
                <c:manualLayout>
                  <c:x val="9.8854982528592782E-3"/>
                  <c:y val="0.197771945610634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18-4412-A8B1-4FB35B808E70}"/>
                </c:ext>
              </c:extLst>
            </c:dLbl>
            <c:dLbl>
              <c:idx val="2"/>
              <c:layout>
                <c:manualLayout>
                  <c:x val="1.1463774531760892E-2"/>
                  <c:y val="-6.1803885079812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C-4697-9ECB-3EC0A1F3818C}"/>
                </c:ext>
              </c:extLst>
            </c:dLbl>
            <c:dLbl>
              <c:idx val="3"/>
              <c:layout>
                <c:manualLayout>
                  <c:x val="2.1079368710411234E-2"/>
                  <c:y val="0.12978815866760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7C-4E4A-8DA0-C95BAB7C9900}"/>
                </c:ext>
              </c:extLst>
            </c:dLbl>
            <c:dLbl>
              <c:idx val="4"/>
              <c:layout>
                <c:manualLayout>
                  <c:x val="1.1710663529874364E-2"/>
                  <c:y val="-1.2360777015962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AC3-45A1-8938-C370D91D5171}"/>
                </c:ext>
              </c:extLst>
            </c:dLbl>
            <c:dLbl>
              <c:idx val="5"/>
              <c:layout>
                <c:manualLayout>
                  <c:x val="1.1586933661246596E-2"/>
                  <c:y val="-9.27058276197185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621-4C30-817E-0A857E81CB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Arkusz1!$B$2:$B$7</c:f>
              <c:numCache>
                <c:formatCode>0.00%</c:formatCode>
                <c:ptCount val="6"/>
                <c:pt idx="0">
                  <c:v>0.80500000000000005</c:v>
                </c:pt>
                <c:pt idx="1">
                  <c:v>0.80349999999999999</c:v>
                </c:pt>
                <c:pt idx="2">
                  <c:v>0.7389</c:v>
                </c:pt>
                <c:pt idx="3">
                  <c:v>0.71430000000000005</c:v>
                </c:pt>
                <c:pt idx="4">
                  <c:v>0.69210000000000005</c:v>
                </c:pt>
                <c:pt idx="5">
                  <c:v>0.74929999999999997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18-4412-A8B1-4FB35B808E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357760"/>
        <c:axId val="218359296"/>
        <c:axId val="0"/>
      </c:bar3DChart>
      <c:catAx>
        <c:axId val="218357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9296"/>
        <c:crosses val="autoZero"/>
        <c:auto val="1"/>
        <c:lblAlgn val="ctr"/>
        <c:lblOffset val="100"/>
        <c:noMultiLvlLbl val="0"/>
      </c:catAx>
      <c:valAx>
        <c:axId val="218359296"/>
        <c:scaling>
          <c:orientation val="minMax"/>
          <c:max val="1"/>
          <c:min val="0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pl-PL"/>
          </a:p>
        </c:txPr>
        <c:crossAx val="218357760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FEDF5D-DFC7-4278-8495-BB03C89F3FA1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A3FB4E3F-5B25-41C1-9DFF-E7008336C3DB}">
      <dgm:prSet phldrT="[Tekst]" custT="1"/>
      <dgm:spPr/>
      <dgm:t>
        <a:bodyPr/>
        <a:lstStyle/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algn="ctr"/>
          <a:r>
            <a:rPr lang="pl-PL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gm:t>
    </dgm:pt>
    <dgm:pt modelId="{58BD3AE7-78E6-4B39-A897-CED78A2E6DB9}" type="parTrans" cxnId="{99EC5B6F-6C5D-4D38-A293-0DFF519C3AD2}">
      <dgm:prSet/>
      <dgm:spPr/>
      <dgm:t>
        <a:bodyPr/>
        <a:lstStyle/>
        <a:p>
          <a:endParaRPr lang="pl-PL"/>
        </a:p>
      </dgm:t>
    </dgm:pt>
    <dgm:pt modelId="{C9D2C879-53D8-41D0-A3F7-9DAC06D406B2}" type="sibTrans" cxnId="{99EC5B6F-6C5D-4D38-A293-0DFF519C3AD2}">
      <dgm:prSet/>
      <dgm:spPr/>
      <dgm:t>
        <a:bodyPr/>
        <a:lstStyle/>
        <a:p>
          <a:endParaRPr lang="pl-PL"/>
        </a:p>
      </dgm:t>
    </dgm:pt>
    <dgm:pt modelId="{103842F1-72A4-47B3-8EE0-97416BEC97F7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gm:t>
    </dgm:pt>
    <dgm:pt modelId="{7D0BE194-F08A-46EE-8865-0A9F30BBD6E3}" type="parTrans" cxnId="{3B39D062-B2D0-4D80-85EF-548BC14D4E4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15CDCB-CD3A-4580-8055-791C6751174A}" type="sibTrans" cxnId="{3B39D062-B2D0-4D80-85EF-548BC14D4E4D}">
      <dgm:prSet/>
      <dgm:spPr/>
      <dgm:t>
        <a:bodyPr/>
        <a:lstStyle/>
        <a:p>
          <a:endParaRPr lang="pl-PL"/>
        </a:p>
      </dgm:t>
    </dgm:pt>
    <dgm:pt modelId="{A6B57BCA-8EDB-4C9E-9FC8-1FCFBD2ABA6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gm:t>
    </dgm:pt>
    <dgm:pt modelId="{FAAB5C67-E07D-4688-B641-B0CDC8552EE2}" type="parTrans" cxnId="{474B92AD-B1C4-46AF-B212-C3214ED643D8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7C971-D0F7-420A-BADF-2F2E7AAE8567}" type="sibTrans" cxnId="{474B92AD-B1C4-46AF-B212-C3214ED643D8}">
      <dgm:prSet/>
      <dgm:spPr/>
      <dgm:t>
        <a:bodyPr/>
        <a:lstStyle/>
        <a:p>
          <a:endParaRPr lang="pl-PL"/>
        </a:p>
      </dgm:t>
    </dgm:pt>
    <dgm:pt modelId="{36409965-BB0D-4622-8573-ECD8E2BC93A3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gm:t>
    </dgm:pt>
    <dgm:pt modelId="{32302A1C-F6B9-4373-A875-8C1A2929A886}" type="parTrans" cxnId="{3AD5CC93-D932-40F6-8CDF-E2D3C95D002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7212C5-8831-4002-92F6-547C1CBBA900}" type="sibTrans" cxnId="{3AD5CC93-D932-40F6-8CDF-E2D3C95D002D}">
      <dgm:prSet/>
      <dgm:spPr/>
      <dgm:t>
        <a:bodyPr/>
        <a:lstStyle/>
        <a:p>
          <a:endParaRPr lang="pl-PL"/>
        </a:p>
      </dgm:t>
    </dgm:pt>
    <dgm:pt modelId="{FCC113C8-2BC3-4241-BF7F-15372CD66762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gm:t>
    </dgm:pt>
    <dgm:pt modelId="{705DE094-2A45-45D3-A0D9-E9F1D3753B27}" type="parTrans" cxnId="{08E6461D-63AC-4E21-91C5-0AD9CB554AC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CF7EF1-BC1A-469E-BD58-9F0F0F88AE63}" type="sibTrans" cxnId="{08E6461D-63AC-4E21-91C5-0AD9CB554AC9}">
      <dgm:prSet/>
      <dgm:spPr/>
      <dgm:t>
        <a:bodyPr/>
        <a:lstStyle/>
        <a:p>
          <a:endParaRPr lang="pl-PL"/>
        </a:p>
      </dgm:t>
    </dgm:pt>
    <dgm:pt modelId="{8D2BCD2A-24EF-4C52-8F45-5061A94B2EF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gm:t>
    </dgm:pt>
    <dgm:pt modelId="{2488D65E-A200-41A0-91F5-3266601FB98C}" type="parTrans" cxnId="{FA85A329-1A1A-4D47-99A6-C94D1675923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8202F9-9D1F-4B44-A231-4A4B1428D635}" type="sibTrans" cxnId="{FA85A329-1A1A-4D47-99A6-C94D16759231}">
      <dgm:prSet/>
      <dgm:spPr/>
      <dgm:t>
        <a:bodyPr/>
        <a:lstStyle/>
        <a:p>
          <a:endParaRPr lang="pl-PL"/>
        </a:p>
      </dgm:t>
    </dgm:pt>
    <dgm:pt modelId="{99FDCDEB-DF55-41FA-B576-20DB146C9A64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gm:t>
    </dgm:pt>
    <dgm:pt modelId="{6BD681B8-6E76-4944-9841-4505A0CC5BCB}" type="parTrans" cxnId="{FF32324D-F799-4C70-8D8A-DEC59675D60C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FCD1E5-1D68-4455-A4F7-2B8EDD276CA0}" type="sibTrans" cxnId="{FF32324D-F799-4C70-8D8A-DEC59675D60C}">
      <dgm:prSet/>
      <dgm:spPr/>
      <dgm:t>
        <a:bodyPr/>
        <a:lstStyle/>
        <a:p>
          <a:endParaRPr lang="pl-PL"/>
        </a:p>
      </dgm:t>
    </dgm:pt>
    <dgm:pt modelId="{8AD1C1E3-E3AD-4965-A8A1-9C5F87990A71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gm:t>
    </dgm:pt>
    <dgm:pt modelId="{FC70C926-3CCA-45D0-B7B8-0FE1374A5E1C}" type="parTrans" cxnId="{AEA3C21E-0E19-4A81-B19F-E1FAD79F1D1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CAD522-0C2B-4A23-A8A9-3DA1BA124A85}" type="sibTrans" cxnId="{AEA3C21E-0E19-4A81-B19F-E1FAD79F1D1E}">
      <dgm:prSet/>
      <dgm:spPr/>
      <dgm:t>
        <a:bodyPr/>
        <a:lstStyle/>
        <a:p>
          <a:endParaRPr lang="pl-PL"/>
        </a:p>
      </dgm:t>
    </dgm:pt>
    <dgm:pt modelId="{44C2BB70-6C7D-4CB6-9A4A-28D2EC21E4CB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gm:t>
    </dgm:pt>
    <dgm:pt modelId="{34B05C74-8981-4798-870D-68A2FCCC974C}" type="parTrans" cxnId="{18EB4AD3-2DC8-4B5D-9233-895250D0668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F347C6-6378-4FF6-BC7F-07699313B08C}" type="sibTrans" cxnId="{18EB4AD3-2DC8-4B5D-9233-895250D06681}">
      <dgm:prSet/>
      <dgm:spPr/>
      <dgm:t>
        <a:bodyPr/>
        <a:lstStyle/>
        <a:p>
          <a:endParaRPr lang="pl-PL"/>
        </a:p>
      </dgm:t>
    </dgm:pt>
    <dgm:pt modelId="{788B381A-575B-4066-BB76-71CCDD44826C}">
      <dgm:prSet phldrT="[Tekst]" custT="1"/>
      <dgm:spPr/>
      <dgm:t>
        <a:bodyPr/>
        <a:lstStyle/>
        <a:p>
          <a:r>
            <a:rPr lang="pl-PL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gm:t>
    </dgm:pt>
    <dgm:pt modelId="{3CC0B5F7-850C-4514-836F-5861D860FBA7}" type="sibTrans" cxnId="{E6BF0BFE-DE01-4369-8AC6-22BBE1CBA747}">
      <dgm:prSet/>
      <dgm:spPr/>
      <dgm:t>
        <a:bodyPr/>
        <a:lstStyle/>
        <a:p>
          <a:endParaRPr lang="pl-PL"/>
        </a:p>
      </dgm:t>
    </dgm:pt>
    <dgm:pt modelId="{90A2BEC8-5FE9-4B12-A100-BA3B5B09D744}" type="parTrans" cxnId="{E6BF0BFE-DE01-4369-8AC6-22BBE1CBA747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83A67-B8B9-4023-9E8B-424504544469}">
      <dgm:prSet custT="1"/>
      <dgm:spPr>
        <a:solidFill>
          <a:srgbClr val="F5AF92"/>
        </a:solidFill>
      </dgm:spPr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gm:t>
    </dgm:pt>
    <dgm:pt modelId="{A712A8C6-C066-4D64-A05B-D2A00FFF3FF5}" type="parTrans" cxnId="{0ECCC44F-71B7-4F84-911F-68852EE49BF5}">
      <dgm:prSet/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A33B2-32ED-40B8-BBCD-4A51DB9C0DA6}" type="sibTrans" cxnId="{0ECCC44F-71B7-4F84-911F-68852EE49BF5}">
      <dgm:prSet/>
      <dgm:spPr/>
      <dgm:t>
        <a:bodyPr/>
        <a:lstStyle/>
        <a:p>
          <a:endParaRPr lang="pl-PL"/>
        </a:p>
      </dgm:t>
    </dgm:pt>
    <dgm:pt modelId="{8529BCEF-525C-4217-A0A6-995B7E40372B}">
      <dgm:prSet custT="1"/>
      <dgm:spPr>
        <a:solidFill>
          <a:srgbClr val="F5AF92"/>
        </a:solidFill>
      </dgm:spPr>
      <dgm:t>
        <a:bodyPr/>
        <a:lstStyle/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>
            <a:spcAft>
              <a:spcPts val="0"/>
            </a:spcAft>
          </a:pPr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gm:t>
    </dgm:pt>
    <dgm:pt modelId="{BA3FBFBA-BE68-4438-9FF7-F578690EBB38}" type="parTrans" cxnId="{D1CF2B00-853A-4ADB-8EBF-67501886B240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>
          <a:solidFill>
            <a:schemeClr val="accent2"/>
          </a:solidFill>
        </a:ln>
      </dgm:spPr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7702B5-F3FD-49F6-B175-6831A822725D}" type="sibTrans" cxnId="{D1CF2B00-853A-4ADB-8EBF-67501886B240}">
      <dgm:prSet/>
      <dgm:spPr/>
      <dgm:t>
        <a:bodyPr/>
        <a:lstStyle/>
        <a:p>
          <a:endParaRPr lang="pl-PL"/>
        </a:p>
      </dgm:t>
    </dgm:pt>
    <dgm:pt modelId="{55873DF0-5BE1-48FC-8BAA-89358FDE556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gm:t>
    </dgm:pt>
    <dgm:pt modelId="{F2644890-0B6B-4199-8C2C-433C87F16FE8}" type="parTrans" cxnId="{B1162426-EBCD-4D40-8930-20108994B50A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EAD07A-B6C7-47FA-9F65-3A8D2CC55F72}" type="sibTrans" cxnId="{B1162426-EBCD-4D40-8930-20108994B50A}">
      <dgm:prSet/>
      <dgm:spPr/>
      <dgm:t>
        <a:bodyPr/>
        <a:lstStyle/>
        <a:p>
          <a:endParaRPr lang="pl-PL"/>
        </a:p>
      </dgm:t>
    </dgm:pt>
    <dgm:pt modelId="{B57A796F-1EC2-4A47-8EF2-9CED147C9DA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gm:t>
    </dgm:pt>
    <dgm:pt modelId="{B36D2406-4A10-442D-8432-A67E1B1D6A8C}" type="parTrans" cxnId="{BA087E41-7A53-448C-B8CD-D237ED87079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EC3D9C-4768-4D80-B69B-92E840E9EC95}" type="sibTrans" cxnId="{BA087E41-7A53-448C-B8CD-D237ED870792}">
      <dgm:prSet/>
      <dgm:spPr/>
      <dgm:t>
        <a:bodyPr/>
        <a:lstStyle/>
        <a:p>
          <a:endParaRPr lang="pl-PL"/>
        </a:p>
      </dgm:t>
    </dgm:pt>
    <dgm:pt modelId="{B65FF2C3-C870-4197-96E1-D016AB97689C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Bezpieczeństwa Informacji</a:t>
          </a:r>
        </a:p>
      </dgm:t>
    </dgm:pt>
    <dgm:pt modelId="{C10BFCF1-37D4-43A2-9610-8E80E4320759}" type="parTrans" cxnId="{0109D60A-F6B3-48EF-A04B-3B0FEEC6620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2BA91D-012F-49A0-A9C4-BF6654396784}" type="sibTrans" cxnId="{0109D60A-F6B3-48EF-A04B-3B0FEEC6620D}">
      <dgm:prSet/>
      <dgm:spPr/>
      <dgm:t>
        <a:bodyPr/>
        <a:lstStyle/>
        <a:p>
          <a:endParaRPr lang="pl-PL"/>
        </a:p>
      </dgm:t>
    </dgm:pt>
    <dgm:pt modelId="{D00D308A-DD85-4E21-8AD4-C892AB0E8AB9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gm:t>
    </dgm:pt>
    <dgm:pt modelId="{34545D47-9D11-4EAB-86D6-F08586DC6FEF}" type="parTrans" cxnId="{96606229-C8C5-40AF-915C-A6B33AF60961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C3D86-8D84-49FD-A3EC-0596EF7EF92F}" type="sibTrans" cxnId="{96606229-C8C5-40AF-915C-A6B33AF60961}">
      <dgm:prSet/>
      <dgm:spPr/>
      <dgm:t>
        <a:bodyPr/>
        <a:lstStyle/>
        <a:p>
          <a:endParaRPr lang="pl-PL"/>
        </a:p>
      </dgm:t>
    </dgm:pt>
    <dgm:pt modelId="{A8E74D2D-423D-4CAC-982E-224C47A00B08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gm:t>
    </dgm:pt>
    <dgm:pt modelId="{86B57965-DA8B-49EC-B40F-2031D697DF12}" type="parTrans" cxnId="{857253F1-ED8B-4E1A-98B2-1C48D3B57FE9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99FDDD-FAA7-434B-9705-8094C0F175CD}" type="sibTrans" cxnId="{857253F1-ED8B-4E1A-98B2-1C48D3B57FE9}">
      <dgm:prSet/>
      <dgm:spPr/>
      <dgm:t>
        <a:bodyPr/>
        <a:lstStyle/>
        <a:p>
          <a:endParaRPr lang="pl-PL"/>
        </a:p>
      </dgm:t>
    </dgm:pt>
    <dgm:pt modelId="{839DBBC3-335C-4F59-91B7-A530C6882FBF}">
      <dgm:prSet custT="1"/>
      <dgm:spPr/>
      <dgm:t>
        <a:bodyPr/>
        <a:lstStyle/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r>
            <a:rPr lang="pl-PL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gm:t>
    </dgm:pt>
    <dgm:pt modelId="{D1DBCF50-A1CE-481C-8399-276594B084BF}" type="parTrans" cxnId="{2BFFCF2C-AE88-4D6C-9C3B-E355C50DAFA3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937DDB-1BA0-4B82-95BB-62C2FB16BC97}" type="sibTrans" cxnId="{2BFFCF2C-AE88-4D6C-9C3B-E355C50DAFA3}">
      <dgm:prSet/>
      <dgm:spPr/>
      <dgm:t>
        <a:bodyPr/>
        <a:lstStyle/>
        <a:p>
          <a:endParaRPr lang="pl-PL"/>
        </a:p>
      </dgm:t>
    </dgm:pt>
    <dgm:pt modelId="{F6339418-F27D-491F-8C6F-B9E7CF5A4A42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gm:t>
    </dgm:pt>
    <dgm:pt modelId="{2995221B-27C8-4EA1-92A2-4CE80624E518}" type="parTrans" cxnId="{2E57F2EF-3E4A-411E-8947-E1E81E1C9120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448437-B914-49C0-9DAD-FADDB22D3BD5}" type="sibTrans" cxnId="{2E57F2EF-3E4A-411E-8947-E1E81E1C9120}">
      <dgm:prSet/>
      <dgm:spPr/>
      <dgm:t>
        <a:bodyPr/>
        <a:lstStyle/>
        <a:p>
          <a:endParaRPr lang="pl-PL"/>
        </a:p>
      </dgm:t>
    </dgm:pt>
    <dgm:pt modelId="{B3CA8ACC-BCEC-4FBB-9823-7209C653D3F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gm:t>
    </dgm:pt>
    <dgm:pt modelId="{DA4E4ACB-FA83-4EEE-BD02-160B16EB356A}" type="parTrans" cxnId="{B76D0851-79AD-4AF7-B0BC-32EE9790E97D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C4014-5295-47F5-B9DC-7D56FBC07CA3}" type="sibTrans" cxnId="{B76D0851-79AD-4AF7-B0BC-32EE9790E97D}">
      <dgm:prSet/>
      <dgm:spPr/>
      <dgm:t>
        <a:bodyPr/>
        <a:lstStyle/>
        <a:p>
          <a:endParaRPr lang="pl-PL"/>
        </a:p>
      </dgm:t>
    </dgm:pt>
    <dgm:pt modelId="{704510A5-9112-463F-918A-8E58ECE6C425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gm:t>
    </dgm:pt>
    <dgm:pt modelId="{7EA8A145-6A70-48C0-B636-F0B4918F6817}" type="parTrans" cxnId="{C578E51A-E2A1-4166-97A8-65E971182D16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51CC3B-C156-4921-8140-4A6FB33D22E9}" type="sibTrans" cxnId="{C578E51A-E2A1-4166-97A8-65E971182D16}">
      <dgm:prSet/>
      <dgm:spPr/>
      <dgm:t>
        <a:bodyPr/>
        <a:lstStyle/>
        <a:p>
          <a:endParaRPr lang="pl-PL"/>
        </a:p>
      </dgm:t>
    </dgm:pt>
    <dgm:pt modelId="{8F109DD9-C408-4FDF-A946-160919F9CDE6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gm:t>
    </dgm:pt>
    <dgm:pt modelId="{C6BB69B3-DE73-46AE-AB5C-21D3DC694AE2}" type="parTrans" cxnId="{59993371-1A1E-4965-A5F6-5ED13E59707E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CA97DE-A2B5-4CB3-B8FD-370A86F82BA1}" type="sibTrans" cxnId="{59993371-1A1E-4965-A5F6-5ED13E59707E}">
      <dgm:prSet/>
      <dgm:spPr/>
      <dgm:t>
        <a:bodyPr/>
        <a:lstStyle/>
        <a:p>
          <a:endParaRPr lang="pl-PL"/>
        </a:p>
      </dgm:t>
    </dgm:pt>
    <dgm:pt modelId="{5CE2EED7-1DAF-4634-AEDA-C9E8ED7FFF33}">
      <dgm:prSet/>
      <dgm:spPr/>
      <dgm:t>
        <a:bodyPr/>
        <a:lstStyle/>
        <a:p>
          <a:r>
            <a:rPr lang="pl-PL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gm:t>
    </dgm:pt>
    <dgm:pt modelId="{F0D14268-042C-457D-87EA-83CD787486A9}" type="parTrans" cxnId="{B0468B7E-38F5-4BC4-94FA-93E6242ECEF2}">
      <dgm:prSet/>
      <dgm:spPr/>
      <dgm:t>
        <a:bodyPr/>
        <a:lstStyle/>
        <a:p>
          <a:endParaRPr lang="pl-PL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52896-8E6B-4EC7-BD7E-51CD04F37B4C}" type="sibTrans" cxnId="{B0468B7E-38F5-4BC4-94FA-93E6242ECEF2}">
      <dgm:prSet/>
      <dgm:spPr/>
      <dgm:t>
        <a:bodyPr/>
        <a:lstStyle/>
        <a:p>
          <a:endParaRPr lang="pl-PL"/>
        </a:p>
      </dgm:t>
    </dgm:pt>
    <dgm:pt modelId="{ABDF67D2-2C1D-46DC-AC63-0C95561A34AC}" type="pres">
      <dgm:prSet presAssocID="{F5FEDF5D-DFC7-4278-8495-BB03C89F3FA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A55920A-7423-4592-9479-59F7A7F1DE94}" type="pres">
      <dgm:prSet presAssocID="{A3FB4E3F-5B25-41C1-9DFF-E7008336C3DB}" presName="hierRoot1" presStyleCnt="0">
        <dgm:presLayoutVars>
          <dgm:hierBranch/>
        </dgm:presLayoutVars>
      </dgm:prSet>
      <dgm:spPr/>
    </dgm:pt>
    <dgm:pt modelId="{781A6DC1-89D6-4D4D-BCFA-3EF4F7662880}" type="pres">
      <dgm:prSet presAssocID="{A3FB4E3F-5B25-41C1-9DFF-E7008336C3DB}" presName="rootComposite1" presStyleCnt="0"/>
      <dgm:spPr/>
    </dgm:pt>
    <dgm:pt modelId="{43CC80BA-486C-4B54-9D7D-59A9422691E2}" type="pres">
      <dgm:prSet presAssocID="{A3FB4E3F-5B25-41C1-9DFF-E7008336C3DB}" presName="rootText1" presStyleLbl="node0" presStyleIdx="0" presStyleCnt="1" custScaleX="547958" custScaleY="159247" custLinFactNeighborX="82" custLinFactNeighborY="-53802">
        <dgm:presLayoutVars>
          <dgm:chPref val="3"/>
        </dgm:presLayoutVars>
      </dgm:prSet>
      <dgm:spPr>
        <a:prstGeom prst="snip2DiagRect">
          <a:avLst/>
        </a:prstGeom>
      </dgm:spPr>
    </dgm:pt>
    <dgm:pt modelId="{8A79A780-1AE4-495C-BA5B-C4B80E8ACE80}" type="pres">
      <dgm:prSet presAssocID="{A3FB4E3F-5B25-41C1-9DFF-E7008336C3DB}" presName="rootConnector1" presStyleLbl="node1" presStyleIdx="0" presStyleCnt="0"/>
      <dgm:spPr/>
    </dgm:pt>
    <dgm:pt modelId="{499AC962-8845-4F23-86D1-965C09800D4E}" type="pres">
      <dgm:prSet presAssocID="{A3FB4E3F-5B25-41C1-9DFF-E7008336C3DB}" presName="hierChild2" presStyleCnt="0"/>
      <dgm:spPr/>
    </dgm:pt>
    <dgm:pt modelId="{00D7AB5F-A520-45F2-8E2B-0C3F998A4FD2}" type="pres">
      <dgm:prSet presAssocID="{7D0BE194-F08A-46EE-8865-0A9F30BBD6E3}" presName="Name35" presStyleLbl="parChTrans1D2" presStyleIdx="0" presStyleCnt="3"/>
      <dgm:spPr/>
    </dgm:pt>
    <dgm:pt modelId="{9BF42123-CDBF-4CDF-B9D6-3A5BD4A35833}" type="pres">
      <dgm:prSet presAssocID="{103842F1-72A4-47B3-8EE0-97416BEC97F7}" presName="hierRoot2" presStyleCnt="0">
        <dgm:presLayoutVars>
          <dgm:hierBranch val="r"/>
        </dgm:presLayoutVars>
      </dgm:prSet>
      <dgm:spPr/>
    </dgm:pt>
    <dgm:pt modelId="{F0CE0B44-58BA-43D8-9F99-F68D5AFF7AFA}" type="pres">
      <dgm:prSet presAssocID="{103842F1-72A4-47B3-8EE0-97416BEC97F7}" presName="rootComposite" presStyleCnt="0"/>
      <dgm:spPr/>
    </dgm:pt>
    <dgm:pt modelId="{3AA187E7-1294-4950-8811-EE866456B713}" type="pres">
      <dgm:prSet presAssocID="{103842F1-72A4-47B3-8EE0-97416BEC97F7}" presName="rootText" presStyleLbl="node2" presStyleIdx="0" presStyleCnt="3" custScaleX="366197" custScaleY="120045" custLinFactNeighborX="4502" custLinFactNeighborY="-4427">
        <dgm:presLayoutVars>
          <dgm:chPref val="3"/>
        </dgm:presLayoutVars>
      </dgm:prSet>
      <dgm:spPr>
        <a:prstGeom prst="snip2DiagRect">
          <a:avLst/>
        </a:prstGeom>
      </dgm:spPr>
    </dgm:pt>
    <dgm:pt modelId="{F79CDDAC-6E6F-4F09-AEC3-6DD4FFB680E1}" type="pres">
      <dgm:prSet presAssocID="{103842F1-72A4-47B3-8EE0-97416BEC97F7}" presName="rootConnector" presStyleLbl="node2" presStyleIdx="0" presStyleCnt="3"/>
      <dgm:spPr/>
    </dgm:pt>
    <dgm:pt modelId="{86BCF677-5332-4A17-89A9-388E2AB9EE1A}" type="pres">
      <dgm:prSet presAssocID="{103842F1-72A4-47B3-8EE0-97416BEC97F7}" presName="hierChild4" presStyleCnt="0"/>
      <dgm:spPr/>
    </dgm:pt>
    <dgm:pt modelId="{EF040172-C616-4F51-8A86-B8CD91E05123}" type="pres">
      <dgm:prSet presAssocID="{FAAB5C67-E07D-4688-B641-B0CDC8552EE2}" presName="Name50" presStyleLbl="parChTrans1D3" presStyleIdx="0" presStyleCnt="14"/>
      <dgm:spPr/>
    </dgm:pt>
    <dgm:pt modelId="{57732033-A00B-4237-A239-10B5282995F7}" type="pres">
      <dgm:prSet presAssocID="{A6B57BCA-8EDB-4C9E-9FC8-1FCFBD2ABA69}" presName="hierRoot2" presStyleCnt="0">
        <dgm:presLayoutVars>
          <dgm:hierBranch val="r"/>
        </dgm:presLayoutVars>
      </dgm:prSet>
      <dgm:spPr/>
    </dgm:pt>
    <dgm:pt modelId="{692A4675-F6B9-4D38-A43F-0D3F49E4C50A}" type="pres">
      <dgm:prSet presAssocID="{A6B57BCA-8EDB-4C9E-9FC8-1FCFBD2ABA69}" presName="rootComposite" presStyleCnt="0"/>
      <dgm:spPr/>
    </dgm:pt>
    <dgm:pt modelId="{BCA8E3F9-BC76-4050-8341-AFDC2C4C4055}" type="pres">
      <dgm:prSet presAssocID="{A6B57BCA-8EDB-4C9E-9FC8-1FCFBD2ABA69}" presName="rootText" presStyleLbl="node3" presStyleIdx="0" presStyleCnt="14" custScaleX="247698" custLinFactNeighborX="-22508" custLinFactNeighborY="-13072">
        <dgm:presLayoutVars>
          <dgm:chPref val="3"/>
        </dgm:presLayoutVars>
      </dgm:prSet>
      <dgm:spPr/>
    </dgm:pt>
    <dgm:pt modelId="{536D69CC-A4FF-4F17-BCA4-D63AE7D334E7}" type="pres">
      <dgm:prSet presAssocID="{A6B57BCA-8EDB-4C9E-9FC8-1FCFBD2ABA69}" presName="rootConnector" presStyleLbl="node3" presStyleIdx="0" presStyleCnt="14"/>
      <dgm:spPr/>
    </dgm:pt>
    <dgm:pt modelId="{8DEA0323-5AB8-418F-801B-BF42822DFF1D}" type="pres">
      <dgm:prSet presAssocID="{A6B57BCA-8EDB-4C9E-9FC8-1FCFBD2ABA69}" presName="hierChild4" presStyleCnt="0"/>
      <dgm:spPr/>
    </dgm:pt>
    <dgm:pt modelId="{9C2F5413-A0FF-457C-B163-60AB6EED147B}" type="pres">
      <dgm:prSet presAssocID="{A6B57BCA-8EDB-4C9E-9FC8-1FCFBD2ABA69}" presName="hierChild5" presStyleCnt="0"/>
      <dgm:spPr/>
    </dgm:pt>
    <dgm:pt modelId="{16A087AD-15B1-4C5B-AE96-577C66E2E87E}" type="pres">
      <dgm:prSet presAssocID="{32302A1C-F6B9-4373-A875-8C1A2929A886}" presName="Name50" presStyleLbl="parChTrans1D3" presStyleIdx="1" presStyleCnt="14"/>
      <dgm:spPr/>
    </dgm:pt>
    <dgm:pt modelId="{EA1FDF32-961E-40A0-A970-F1A8138D14FB}" type="pres">
      <dgm:prSet presAssocID="{36409965-BB0D-4622-8573-ECD8E2BC93A3}" presName="hierRoot2" presStyleCnt="0">
        <dgm:presLayoutVars>
          <dgm:hierBranch val="init"/>
        </dgm:presLayoutVars>
      </dgm:prSet>
      <dgm:spPr/>
    </dgm:pt>
    <dgm:pt modelId="{9B8E1594-967B-4C49-B914-1E1C9860FF64}" type="pres">
      <dgm:prSet presAssocID="{36409965-BB0D-4622-8573-ECD8E2BC93A3}" presName="rootComposite" presStyleCnt="0"/>
      <dgm:spPr/>
    </dgm:pt>
    <dgm:pt modelId="{9DA7EB29-AAAF-477F-AFF0-1A32695C707E}" type="pres">
      <dgm:prSet presAssocID="{36409965-BB0D-4622-8573-ECD8E2BC93A3}" presName="rootText" presStyleLbl="node3" presStyleIdx="1" presStyleCnt="14" custScaleX="247698" custLinFactNeighborX="-22508" custLinFactNeighborY="-7666">
        <dgm:presLayoutVars>
          <dgm:chPref val="3"/>
        </dgm:presLayoutVars>
      </dgm:prSet>
      <dgm:spPr/>
    </dgm:pt>
    <dgm:pt modelId="{FE9F4BA9-A4E0-474F-8076-CD535FEEB772}" type="pres">
      <dgm:prSet presAssocID="{36409965-BB0D-4622-8573-ECD8E2BC93A3}" presName="rootConnector" presStyleLbl="node3" presStyleIdx="1" presStyleCnt="14"/>
      <dgm:spPr/>
    </dgm:pt>
    <dgm:pt modelId="{D39C445E-9B8A-47BC-83C1-0CBE9EDF8F7B}" type="pres">
      <dgm:prSet presAssocID="{36409965-BB0D-4622-8573-ECD8E2BC93A3}" presName="hierChild4" presStyleCnt="0"/>
      <dgm:spPr/>
    </dgm:pt>
    <dgm:pt modelId="{52C26A59-3C73-404C-BEEA-A5E5268E85EC}" type="pres">
      <dgm:prSet presAssocID="{36409965-BB0D-4622-8573-ECD8E2BC93A3}" presName="hierChild5" presStyleCnt="0"/>
      <dgm:spPr/>
    </dgm:pt>
    <dgm:pt modelId="{1F876D1B-2C38-48EF-9BA3-8272880A141F}" type="pres">
      <dgm:prSet presAssocID="{705DE094-2A45-45D3-A0D9-E9F1D3753B27}" presName="Name50" presStyleLbl="parChTrans1D3" presStyleIdx="2" presStyleCnt="14"/>
      <dgm:spPr/>
    </dgm:pt>
    <dgm:pt modelId="{F2262FFF-17B1-4970-8758-7AE2C2830AC6}" type="pres">
      <dgm:prSet presAssocID="{FCC113C8-2BC3-4241-BF7F-15372CD66762}" presName="hierRoot2" presStyleCnt="0">
        <dgm:presLayoutVars>
          <dgm:hierBranch val="init"/>
        </dgm:presLayoutVars>
      </dgm:prSet>
      <dgm:spPr/>
    </dgm:pt>
    <dgm:pt modelId="{5CD3AEEC-8A38-4C30-AFDA-BD8156E80F5F}" type="pres">
      <dgm:prSet presAssocID="{FCC113C8-2BC3-4241-BF7F-15372CD66762}" presName="rootComposite" presStyleCnt="0"/>
      <dgm:spPr/>
    </dgm:pt>
    <dgm:pt modelId="{FE6C9B3C-0695-449B-9CA8-9861C602E742}" type="pres">
      <dgm:prSet presAssocID="{FCC113C8-2BC3-4241-BF7F-15372CD66762}" presName="rootText" presStyleLbl="node3" presStyleIdx="2" presStyleCnt="14" custScaleX="247698" custLinFactNeighborX="-22508" custLinFactNeighborY="-7449">
        <dgm:presLayoutVars>
          <dgm:chPref val="3"/>
        </dgm:presLayoutVars>
      </dgm:prSet>
      <dgm:spPr/>
    </dgm:pt>
    <dgm:pt modelId="{5CDD7DE6-F400-4D0E-938C-22D0A59F92AE}" type="pres">
      <dgm:prSet presAssocID="{FCC113C8-2BC3-4241-BF7F-15372CD66762}" presName="rootConnector" presStyleLbl="node3" presStyleIdx="2" presStyleCnt="14"/>
      <dgm:spPr/>
    </dgm:pt>
    <dgm:pt modelId="{E32F6E21-D4D3-4E39-A7AB-21360E2125B5}" type="pres">
      <dgm:prSet presAssocID="{FCC113C8-2BC3-4241-BF7F-15372CD66762}" presName="hierChild4" presStyleCnt="0"/>
      <dgm:spPr/>
    </dgm:pt>
    <dgm:pt modelId="{455027F1-A2D7-4BC6-A838-6323C4D642F9}" type="pres">
      <dgm:prSet presAssocID="{FCC113C8-2BC3-4241-BF7F-15372CD66762}" presName="hierChild5" presStyleCnt="0"/>
      <dgm:spPr/>
    </dgm:pt>
    <dgm:pt modelId="{04525ADD-E7AE-4108-82DF-3F17A962D7F3}" type="pres">
      <dgm:prSet presAssocID="{2488D65E-A200-41A0-91F5-3266601FB98C}" presName="Name50" presStyleLbl="parChTrans1D3" presStyleIdx="3" presStyleCnt="14"/>
      <dgm:spPr/>
    </dgm:pt>
    <dgm:pt modelId="{113FBDB1-A10F-4FEA-A70F-5E6A68B4B1CC}" type="pres">
      <dgm:prSet presAssocID="{8D2BCD2A-24EF-4C52-8F45-5061A94B2EF1}" presName="hierRoot2" presStyleCnt="0">
        <dgm:presLayoutVars>
          <dgm:hierBranch val="init"/>
        </dgm:presLayoutVars>
      </dgm:prSet>
      <dgm:spPr/>
    </dgm:pt>
    <dgm:pt modelId="{DE78008A-06BE-485D-A53E-2DA3630E5DEF}" type="pres">
      <dgm:prSet presAssocID="{8D2BCD2A-24EF-4C52-8F45-5061A94B2EF1}" presName="rootComposite" presStyleCnt="0"/>
      <dgm:spPr/>
    </dgm:pt>
    <dgm:pt modelId="{B12095CC-8E97-4915-9F45-0C903F631683}" type="pres">
      <dgm:prSet presAssocID="{8D2BCD2A-24EF-4C52-8F45-5061A94B2EF1}" presName="rootText" presStyleLbl="node3" presStyleIdx="3" presStyleCnt="14" custScaleX="247698" custLinFactNeighborX="-22508" custLinFactNeighborY="-7231">
        <dgm:presLayoutVars>
          <dgm:chPref val="3"/>
        </dgm:presLayoutVars>
      </dgm:prSet>
      <dgm:spPr/>
    </dgm:pt>
    <dgm:pt modelId="{65C19120-2986-4D98-903C-2C6B474458F3}" type="pres">
      <dgm:prSet presAssocID="{8D2BCD2A-24EF-4C52-8F45-5061A94B2EF1}" presName="rootConnector" presStyleLbl="node3" presStyleIdx="3" presStyleCnt="14"/>
      <dgm:spPr/>
    </dgm:pt>
    <dgm:pt modelId="{F3C6E8E7-0F74-445B-B8D2-8E77F77A8B03}" type="pres">
      <dgm:prSet presAssocID="{8D2BCD2A-24EF-4C52-8F45-5061A94B2EF1}" presName="hierChild4" presStyleCnt="0"/>
      <dgm:spPr/>
    </dgm:pt>
    <dgm:pt modelId="{DB96512D-B698-4BD1-BD0B-0E5ECE930850}" type="pres">
      <dgm:prSet presAssocID="{8D2BCD2A-24EF-4C52-8F45-5061A94B2EF1}" presName="hierChild5" presStyleCnt="0"/>
      <dgm:spPr/>
    </dgm:pt>
    <dgm:pt modelId="{0F766F42-02A0-4D4D-9569-15BDEDC95C25}" type="pres">
      <dgm:prSet presAssocID="{6BD681B8-6E76-4944-9841-4505A0CC5BCB}" presName="Name50" presStyleLbl="parChTrans1D3" presStyleIdx="4" presStyleCnt="14"/>
      <dgm:spPr/>
    </dgm:pt>
    <dgm:pt modelId="{92566200-5FA3-4688-B824-AC3B7F218EA6}" type="pres">
      <dgm:prSet presAssocID="{99FDCDEB-DF55-41FA-B576-20DB146C9A64}" presName="hierRoot2" presStyleCnt="0">
        <dgm:presLayoutVars>
          <dgm:hierBranch val="init"/>
        </dgm:presLayoutVars>
      </dgm:prSet>
      <dgm:spPr/>
    </dgm:pt>
    <dgm:pt modelId="{BEA00E4B-EA65-43E7-B858-4FBC8DB1DDAC}" type="pres">
      <dgm:prSet presAssocID="{99FDCDEB-DF55-41FA-B576-20DB146C9A64}" presName="rootComposite" presStyleCnt="0"/>
      <dgm:spPr/>
    </dgm:pt>
    <dgm:pt modelId="{BCCFC7F3-E069-4B73-B143-1A70B0A9603F}" type="pres">
      <dgm:prSet presAssocID="{99FDCDEB-DF55-41FA-B576-20DB146C9A64}" presName="rootText" presStyleLbl="node3" presStyleIdx="4" presStyleCnt="14" custScaleX="247698" custLinFactNeighborX="-22508" custLinFactNeighborY="-7014">
        <dgm:presLayoutVars>
          <dgm:chPref val="3"/>
        </dgm:presLayoutVars>
      </dgm:prSet>
      <dgm:spPr/>
    </dgm:pt>
    <dgm:pt modelId="{E8620AB3-8154-45BC-B08E-BC3E42CDD39C}" type="pres">
      <dgm:prSet presAssocID="{99FDCDEB-DF55-41FA-B576-20DB146C9A64}" presName="rootConnector" presStyleLbl="node3" presStyleIdx="4" presStyleCnt="14"/>
      <dgm:spPr/>
    </dgm:pt>
    <dgm:pt modelId="{F2D292FE-34D8-4C55-BFF9-D595BBADCFEE}" type="pres">
      <dgm:prSet presAssocID="{99FDCDEB-DF55-41FA-B576-20DB146C9A64}" presName="hierChild4" presStyleCnt="0"/>
      <dgm:spPr/>
    </dgm:pt>
    <dgm:pt modelId="{500F47E2-8BF0-4CFB-9B33-8B77E741F37E}" type="pres">
      <dgm:prSet presAssocID="{99FDCDEB-DF55-41FA-B576-20DB146C9A64}" presName="hierChild5" presStyleCnt="0"/>
      <dgm:spPr/>
    </dgm:pt>
    <dgm:pt modelId="{516FC856-C74B-4F73-87EE-0629E405431B}" type="pres">
      <dgm:prSet presAssocID="{FC70C926-3CCA-45D0-B7B8-0FE1374A5E1C}" presName="Name50" presStyleLbl="parChTrans1D3" presStyleIdx="5" presStyleCnt="14"/>
      <dgm:spPr/>
    </dgm:pt>
    <dgm:pt modelId="{594AB278-9D04-4B07-B094-CADCF3A697D0}" type="pres">
      <dgm:prSet presAssocID="{8AD1C1E3-E3AD-4965-A8A1-9C5F87990A71}" presName="hierRoot2" presStyleCnt="0">
        <dgm:presLayoutVars>
          <dgm:hierBranch val="init"/>
        </dgm:presLayoutVars>
      </dgm:prSet>
      <dgm:spPr/>
    </dgm:pt>
    <dgm:pt modelId="{16599B3D-0B2E-40E0-8198-BA3948148902}" type="pres">
      <dgm:prSet presAssocID="{8AD1C1E3-E3AD-4965-A8A1-9C5F87990A71}" presName="rootComposite" presStyleCnt="0"/>
      <dgm:spPr/>
    </dgm:pt>
    <dgm:pt modelId="{519083C6-D1E5-45E7-AF29-A67B2F27748C}" type="pres">
      <dgm:prSet presAssocID="{8AD1C1E3-E3AD-4965-A8A1-9C5F87990A71}" presName="rootText" presStyleLbl="node3" presStyleIdx="5" presStyleCnt="14" custScaleX="247698" custLinFactNeighborX="-22508" custLinFactNeighborY="-6796">
        <dgm:presLayoutVars>
          <dgm:chPref val="3"/>
        </dgm:presLayoutVars>
      </dgm:prSet>
      <dgm:spPr/>
    </dgm:pt>
    <dgm:pt modelId="{988C7257-1105-4146-8315-8B164A27112A}" type="pres">
      <dgm:prSet presAssocID="{8AD1C1E3-E3AD-4965-A8A1-9C5F87990A71}" presName="rootConnector" presStyleLbl="node3" presStyleIdx="5" presStyleCnt="14"/>
      <dgm:spPr/>
    </dgm:pt>
    <dgm:pt modelId="{E35449E3-94C4-4B1F-AF43-4CE770F2C8ED}" type="pres">
      <dgm:prSet presAssocID="{8AD1C1E3-E3AD-4965-A8A1-9C5F87990A71}" presName="hierChild4" presStyleCnt="0"/>
      <dgm:spPr/>
    </dgm:pt>
    <dgm:pt modelId="{955016FE-1F1A-41E4-AE2B-401909A588FA}" type="pres">
      <dgm:prSet presAssocID="{8AD1C1E3-E3AD-4965-A8A1-9C5F87990A71}" presName="hierChild5" presStyleCnt="0"/>
      <dgm:spPr/>
    </dgm:pt>
    <dgm:pt modelId="{D195D20A-B630-422A-899E-E50EDC8A0BE6}" type="pres">
      <dgm:prSet presAssocID="{34B05C74-8981-4798-870D-68A2FCCC974C}" presName="Name50" presStyleLbl="parChTrans1D3" presStyleIdx="6" presStyleCnt="14"/>
      <dgm:spPr/>
    </dgm:pt>
    <dgm:pt modelId="{C638C367-0470-4D39-9A36-0996988EDD15}" type="pres">
      <dgm:prSet presAssocID="{44C2BB70-6C7D-4CB6-9A4A-28D2EC21E4CB}" presName="hierRoot2" presStyleCnt="0">
        <dgm:presLayoutVars>
          <dgm:hierBranch val="init"/>
        </dgm:presLayoutVars>
      </dgm:prSet>
      <dgm:spPr/>
    </dgm:pt>
    <dgm:pt modelId="{0098F44B-86A2-4D55-AD11-C6992DAB652D}" type="pres">
      <dgm:prSet presAssocID="{44C2BB70-6C7D-4CB6-9A4A-28D2EC21E4CB}" presName="rootComposite" presStyleCnt="0"/>
      <dgm:spPr/>
    </dgm:pt>
    <dgm:pt modelId="{27E6CC28-A893-477E-A7E5-EF7D9A49BE42}" type="pres">
      <dgm:prSet presAssocID="{44C2BB70-6C7D-4CB6-9A4A-28D2EC21E4CB}" presName="rootText" presStyleLbl="node3" presStyleIdx="6" presStyleCnt="14" custScaleX="247698" custLinFactNeighborX="-22508" custLinFactNeighborY="-6579">
        <dgm:presLayoutVars>
          <dgm:chPref val="3"/>
        </dgm:presLayoutVars>
      </dgm:prSet>
      <dgm:spPr/>
    </dgm:pt>
    <dgm:pt modelId="{71F77543-85F3-4615-B92B-323392FD2528}" type="pres">
      <dgm:prSet presAssocID="{44C2BB70-6C7D-4CB6-9A4A-28D2EC21E4CB}" presName="rootConnector" presStyleLbl="node3" presStyleIdx="6" presStyleCnt="14"/>
      <dgm:spPr/>
    </dgm:pt>
    <dgm:pt modelId="{103B8FB2-14DE-4712-9E5E-73FC541A9F59}" type="pres">
      <dgm:prSet presAssocID="{44C2BB70-6C7D-4CB6-9A4A-28D2EC21E4CB}" presName="hierChild4" presStyleCnt="0"/>
      <dgm:spPr/>
    </dgm:pt>
    <dgm:pt modelId="{A43E4462-F48F-4FF7-9718-E6E970BA8D93}" type="pres">
      <dgm:prSet presAssocID="{44C2BB70-6C7D-4CB6-9A4A-28D2EC21E4CB}" presName="hierChild5" presStyleCnt="0"/>
      <dgm:spPr/>
    </dgm:pt>
    <dgm:pt modelId="{C1194335-EBC3-4FA8-96F1-6B6A65C1B421}" type="pres">
      <dgm:prSet presAssocID="{103842F1-72A4-47B3-8EE0-97416BEC97F7}" presName="hierChild5" presStyleCnt="0"/>
      <dgm:spPr/>
    </dgm:pt>
    <dgm:pt modelId="{6493A24C-1155-409F-BDD6-4F0E91B0F17A}" type="pres">
      <dgm:prSet presAssocID="{A712A8C6-C066-4D64-A05B-D2A00FFF3FF5}" presName="Name35" presStyleLbl="parChTrans1D2" presStyleIdx="1" presStyleCnt="3"/>
      <dgm:spPr/>
    </dgm:pt>
    <dgm:pt modelId="{90D9005F-C559-4610-B1BC-0EA5E665636A}" type="pres">
      <dgm:prSet presAssocID="{0F783A67-B8B9-4023-9E8B-424504544469}" presName="hierRoot2" presStyleCnt="0">
        <dgm:presLayoutVars>
          <dgm:hierBranch/>
        </dgm:presLayoutVars>
      </dgm:prSet>
      <dgm:spPr/>
    </dgm:pt>
    <dgm:pt modelId="{4025CDD3-219E-403C-B2C7-25A0B2139ED1}" type="pres">
      <dgm:prSet presAssocID="{0F783A67-B8B9-4023-9E8B-424504544469}" presName="rootComposite" presStyleCnt="0"/>
      <dgm:spPr/>
    </dgm:pt>
    <dgm:pt modelId="{FACA99F6-89DF-471D-9520-0F20CE1EC054}" type="pres">
      <dgm:prSet presAssocID="{0F783A67-B8B9-4023-9E8B-424504544469}" presName="rootText" presStyleLbl="node2" presStyleIdx="1" presStyleCnt="3" custScaleX="267696" custLinFactNeighborX="0" custLinFactNeighborY="98333">
        <dgm:presLayoutVars>
          <dgm:chPref val="3"/>
        </dgm:presLayoutVars>
      </dgm:prSet>
      <dgm:spPr/>
    </dgm:pt>
    <dgm:pt modelId="{CB2A8F8C-9164-4119-BB1A-2B4AB7971210}" type="pres">
      <dgm:prSet presAssocID="{0F783A67-B8B9-4023-9E8B-424504544469}" presName="rootConnector" presStyleLbl="node2" presStyleIdx="1" presStyleCnt="3"/>
      <dgm:spPr/>
    </dgm:pt>
    <dgm:pt modelId="{5959C5A4-40E6-4A2E-9F5E-F26518C2DEEA}" type="pres">
      <dgm:prSet presAssocID="{0F783A67-B8B9-4023-9E8B-424504544469}" presName="hierChild4" presStyleCnt="0"/>
      <dgm:spPr/>
    </dgm:pt>
    <dgm:pt modelId="{33F6E5C4-ECF8-4420-AE19-5EC88D4B8226}" type="pres">
      <dgm:prSet presAssocID="{BA3FBFBA-BE68-4438-9FF7-F578690EBB38}" presName="Name35" presStyleLbl="parChTrans1D3" presStyleIdx="7" presStyleCnt="14"/>
      <dgm:spPr/>
    </dgm:pt>
    <dgm:pt modelId="{9CC1C66B-A610-457D-B1F3-1D9980E82904}" type="pres">
      <dgm:prSet presAssocID="{8529BCEF-525C-4217-A0A6-995B7E40372B}" presName="hierRoot2" presStyleCnt="0">
        <dgm:presLayoutVars>
          <dgm:hierBranch/>
        </dgm:presLayoutVars>
      </dgm:prSet>
      <dgm:spPr/>
    </dgm:pt>
    <dgm:pt modelId="{BEA3DEB1-79C3-45A9-9ECF-7940E1DF417D}" type="pres">
      <dgm:prSet presAssocID="{8529BCEF-525C-4217-A0A6-995B7E40372B}" presName="rootComposite" presStyleCnt="0"/>
      <dgm:spPr/>
    </dgm:pt>
    <dgm:pt modelId="{842FC0D3-AF38-44E7-A2F4-4ABFA8BF005B}" type="pres">
      <dgm:prSet presAssocID="{8529BCEF-525C-4217-A0A6-995B7E40372B}" presName="rootText" presStyleLbl="node3" presStyleIdx="7" presStyleCnt="14" custScaleX="269674" custLinFactNeighborY="96092">
        <dgm:presLayoutVars>
          <dgm:chPref val="3"/>
        </dgm:presLayoutVars>
      </dgm:prSet>
      <dgm:spPr/>
    </dgm:pt>
    <dgm:pt modelId="{1191E728-4C4E-4886-85D8-94D6C1F84321}" type="pres">
      <dgm:prSet presAssocID="{8529BCEF-525C-4217-A0A6-995B7E40372B}" presName="rootConnector" presStyleLbl="node3" presStyleIdx="7" presStyleCnt="14"/>
      <dgm:spPr/>
    </dgm:pt>
    <dgm:pt modelId="{E61231A1-13FB-45F8-937F-811438A73103}" type="pres">
      <dgm:prSet presAssocID="{8529BCEF-525C-4217-A0A6-995B7E40372B}" presName="hierChild4" presStyleCnt="0"/>
      <dgm:spPr/>
    </dgm:pt>
    <dgm:pt modelId="{B02DA8BF-06BD-42F4-8220-3F04FBA1BFEC}" type="pres">
      <dgm:prSet presAssocID="{F2644890-0B6B-4199-8C2C-433C87F16FE8}" presName="Name35" presStyleLbl="parChTrans1D4" presStyleIdx="0" presStyleCnt="5"/>
      <dgm:spPr/>
    </dgm:pt>
    <dgm:pt modelId="{CD6A0A4E-4B6A-4D63-A131-96ACE10D780E}" type="pres">
      <dgm:prSet presAssocID="{55873DF0-5BE1-48FC-8BAA-89358FDE556F}" presName="hierRoot2" presStyleCnt="0">
        <dgm:presLayoutVars>
          <dgm:hierBranch/>
        </dgm:presLayoutVars>
      </dgm:prSet>
      <dgm:spPr/>
    </dgm:pt>
    <dgm:pt modelId="{C0179A58-42CB-482C-93EE-1522C8819A14}" type="pres">
      <dgm:prSet presAssocID="{55873DF0-5BE1-48FC-8BAA-89358FDE556F}" presName="rootComposite" presStyleCnt="0"/>
      <dgm:spPr/>
    </dgm:pt>
    <dgm:pt modelId="{3FB4DECB-4B0E-4BFE-A74F-4D98D04FD961}" type="pres">
      <dgm:prSet presAssocID="{55873DF0-5BE1-48FC-8BAA-89358FDE556F}" presName="rootText" presStyleLbl="node4" presStyleIdx="0" presStyleCnt="5" custScaleX="271652" custScaleY="118829" custLinFactY="5072" custLinFactNeighborY="100000">
        <dgm:presLayoutVars>
          <dgm:chPref val="3"/>
        </dgm:presLayoutVars>
      </dgm:prSet>
      <dgm:spPr/>
    </dgm:pt>
    <dgm:pt modelId="{9DBE2A7F-7335-443F-A2E2-85187DD5EA9D}" type="pres">
      <dgm:prSet presAssocID="{55873DF0-5BE1-48FC-8BAA-89358FDE556F}" presName="rootConnector" presStyleLbl="node4" presStyleIdx="0" presStyleCnt="5"/>
      <dgm:spPr/>
    </dgm:pt>
    <dgm:pt modelId="{FB380FDA-903B-49D1-89F7-17D0D445BCD2}" type="pres">
      <dgm:prSet presAssocID="{55873DF0-5BE1-48FC-8BAA-89358FDE556F}" presName="hierChild4" presStyleCnt="0"/>
      <dgm:spPr/>
    </dgm:pt>
    <dgm:pt modelId="{60A568B4-63B5-41BE-82B0-82DCBC0D0941}" type="pres">
      <dgm:prSet presAssocID="{B36D2406-4A10-442D-8432-A67E1B1D6A8C}" presName="Name35" presStyleLbl="parChTrans1D4" presStyleIdx="1" presStyleCnt="5"/>
      <dgm:spPr/>
    </dgm:pt>
    <dgm:pt modelId="{0522A9E6-E60D-460A-9E0D-8410A3C87CEA}" type="pres">
      <dgm:prSet presAssocID="{B57A796F-1EC2-4A47-8EF2-9CED147C9DAF}" presName="hierRoot2" presStyleCnt="0">
        <dgm:presLayoutVars>
          <dgm:hierBranch/>
        </dgm:presLayoutVars>
      </dgm:prSet>
      <dgm:spPr/>
    </dgm:pt>
    <dgm:pt modelId="{44FBF35C-37EC-49A1-9754-8DB24DABC313}" type="pres">
      <dgm:prSet presAssocID="{B57A796F-1EC2-4A47-8EF2-9CED147C9DAF}" presName="rootComposite" presStyleCnt="0"/>
      <dgm:spPr/>
    </dgm:pt>
    <dgm:pt modelId="{05F6763A-D0FC-473A-9BDA-6E1DB95E6694}" type="pres">
      <dgm:prSet presAssocID="{B57A796F-1EC2-4A47-8EF2-9CED147C9DAF}" presName="rootText" presStyleLbl="node4" presStyleIdx="1" presStyleCnt="5" custScaleX="277586" custScaleY="96044" custLinFactY="1943" custLinFactNeighborX="0" custLinFactNeighborY="100000">
        <dgm:presLayoutVars>
          <dgm:chPref val="3"/>
        </dgm:presLayoutVars>
      </dgm:prSet>
      <dgm:spPr/>
    </dgm:pt>
    <dgm:pt modelId="{A953ECCA-3078-4DF4-A4F6-7A799C773C35}" type="pres">
      <dgm:prSet presAssocID="{B57A796F-1EC2-4A47-8EF2-9CED147C9DAF}" presName="rootConnector" presStyleLbl="node4" presStyleIdx="1" presStyleCnt="5"/>
      <dgm:spPr/>
    </dgm:pt>
    <dgm:pt modelId="{3B82D9B9-BFF9-4604-A7D2-62E64A15DC84}" type="pres">
      <dgm:prSet presAssocID="{B57A796F-1EC2-4A47-8EF2-9CED147C9DAF}" presName="hierChild4" presStyleCnt="0"/>
      <dgm:spPr/>
    </dgm:pt>
    <dgm:pt modelId="{5552857C-78E0-41B6-B768-60C7D263AAB8}" type="pres">
      <dgm:prSet presAssocID="{C10BFCF1-37D4-43A2-9610-8E80E4320759}" presName="Name35" presStyleLbl="parChTrans1D4" presStyleIdx="2" presStyleCnt="5"/>
      <dgm:spPr/>
    </dgm:pt>
    <dgm:pt modelId="{2BA3842D-7B8B-4D43-8C9A-7672C2A9F11D}" type="pres">
      <dgm:prSet presAssocID="{B65FF2C3-C870-4197-96E1-D016AB97689C}" presName="hierRoot2" presStyleCnt="0">
        <dgm:presLayoutVars>
          <dgm:hierBranch/>
        </dgm:presLayoutVars>
      </dgm:prSet>
      <dgm:spPr/>
    </dgm:pt>
    <dgm:pt modelId="{E5B0637E-D702-4FE0-8990-ABC968981E4D}" type="pres">
      <dgm:prSet presAssocID="{B65FF2C3-C870-4197-96E1-D016AB97689C}" presName="rootComposite" presStyleCnt="0"/>
      <dgm:spPr/>
    </dgm:pt>
    <dgm:pt modelId="{46C65785-670C-44FD-B517-52DB98ABCECF}" type="pres">
      <dgm:prSet presAssocID="{B65FF2C3-C870-4197-96E1-D016AB97689C}" presName="rootText" presStyleLbl="node4" presStyleIdx="2" presStyleCnt="5" custScaleX="277586" custScaleY="105778" custLinFactY="3612" custLinFactNeighborX="0" custLinFactNeighborY="100000">
        <dgm:presLayoutVars>
          <dgm:chPref val="3"/>
        </dgm:presLayoutVars>
      </dgm:prSet>
      <dgm:spPr/>
    </dgm:pt>
    <dgm:pt modelId="{003D3A8B-6BCE-41F1-99FA-7EBF5C9DC060}" type="pres">
      <dgm:prSet presAssocID="{B65FF2C3-C870-4197-96E1-D016AB97689C}" presName="rootConnector" presStyleLbl="node4" presStyleIdx="2" presStyleCnt="5"/>
      <dgm:spPr/>
    </dgm:pt>
    <dgm:pt modelId="{8ABA2CD5-E2FC-4781-AA8C-1F33BA081415}" type="pres">
      <dgm:prSet presAssocID="{B65FF2C3-C870-4197-96E1-D016AB97689C}" presName="hierChild4" presStyleCnt="0"/>
      <dgm:spPr/>
    </dgm:pt>
    <dgm:pt modelId="{2CBBE6C1-BD5D-4821-93D9-3C761D1319F8}" type="pres">
      <dgm:prSet presAssocID="{34545D47-9D11-4EAB-86D6-F08586DC6FEF}" presName="Name35" presStyleLbl="parChTrans1D4" presStyleIdx="3" presStyleCnt="5"/>
      <dgm:spPr/>
    </dgm:pt>
    <dgm:pt modelId="{7FFF06A7-2D73-4C77-884D-AF6BD7551E30}" type="pres">
      <dgm:prSet presAssocID="{D00D308A-DD85-4E21-8AD4-C892AB0E8AB9}" presName="hierRoot2" presStyleCnt="0">
        <dgm:presLayoutVars>
          <dgm:hierBranch/>
        </dgm:presLayoutVars>
      </dgm:prSet>
      <dgm:spPr/>
    </dgm:pt>
    <dgm:pt modelId="{6827FB53-D7FF-4B0C-9EFB-688E87F6BD3B}" type="pres">
      <dgm:prSet presAssocID="{D00D308A-DD85-4E21-8AD4-C892AB0E8AB9}" presName="rootComposite" presStyleCnt="0"/>
      <dgm:spPr/>
    </dgm:pt>
    <dgm:pt modelId="{F9540422-3110-40CF-AB4B-3A8ECA56D41A}" type="pres">
      <dgm:prSet presAssocID="{D00D308A-DD85-4E21-8AD4-C892AB0E8AB9}" presName="rootText" presStyleLbl="node4" presStyleIdx="3" presStyleCnt="5" custScaleX="279564" custScaleY="130650" custLinFactY="2967" custLinFactNeighborY="100000">
        <dgm:presLayoutVars>
          <dgm:chPref val="3"/>
        </dgm:presLayoutVars>
      </dgm:prSet>
      <dgm:spPr/>
    </dgm:pt>
    <dgm:pt modelId="{7F6621E8-1C61-4C26-AF14-B97D297ECFEB}" type="pres">
      <dgm:prSet presAssocID="{D00D308A-DD85-4E21-8AD4-C892AB0E8AB9}" presName="rootConnector" presStyleLbl="node4" presStyleIdx="3" presStyleCnt="5"/>
      <dgm:spPr/>
    </dgm:pt>
    <dgm:pt modelId="{595941F9-0C93-44EB-B537-8C0A71CCDFC9}" type="pres">
      <dgm:prSet presAssocID="{D00D308A-DD85-4E21-8AD4-C892AB0E8AB9}" presName="hierChild4" presStyleCnt="0"/>
      <dgm:spPr/>
    </dgm:pt>
    <dgm:pt modelId="{64C3ED81-8DF3-4BED-8B9E-3A8192A6B631}" type="pres">
      <dgm:prSet presAssocID="{86B57965-DA8B-49EC-B40F-2031D697DF12}" presName="Name35" presStyleLbl="parChTrans1D4" presStyleIdx="4" presStyleCnt="5"/>
      <dgm:spPr/>
    </dgm:pt>
    <dgm:pt modelId="{C41BB44A-F94E-47A0-A6DD-6D620E8F5428}" type="pres">
      <dgm:prSet presAssocID="{A8E74D2D-423D-4CAC-982E-224C47A00B08}" presName="hierRoot2" presStyleCnt="0">
        <dgm:presLayoutVars>
          <dgm:hierBranch val="init"/>
        </dgm:presLayoutVars>
      </dgm:prSet>
      <dgm:spPr/>
    </dgm:pt>
    <dgm:pt modelId="{2277D364-049C-41C4-9BF9-9C874416CC44}" type="pres">
      <dgm:prSet presAssocID="{A8E74D2D-423D-4CAC-982E-224C47A00B08}" presName="rootComposite" presStyleCnt="0"/>
      <dgm:spPr/>
    </dgm:pt>
    <dgm:pt modelId="{FDF7D082-C9CB-4926-9FF4-A07D452339DB}" type="pres">
      <dgm:prSet presAssocID="{A8E74D2D-423D-4CAC-982E-224C47A00B08}" presName="rootText" presStyleLbl="node4" presStyleIdx="4" presStyleCnt="5" custScaleX="278246" custLinFactNeighborX="0" custLinFactNeighborY="98375">
        <dgm:presLayoutVars>
          <dgm:chPref val="3"/>
        </dgm:presLayoutVars>
      </dgm:prSet>
      <dgm:spPr/>
    </dgm:pt>
    <dgm:pt modelId="{C041DB85-2DE2-434F-8295-546D9A3BEFA7}" type="pres">
      <dgm:prSet presAssocID="{A8E74D2D-423D-4CAC-982E-224C47A00B08}" presName="rootConnector" presStyleLbl="node4" presStyleIdx="4" presStyleCnt="5"/>
      <dgm:spPr/>
    </dgm:pt>
    <dgm:pt modelId="{455674AF-CFE0-4305-9210-E69C674A18AF}" type="pres">
      <dgm:prSet presAssocID="{A8E74D2D-423D-4CAC-982E-224C47A00B08}" presName="hierChild4" presStyleCnt="0"/>
      <dgm:spPr/>
    </dgm:pt>
    <dgm:pt modelId="{E3836525-17AB-46F9-A435-93679DEA46E1}" type="pres">
      <dgm:prSet presAssocID="{A8E74D2D-423D-4CAC-982E-224C47A00B08}" presName="hierChild5" presStyleCnt="0"/>
      <dgm:spPr/>
    </dgm:pt>
    <dgm:pt modelId="{830167B2-E5E9-476C-A1C6-75DE601A40AD}" type="pres">
      <dgm:prSet presAssocID="{D00D308A-DD85-4E21-8AD4-C892AB0E8AB9}" presName="hierChild5" presStyleCnt="0"/>
      <dgm:spPr/>
    </dgm:pt>
    <dgm:pt modelId="{4976EF44-3548-4405-94EB-F09BF23B5509}" type="pres">
      <dgm:prSet presAssocID="{B65FF2C3-C870-4197-96E1-D016AB97689C}" presName="hierChild5" presStyleCnt="0"/>
      <dgm:spPr/>
    </dgm:pt>
    <dgm:pt modelId="{F8A21255-E118-48F8-BC33-9D655B904B62}" type="pres">
      <dgm:prSet presAssocID="{B57A796F-1EC2-4A47-8EF2-9CED147C9DAF}" presName="hierChild5" presStyleCnt="0"/>
      <dgm:spPr/>
    </dgm:pt>
    <dgm:pt modelId="{B15639FB-5536-41A5-A634-F1242A2E6530}" type="pres">
      <dgm:prSet presAssocID="{55873DF0-5BE1-48FC-8BAA-89358FDE556F}" presName="hierChild5" presStyleCnt="0"/>
      <dgm:spPr/>
    </dgm:pt>
    <dgm:pt modelId="{E70CB011-6B75-4920-A4C3-F68E41D74532}" type="pres">
      <dgm:prSet presAssocID="{8529BCEF-525C-4217-A0A6-995B7E40372B}" presName="hierChild5" presStyleCnt="0"/>
      <dgm:spPr/>
    </dgm:pt>
    <dgm:pt modelId="{8E0E4223-EFA9-43F3-B93E-A886EFF86470}" type="pres">
      <dgm:prSet presAssocID="{0F783A67-B8B9-4023-9E8B-424504544469}" presName="hierChild5" presStyleCnt="0"/>
      <dgm:spPr/>
    </dgm:pt>
    <dgm:pt modelId="{8DB7F43B-B60D-464F-8524-49A0422F2BF6}" type="pres">
      <dgm:prSet presAssocID="{90A2BEC8-5FE9-4B12-A100-BA3B5B09D744}" presName="Name35" presStyleLbl="parChTrans1D2" presStyleIdx="2" presStyleCnt="3"/>
      <dgm:spPr/>
    </dgm:pt>
    <dgm:pt modelId="{DCE94AE9-ADFE-41DA-957B-C01DBB5681D1}" type="pres">
      <dgm:prSet presAssocID="{788B381A-575B-4066-BB76-71CCDD44826C}" presName="hierRoot2" presStyleCnt="0">
        <dgm:presLayoutVars>
          <dgm:hierBranch val="l"/>
        </dgm:presLayoutVars>
      </dgm:prSet>
      <dgm:spPr/>
    </dgm:pt>
    <dgm:pt modelId="{8916852D-ED7D-41E1-B42F-3377BB2990E5}" type="pres">
      <dgm:prSet presAssocID="{788B381A-575B-4066-BB76-71CCDD44826C}" presName="rootComposite" presStyleCnt="0"/>
      <dgm:spPr/>
    </dgm:pt>
    <dgm:pt modelId="{A48E0834-E9D0-48A6-8FA2-56D8DDC61055}" type="pres">
      <dgm:prSet presAssocID="{788B381A-575B-4066-BB76-71CCDD44826C}" presName="rootText" presStyleLbl="node2" presStyleIdx="2" presStyleCnt="3" custScaleX="366197" custScaleY="128471" custLinFactNeighborX="1936" custLinFactNeighborY="-2982">
        <dgm:presLayoutVars>
          <dgm:chPref val="3"/>
        </dgm:presLayoutVars>
      </dgm:prSet>
      <dgm:spPr>
        <a:prstGeom prst="snip2DiagRect">
          <a:avLst/>
        </a:prstGeom>
      </dgm:spPr>
    </dgm:pt>
    <dgm:pt modelId="{8A2300C3-9489-444B-A752-7267A23B2020}" type="pres">
      <dgm:prSet presAssocID="{788B381A-575B-4066-BB76-71CCDD44826C}" presName="rootConnector" presStyleLbl="node2" presStyleIdx="2" presStyleCnt="3"/>
      <dgm:spPr/>
    </dgm:pt>
    <dgm:pt modelId="{8720ED5E-740B-4B6B-94B9-30480D6A5581}" type="pres">
      <dgm:prSet presAssocID="{788B381A-575B-4066-BB76-71CCDD44826C}" presName="hierChild4" presStyleCnt="0"/>
      <dgm:spPr/>
    </dgm:pt>
    <dgm:pt modelId="{0BE06CFE-AB16-495B-A5F4-2E0841860762}" type="pres">
      <dgm:prSet presAssocID="{D1DBCF50-A1CE-481C-8399-276594B084BF}" presName="Name50" presStyleLbl="parChTrans1D3" presStyleIdx="8" presStyleCnt="14"/>
      <dgm:spPr/>
    </dgm:pt>
    <dgm:pt modelId="{A62F6A70-EDCA-4587-9FD0-FA34AF35DEF3}" type="pres">
      <dgm:prSet presAssocID="{839DBBC3-335C-4F59-91B7-A530C6882FBF}" presName="hierRoot2" presStyleCnt="0">
        <dgm:presLayoutVars>
          <dgm:hierBranch val="init"/>
        </dgm:presLayoutVars>
      </dgm:prSet>
      <dgm:spPr/>
    </dgm:pt>
    <dgm:pt modelId="{0AB08C93-E515-4215-B5D6-ACD6EC478C28}" type="pres">
      <dgm:prSet presAssocID="{839DBBC3-335C-4F59-91B7-A530C6882FBF}" presName="rootComposite" presStyleCnt="0"/>
      <dgm:spPr/>
    </dgm:pt>
    <dgm:pt modelId="{40FCF840-B26C-4FA9-81E0-ECE7000D78FC}" type="pres">
      <dgm:prSet presAssocID="{839DBBC3-335C-4F59-91B7-A530C6882FBF}" presName="rootText" presStyleLbl="node3" presStyleIdx="8" presStyleCnt="14" custScaleX="248471" custLinFactNeighborX="18428" custLinFactNeighborY="-5696">
        <dgm:presLayoutVars>
          <dgm:chPref val="3"/>
        </dgm:presLayoutVars>
      </dgm:prSet>
      <dgm:spPr/>
    </dgm:pt>
    <dgm:pt modelId="{15022F89-99BA-4216-B565-B99EADD8706A}" type="pres">
      <dgm:prSet presAssocID="{839DBBC3-335C-4F59-91B7-A530C6882FBF}" presName="rootConnector" presStyleLbl="node3" presStyleIdx="8" presStyleCnt="14"/>
      <dgm:spPr/>
    </dgm:pt>
    <dgm:pt modelId="{C11BE647-D02D-450E-9FC2-5B95EA8D3D2A}" type="pres">
      <dgm:prSet presAssocID="{839DBBC3-335C-4F59-91B7-A530C6882FBF}" presName="hierChild4" presStyleCnt="0"/>
      <dgm:spPr/>
    </dgm:pt>
    <dgm:pt modelId="{D725DDAE-3ACB-4022-99E1-A88956A15157}" type="pres">
      <dgm:prSet presAssocID="{839DBBC3-335C-4F59-91B7-A530C6882FBF}" presName="hierChild5" presStyleCnt="0"/>
      <dgm:spPr/>
    </dgm:pt>
    <dgm:pt modelId="{DCC8CD5F-6E09-4CB5-821B-2B200D3D6B2A}" type="pres">
      <dgm:prSet presAssocID="{2995221B-27C8-4EA1-92A2-4CE80624E518}" presName="Name50" presStyleLbl="parChTrans1D3" presStyleIdx="9" presStyleCnt="14"/>
      <dgm:spPr/>
    </dgm:pt>
    <dgm:pt modelId="{7AB79286-4F83-4C15-90D2-B5AC4F4F7FDF}" type="pres">
      <dgm:prSet presAssocID="{F6339418-F27D-491F-8C6F-B9E7CF5A4A42}" presName="hierRoot2" presStyleCnt="0">
        <dgm:presLayoutVars>
          <dgm:hierBranch val="init"/>
        </dgm:presLayoutVars>
      </dgm:prSet>
      <dgm:spPr/>
    </dgm:pt>
    <dgm:pt modelId="{AC321C32-95ED-4050-8941-8B01389156B2}" type="pres">
      <dgm:prSet presAssocID="{F6339418-F27D-491F-8C6F-B9E7CF5A4A42}" presName="rootComposite" presStyleCnt="0"/>
      <dgm:spPr/>
    </dgm:pt>
    <dgm:pt modelId="{AB32C2B2-201A-4629-8F7E-AC71B3A1AE4A}" type="pres">
      <dgm:prSet presAssocID="{F6339418-F27D-491F-8C6F-B9E7CF5A4A42}" presName="rootText" presStyleLbl="node3" presStyleIdx="9" presStyleCnt="14" custScaleX="248471" custLinFactNeighborX="18428" custLinFactNeighborY="-290">
        <dgm:presLayoutVars>
          <dgm:chPref val="3"/>
        </dgm:presLayoutVars>
      </dgm:prSet>
      <dgm:spPr/>
    </dgm:pt>
    <dgm:pt modelId="{CAC0F3F8-3BFC-4A4E-8B6F-1D099BE3D232}" type="pres">
      <dgm:prSet presAssocID="{F6339418-F27D-491F-8C6F-B9E7CF5A4A42}" presName="rootConnector" presStyleLbl="node3" presStyleIdx="9" presStyleCnt="14"/>
      <dgm:spPr/>
    </dgm:pt>
    <dgm:pt modelId="{560F437E-68D6-436D-A974-2B6BFEEB5F1F}" type="pres">
      <dgm:prSet presAssocID="{F6339418-F27D-491F-8C6F-B9E7CF5A4A42}" presName="hierChild4" presStyleCnt="0"/>
      <dgm:spPr/>
    </dgm:pt>
    <dgm:pt modelId="{41C9BF93-BCB4-4B99-B71F-F93F4F3E8117}" type="pres">
      <dgm:prSet presAssocID="{F6339418-F27D-491F-8C6F-B9E7CF5A4A42}" presName="hierChild5" presStyleCnt="0"/>
      <dgm:spPr/>
    </dgm:pt>
    <dgm:pt modelId="{CE4CC97C-3F7B-48C5-8FAF-99D431A4A0B6}" type="pres">
      <dgm:prSet presAssocID="{DA4E4ACB-FA83-4EEE-BD02-160B16EB356A}" presName="Name50" presStyleLbl="parChTrans1D3" presStyleIdx="10" presStyleCnt="14"/>
      <dgm:spPr/>
    </dgm:pt>
    <dgm:pt modelId="{DDE5164D-9F62-4B17-B323-A9DE05C6F301}" type="pres">
      <dgm:prSet presAssocID="{B3CA8ACC-BCEC-4FBB-9823-7209C653D3F6}" presName="hierRoot2" presStyleCnt="0">
        <dgm:presLayoutVars>
          <dgm:hierBranch val="init"/>
        </dgm:presLayoutVars>
      </dgm:prSet>
      <dgm:spPr/>
    </dgm:pt>
    <dgm:pt modelId="{CBB642AB-7D8D-47E3-A8B9-EA7A7D6F6445}" type="pres">
      <dgm:prSet presAssocID="{B3CA8ACC-BCEC-4FBB-9823-7209C653D3F6}" presName="rootComposite" presStyleCnt="0"/>
      <dgm:spPr/>
    </dgm:pt>
    <dgm:pt modelId="{770113E1-8F32-401E-B9EE-648D5906A720}" type="pres">
      <dgm:prSet presAssocID="{B3CA8ACC-BCEC-4FBB-9823-7209C653D3F6}" presName="rootText" presStyleLbl="node3" presStyleIdx="10" presStyleCnt="14" custScaleX="248471" custLinFactNeighborX="18428" custLinFactNeighborY="-73">
        <dgm:presLayoutVars>
          <dgm:chPref val="3"/>
        </dgm:presLayoutVars>
      </dgm:prSet>
      <dgm:spPr/>
    </dgm:pt>
    <dgm:pt modelId="{5A7FC580-0B07-450B-81F7-C96EAAACB70F}" type="pres">
      <dgm:prSet presAssocID="{B3CA8ACC-BCEC-4FBB-9823-7209C653D3F6}" presName="rootConnector" presStyleLbl="node3" presStyleIdx="10" presStyleCnt="14"/>
      <dgm:spPr/>
    </dgm:pt>
    <dgm:pt modelId="{86F7E567-979E-48BF-B1FB-3729A645D460}" type="pres">
      <dgm:prSet presAssocID="{B3CA8ACC-BCEC-4FBB-9823-7209C653D3F6}" presName="hierChild4" presStyleCnt="0"/>
      <dgm:spPr/>
    </dgm:pt>
    <dgm:pt modelId="{312A33CC-8FDF-4F65-AE6A-A8F4D87D5525}" type="pres">
      <dgm:prSet presAssocID="{B3CA8ACC-BCEC-4FBB-9823-7209C653D3F6}" presName="hierChild5" presStyleCnt="0"/>
      <dgm:spPr/>
    </dgm:pt>
    <dgm:pt modelId="{9FBD4581-DB93-453E-A088-360204E5BC83}" type="pres">
      <dgm:prSet presAssocID="{7EA8A145-6A70-48C0-B636-F0B4918F6817}" presName="Name50" presStyleLbl="parChTrans1D3" presStyleIdx="11" presStyleCnt="14"/>
      <dgm:spPr/>
    </dgm:pt>
    <dgm:pt modelId="{602374A7-B78C-4313-A1F0-B582C39B5972}" type="pres">
      <dgm:prSet presAssocID="{704510A5-9112-463F-918A-8E58ECE6C425}" presName="hierRoot2" presStyleCnt="0">
        <dgm:presLayoutVars>
          <dgm:hierBranch val="init"/>
        </dgm:presLayoutVars>
      </dgm:prSet>
      <dgm:spPr/>
    </dgm:pt>
    <dgm:pt modelId="{ABC7BE8A-F911-4B37-A900-2AA3C69D4037}" type="pres">
      <dgm:prSet presAssocID="{704510A5-9112-463F-918A-8E58ECE6C425}" presName="rootComposite" presStyleCnt="0"/>
      <dgm:spPr/>
    </dgm:pt>
    <dgm:pt modelId="{DFE08F56-C089-4600-8631-34357EF0A033}" type="pres">
      <dgm:prSet presAssocID="{704510A5-9112-463F-918A-8E58ECE6C425}" presName="rootText" presStyleLbl="node3" presStyleIdx="11" presStyleCnt="14" custScaleX="248471" custLinFactNeighborX="18428" custLinFactNeighborY="144">
        <dgm:presLayoutVars>
          <dgm:chPref val="3"/>
        </dgm:presLayoutVars>
      </dgm:prSet>
      <dgm:spPr/>
    </dgm:pt>
    <dgm:pt modelId="{14423413-2196-4783-A6FF-24E8DDE4FC46}" type="pres">
      <dgm:prSet presAssocID="{704510A5-9112-463F-918A-8E58ECE6C425}" presName="rootConnector" presStyleLbl="node3" presStyleIdx="11" presStyleCnt="14"/>
      <dgm:spPr/>
    </dgm:pt>
    <dgm:pt modelId="{6A38616E-BA34-416F-87E4-9D0C5B3248CD}" type="pres">
      <dgm:prSet presAssocID="{704510A5-9112-463F-918A-8E58ECE6C425}" presName="hierChild4" presStyleCnt="0"/>
      <dgm:spPr/>
    </dgm:pt>
    <dgm:pt modelId="{E82C0937-1316-4765-A4F2-C93576CC9E05}" type="pres">
      <dgm:prSet presAssocID="{704510A5-9112-463F-918A-8E58ECE6C425}" presName="hierChild5" presStyleCnt="0"/>
      <dgm:spPr/>
    </dgm:pt>
    <dgm:pt modelId="{5A24A99B-4906-40E6-AE01-AFC42956BFFA}" type="pres">
      <dgm:prSet presAssocID="{C6BB69B3-DE73-46AE-AB5C-21D3DC694AE2}" presName="Name50" presStyleLbl="parChTrans1D3" presStyleIdx="12" presStyleCnt="14"/>
      <dgm:spPr/>
    </dgm:pt>
    <dgm:pt modelId="{1E182574-A6EB-49AD-8A76-940E99D4770C}" type="pres">
      <dgm:prSet presAssocID="{8F109DD9-C408-4FDF-A946-160919F9CDE6}" presName="hierRoot2" presStyleCnt="0">
        <dgm:presLayoutVars>
          <dgm:hierBranch val="init"/>
        </dgm:presLayoutVars>
      </dgm:prSet>
      <dgm:spPr/>
    </dgm:pt>
    <dgm:pt modelId="{2A9F33BC-FAA4-40D3-A494-6A60AEAFB2C7}" type="pres">
      <dgm:prSet presAssocID="{8F109DD9-C408-4FDF-A946-160919F9CDE6}" presName="rootComposite" presStyleCnt="0"/>
      <dgm:spPr/>
    </dgm:pt>
    <dgm:pt modelId="{14276474-4985-4257-BDF5-D73DC577BE04}" type="pres">
      <dgm:prSet presAssocID="{8F109DD9-C408-4FDF-A946-160919F9CDE6}" presName="rootText" presStyleLbl="node3" presStyleIdx="12" presStyleCnt="14" custScaleX="248471" custLinFactNeighborX="18428" custLinFactNeighborY="362">
        <dgm:presLayoutVars>
          <dgm:chPref val="3"/>
        </dgm:presLayoutVars>
      </dgm:prSet>
      <dgm:spPr/>
    </dgm:pt>
    <dgm:pt modelId="{0329E2F8-53E6-43FD-82BB-C65CD8B272DA}" type="pres">
      <dgm:prSet presAssocID="{8F109DD9-C408-4FDF-A946-160919F9CDE6}" presName="rootConnector" presStyleLbl="node3" presStyleIdx="12" presStyleCnt="14"/>
      <dgm:spPr/>
    </dgm:pt>
    <dgm:pt modelId="{9EFA72D2-CC77-4BAE-A58B-19B3A282F62E}" type="pres">
      <dgm:prSet presAssocID="{8F109DD9-C408-4FDF-A946-160919F9CDE6}" presName="hierChild4" presStyleCnt="0"/>
      <dgm:spPr/>
    </dgm:pt>
    <dgm:pt modelId="{07E8B22E-028B-4932-88D7-09143FFD96EA}" type="pres">
      <dgm:prSet presAssocID="{8F109DD9-C408-4FDF-A946-160919F9CDE6}" presName="hierChild5" presStyleCnt="0"/>
      <dgm:spPr/>
    </dgm:pt>
    <dgm:pt modelId="{FDC26FA3-9EED-461E-886C-D1F20696F8D5}" type="pres">
      <dgm:prSet presAssocID="{F0D14268-042C-457D-87EA-83CD787486A9}" presName="Name50" presStyleLbl="parChTrans1D3" presStyleIdx="13" presStyleCnt="14"/>
      <dgm:spPr/>
    </dgm:pt>
    <dgm:pt modelId="{DFE0B5F7-E2D1-4697-91AC-13A545F4A2A6}" type="pres">
      <dgm:prSet presAssocID="{5CE2EED7-1DAF-4634-AEDA-C9E8ED7FFF33}" presName="hierRoot2" presStyleCnt="0">
        <dgm:presLayoutVars>
          <dgm:hierBranch val="init"/>
        </dgm:presLayoutVars>
      </dgm:prSet>
      <dgm:spPr/>
    </dgm:pt>
    <dgm:pt modelId="{0B07F684-CE91-4D3A-A772-33D99C600291}" type="pres">
      <dgm:prSet presAssocID="{5CE2EED7-1DAF-4634-AEDA-C9E8ED7FFF33}" presName="rootComposite" presStyleCnt="0"/>
      <dgm:spPr/>
    </dgm:pt>
    <dgm:pt modelId="{47E3C43B-34A7-4C1E-81FB-03431C4146CE}" type="pres">
      <dgm:prSet presAssocID="{5CE2EED7-1DAF-4634-AEDA-C9E8ED7FFF33}" presName="rootText" presStyleLbl="node3" presStyleIdx="13" presStyleCnt="14" custScaleX="248471" custLinFactNeighborX="18428" custLinFactNeighborY="632">
        <dgm:presLayoutVars>
          <dgm:chPref val="3"/>
        </dgm:presLayoutVars>
      </dgm:prSet>
      <dgm:spPr/>
    </dgm:pt>
    <dgm:pt modelId="{55C4D5C9-58BD-4195-95DC-6038E25A5477}" type="pres">
      <dgm:prSet presAssocID="{5CE2EED7-1DAF-4634-AEDA-C9E8ED7FFF33}" presName="rootConnector" presStyleLbl="node3" presStyleIdx="13" presStyleCnt="14"/>
      <dgm:spPr/>
    </dgm:pt>
    <dgm:pt modelId="{73DC3FD4-1159-4DAB-918F-2354C0CD351E}" type="pres">
      <dgm:prSet presAssocID="{5CE2EED7-1DAF-4634-AEDA-C9E8ED7FFF33}" presName="hierChild4" presStyleCnt="0"/>
      <dgm:spPr/>
    </dgm:pt>
    <dgm:pt modelId="{15D50BE7-B860-4423-9CD3-07DFBDDAEC22}" type="pres">
      <dgm:prSet presAssocID="{5CE2EED7-1DAF-4634-AEDA-C9E8ED7FFF33}" presName="hierChild5" presStyleCnt="0"/>
      <dgm:spPr/>
    </dgm:pt>
    <dgm:pt modelId="{032D6C7D-7476-4726-B567-70180F88C064}" type="pres">
      <dgm:prSet presAssocID="{788B381A-575B-4066-BB76-71CCDD44826C}" presName="hierChild5" presStyleCnt="0"/>
      <dgm:spPr/>
    </dgm:pt>
    <dgm:pt modelId="{77899814-EB35-4BE1-840C-4A4B7D0E6D6B}" type="pres">
      <dgm:prSet presAssocID="{A3FB4E3F-5B25-41C1-9DFF-E7008336C3DB}" presName="hierChild3" presStyleCnt="0"/>
      <dgm:spPr/>
    </dgm:pt>
  </dgm:ptLst>
  <dgm:cxnLst>
    <dgm:cxn modelId="{D1CF2B00-853A-4ADB-8EBF-67501886B240}" srcId="{0F783A67-B8B9-4023-9E8B-424504544469}" destId="{8529BCEF-525C-4217-A0A6-995B7E40372B}" srcOrd="0" destOrd="0" parTransId="{BA3FBFBA-BE68-4438-9FF7-F578690EBB38}" sibTransId="{CF7702B5-F3FD-49F6-B175-6831A822725D}"/>
    <dgm:cxn modelId="{02F5FC00-2EC4-4F95-86FF-3BE96E3D1281}" type="presOf" srcId="{7EA8A145-6A70-48C0-B636-F0B4918F6817}" destId="{9FBD4581-DB93-453E-A088-360204E5BC83}" srcOrd="0" destOrd="0" presId="urn:microsoft.com/office/officeart/2005/8/layout/orgChart1"/>
    <dgm:cxn modelId="{2ED5F409-C5FD-45C9-9EE9-953FC9F6929D}" type="presOf" srcId="{86B57965-DA8B-49EC-B40F-2031D697DF12}" destId="{64C3ED81-8DF3-4BED-8B9E-3A8192A6B631}" srcOrd="0" destOrd="0" presId="urn:microsoft.com/office/officeart/2005/8/layout/orgChart1"/>
    <dgm:cxn modelId="{0109D60A-F6B3-48EF-A04B-3B0FEEC6620D}" srcId="{B57A796F-1EC2-4A47-8EF2-9CED147C9DAF}" destId="{B65FF2C3-C870-4197-96E1-D016AB97689C}" srcOrd="0" destOrd="0" parTransId="{C10BFCF1-37D4-43A2-9610-8E80E4320759}" sibTransId="{1A2BA91D-012F-49A0-A9C4-BF6654396784}"/>
    <dgm:cxn modelId="{8442690C-8100-4A21-8A26-46719CFEE37B}" type="presOf" srcId="{5CE2EED7-1DAF-4634-AEDA-C9E8ED7FFF33}" destId="{47E3C43B-34A7-4C1E-81FB-03431C4146CE}" srcOrd="0" destOrd="0" presId="urn:microsoft.com/office/officeart/2005/8/layout/orgChart1"/>
    <dgm:cxn modelId="{6FCD7814-5A49-4338-A94C-CDE062F30E5B}" type="presOf" srcId="{0F783A67-B8B9-4023-9E8B-424504544469}" destId="{FACA99F6-89DF-471D-9520-0F20CE1EC054}" srcOrd="0" destOrd="0" presId="urn:microsoft.com/office/officeart/2005/8/layout/orgChart1"/>
    <dgm:cxn modelId="{AD4ADB16-CA83-4FC6-AE5B-095158DAC803}" type="presOf" srcId="{0F783A67-B8B9-4023-9E8B-424504544469}" destId="{CB2A8F8C-9164-4119-BB1A-2B4AB7971210}" srcOrd="1" destOrd="0" presId="urn:microsoft.com/office/officeart/2005/8/layout/orgChart1"/>
    <dgm:cxn modelId="{0330B819-B544-440E-B9CD-2634D7EDBDF0}" type="presOf" srcId="{99FDCDEB-DF55-41FA-B576-20DB146C9A64}" destId="{E8620AB3-8154-45BC-B08E-BC3E42CDD39C}" srcOrd="1" destOrd="0" presId="urn:microsoft.com/office/officeart/2005/8/layout/orgChart1"/>
    <dgm:cxn modelId="{C578E51A-E2A1-4166-97A8-65E971182D16}" srcId="{788B381A-575B-4066-BB76-71CCDD44826C}" destId="{704510A5-9112-463F-918A-8E58ECE6C425}" srcOrd="3" destOrd="0" parTransId="{7EA8A145-6A70-48C0-B636-F0B4918F6817}" sibTransId="{F451CC3B-C156-4921-8140-4A6FB33D22E9}"/>
    <dgm:cxn modelId="{08E6461D-63AC-4E21-91C5-0AD9CB554AC9}" srcId="{103842F1-72A4-47B3-8EE0-97416BEC97F7}" destId="{FCC113C8-2BC3-4241-BF7F-15372CD66762}" srcOrd="2" destOrd="0" parTransId="{705DE094-2A45-45D3-A0D9-E9F1D3753B27}" sibTransId="{E2CF7EF1-BC1A-469E-BD58-9F0F0F88AE63}"/>
    <dgm:cxn modelId="{AEA3C21E-0E19-4A81-B19F-E1FAD79F1D1E}" srcId="{103842F1-72A4-47B3-8EE0-97416BEC97F7}" destId="{8AD1C1E3-E3AD-4965-A8A1-9C5F87990A71}" srcOrd="5" destOrd="0" parTransId="{FC70C926-3CCA-45D0-B7B8-0FE1374A5E1C}" sibTransId="{3FCAD522-0C2B-4A23-A8A9-3DA1BA124A85}"/>
    <dgm:cxn modelId="{B1162426-EBCD-4D40-8930-20108994B50A}" srcId="{8529BCEF-525C-4217-A0A6-995B7E40372B}" destId="{55873DF0-5BE1-48FC-8BAA-89358FDE556F}" srcOrd="0" destOrd="0" parTransId="{F2644890-0B6B-4199-8C2C-433C87F16FE8}" sibTransId="{0EEAD07A-B6C7-47FA-9F65-3A8D2CC55F72}"/>
    <dgm:cxn modelId="{A0654A26-57A9-4624-8932-6468D2A2E200}" type="presOf" srcId="{8D2BCD2A-24EF-4C52-8F45-5061A94B2EF1}" destId="{B12095CC-8E97-4915-9F45-0C903F631683}" srcOrd="0" destOrd="0" presId="urn:microsoft.com/office/officeart/2005/8/layout/orgChart1"/>
    <dgm:cxn modelId="{ED70F128-612C-45FA-AF12-1C0CFA137FC6}" type="presOf" srcId="{D00D308A-DD85-4E21-8AD4-C892AB0E8AB9}" destId="{F9540422-3110-40CF-AB4B-3A8ECA56D41A}" srcOrd="0" destOrd="0" presId="urn:microsoft.com/office/officeart/2005/8/layout/orgChart1"/>
    <dgm:cxn modelId="{96606229-C8C5-40AF-915C-A6B33AF60961}" srcId="{B65FF2C3-C870-4197-96E1-D016AB97689C}" destId="{D00D308A-DD85-4E21-8AD4-C892AB0E8AB9}" srcOrd="0" destOrd="0" parTransId="{34545D47-9D11-4EAB-86D6-F08586DC6FEF}" sibTransId="{8C6C3D86-8D84-49FD-A3EC-0596EF7EF92F}"/>
    <dgm:cxn modelId="{FA85A329-1A1A-4D47-99A6-C94D16759231}" srcId="{103842F1-72A4-47B3-8EE0-97416BEC97F7}" destId="{8D2BCD2A-24EF-4C52-8F45-5061A94B2EF1}" srcOrd="3" destOrd="0" parTransId="{2488D65E-A200-41A0-91F5-3266601FB98C}" sibTransId="{308202F9-9D1F-4B44-A231-4A4B1428D635}"/>
    <dgm:cxn modelId="{196BBA29-1B7C-44F6-A611-5104E006DF89}" type="presOf" srcId="{C6BB69B3-DE73-46AE-AB5C-21D3DC694AE2}" destId="{5A24A99B-4906-40E6-AE01-AFC42956BFFA}" srcOrd="0" destOrd="0" presId="urn:microsoft.com/office/officeart/2005/8/layout/orgChart1"/>
    <dgm:cxn modelId="{2BFFCF2C-AE88-4D6C-9C3B-E355C50DAFA3}" srcId="{788B381A-575B-4066-BB76-71CCDD44826C}" destId="{839DBBC3-335C-4F59-91B7-A530C6882FBF}" srcOrd="0" destOrd="0" parTransId="{D1DBCF50-A1CE-481C-8399-276594B084BF}" sibTransId="{94937DDB-1BA0-4B82-95BB-62C2FB16BC97}"/>
    <dgm:cxn modelId="{270EF42D-19DD-43C3-8C64-646699754D7F}" type="presOf" srcId="{B3CA8ACC-BCEC-4FBB-9823-7209C653D3F6}" destId="{5A7FC580-0B07-450B-81F7-C96EAAACB70F}" srcOrd="1" destOrd="0" presId="urn:microsoft.com/office/officeart/2005/8/layout/orgChart1"/>
    <dgm:cxn modelId="{AFCB2D38-EF72-4E13-9BDE-059588C242F0}" type="presOf" srcId="{34B05C74-8981-4798-870D-68A2FCCC974C}" destId="{D195D20A-B630-422A-899E-E50EDC8A0BE6}" srcOrd="0" destOrd="0" presId="urn:microsoft.com/office/officeart/2005/8/layout/orgChart1"/>
    <dgm:cxn modelId="{FD330639-D9B3-4D16-9E17-BAA5A68BCF6D}" type="presOf" srcId="{36409965-BB0D-4622-8573-ECD8E2BC93A3}" destId="{FE9F4BA9-A4E0-474F-8076-CD535FEEB772}" srcOrd="1" destOrd="0" presId="urn:microsoft.com/office/officeart/2005/8/layout/orgChart1"/>
    <dgm:cxn modelId="{3BEFA53C-626C-42BF-8244-758736AC7293}" type="presOf" srcId="{FCC113C8-2BC3-4241-BF7F-15372CD66762}" destId="{FE6C9B3C-0695-449B-9CA8-9861C602E742}" srcOrd="0" destOrd="0" presId="urn:microsoft.com/office/officeart/2005/8/layout/orgChart1"/>
    <dgm:cxn modelId="{EC58013D-1905-4D66-9E08-AF7734311B9C}" type="presOf" srcId="{103842F1-72A4-47B3-8EE0-97416BEC97F7}" destId="{3AA187E7-1294-4950-8811-EE866456B713}" srcOrd="0" destOrd="0" presId="urn:microsoft.com/office/officeart/2005/8/layout/orgChart1"/>
    <dgm:cxn modelId="{E2074C3E-23DC-4811-9430-7F59B4721A58}" type="presOf" srcId="{A6B57BCA-8EDB-4C9E-9FC8-1FCFBD2ABA69}" destId="{BCA8E3F9-BC76-4050-8341-AFDC2C4C4055}" srcOrd="0" destOrd="0" presId="urn:microsoft.com/office/officeart/2005/8/layout/orgChart1"/>
    <dgm:cxn modelId="{12392B5D-6C0F-47A4-8DFD-38B18A573664}" type="presOf" srcId="{839DBBC3-335C-4F59-91B7-A530C6882FBF}" destId="{40FCF840-B26C-4FA9-81E0-ECE7000D78FC}" srcOrd="0" destOrd="0" presId="urn:microsoft.com/office/officeart/2005/8/layout/orgChart1"/>
    <dgm:cxn modelId="{B1550B60-31F8-4913-8EC7-4DDFE8EF0883}" type="presOf" srcId="{B3CA8ACC-BCEC-4FBB-9823-7209C653D3F6}" destId="{770113E1-8F32-401E-B9EE-648D5906A720}" srcOrd="0" destOrd="0" presId="urn:microsoft.com/office/officeart/2005/8/layout/orgChart1"/>
    <dgm:cxn modelId="{BA087E41-7A53-448C-B8CD-D237ED870792}" srcId="{55873DF0-5BE1-48FC-8BAA-89358FDE556F}" destId="{B57A796F-1EC2-4A47-8EF2-9CED147C9DAF}" srcOrd="0" destOrd="0" parTransId="{B36D2406-4A10-442D-8432-A67E1B1D6A8C}" sibTransId="{ADEC3D9C-4768-4D80-B69B-92E840E9EC95}"/>
    <dgm:cxn modelId="{3B39D062-B2D0-4D80-85EF-548BC14D4E4D}" srcId="{A3FB4E3F-5B25-41C1-9DFF-E7008336C3DB}" destId="{103842F1-72A4-47B3-8EE0-97416BEC97F7}" srcOrd="0" destOrd="0" parTransId="{7D0BE194-F08A-46EE-8865-0A9F30BBD6E3}" sibTransId="{9415CDCB-CD3A-4580-8055-791C6751174A}"/>
    <dgm:cxn modelId="{6DCF9445-9515-4C60-90AA-F5DA70F62F59}" type="presOf" srcId="{A712A8C6-C066-4D64-A05B-D2A00FFF3FF5}" destId="{6493A24C-1155-409F-BDD6-4F0E91B0F17A}" srcOrd="0" destOrd="0" presId="urn:microsoft.com/office/officeart/2005/8/layout/orgChart1"/>
    <dgm:cxn modelId="{84DFD566-CE99-4808-832C-4C6144A516F0}" type="presOf" srcId="{32302A1C-F6B9-4373-A875-8C1A2929A886}" destId="{16A087AD-15B1-4C5B-AE96-577C66E2E87E}" srcOrd="0" destOrd="0" presId="urn:microsoft.com/office/officeart/2005/8/layout/orgChart1"/>
    <dgm:cxn modelId="{77746C67-E3C7-4869-B70D-D4E77D3B3C73}" type="presOf" srcId="{839DBBC3-335C-4F59-91B7-A530C6882FBF}" destId="{15022F89-99BA-4216-B565-B99EADD8706A}" srcOrd="1" destOrd="0" presId="urn:microsoft.com/office/officeart/2005/8/layout/orgChart1"/>
    <dgm:cxn modelId="{9C5BC769-F710-4DEF-BB2B-9C03E8F56AE8}" type="presOf" srcId="{B57A796F-1EC2-4A47-8EF2-9CED147C9DAF}" destId="{05F6763A-D0FC-473A-9BDA-6E1DB95E6694}" srcOrd="0" destOrd="0" presId="urn:microsoft.com/office/officeart/2005/8/layout/orgChart1"/>
    <dgm:cxn modelId="{6F0D256B-550F-4833-BFB7-C7FDA5B81C62}" type="presOf" srcId="{8AD1C1E3-E3AD-4965-A8A1-9C5F87990A71}" destId="{988C7257-1105-4146-8315-8B164A27112A}" srcOrd="1" destOrd="0" presId="urn:microsoft.com/office/officeart/2005/8/layout/orgChart1"/>
    <dgm:cxn modelId="{845AA34B-A76E-4128-946A-FDE11224EF76}" type="presOf" srcId="{6BD681B8-6E76-4944-9841-4505A0CC5BCB}" destId="{0F766F42-02A0-4D4D-9569-15BDEDC95C25}" srcOrd="0" destOrd="0" presId="urn:microsoft.com/office/officeart/2005/8/layout/orgChart1"/>
    <dgm:cxn modelId="{99022B4C-9C8A-47D5-9EEB-9B19D43D5E46}" type="presOf" srcId="{2488D65E-A200-41A0-91F5-3266601FB98C}" destId="{04525ADD-E7AE-4108-82DF-3F17A962D7F3}" srcOrd="0" destOrd="0" presId="urn:microsoft.com/office/officeart/2005/8/layout/orgChart1"/>
    <dgm:cxn modelId="{FF32324D-F799-4C70-8D8A-DEC59675D60C}" srcId="{103842F1-72A4-47B3-8EE0-97416BEC97F7}" destId="{99FDCDEB-DF55-41FA-B576-20DB146C9A64}" srcOrd="4" destOrd="0" parTransId="{6BD681B8-6E76-4944-9841-4505A0CC5BCB}" sibTransId="{D8FCD1E5-1D68-4455-A4F7-2B8EDD276CA0}"/>
    <dgm:cxn modelId="{99EC5B6F-6C5D-4D38-A293-0DFF519C3AD2}" srcId="{F5FEDF5D-DFC7-4278-8495-BB03C89F3FA1}" destId="{A3FB4E3F-5B25-41C1-9DFF-E7008336C3DB}" srcOrd="0" destOrd="0" parTransId="{58BD3AE7-78E6-4B39-A897-CED78A2E6DB9}" sibTransId="{C9D2C879-53D8-41D0-A3F7-9DAC06D406B2}"/>
    <dgm:cxn modelId="{0ECCC44F-71B7-4F84-911F-68852EE49BF5}" srcId="{A3FB4E3F-5B25-41C1-9DFF-E7008336C3DB}" destId="{0F783A67-B8B9-4023-9E8B-424504544469}" srcOrd="1" destOrd="0" parTransId="{A712A8C6-C066-4D64-A05B-D2A00FFF3FF5}" sibTransId="{9EDA33B2-32ED-40B8-BBCD-4A51DB9C0DA6}"/>
    <dgm:cxn modelId="{13531B70-124A-45C5-A091-F09892E4BEBB}" type="presOf" srcId="{FCC113C8-2BC3-4241-BF7F-15372CD66762}" destId="{5CDD7DE6-F400-4D0E-938C-22D0A59F92AE}" srcOrd="1" destOrd="0" presId="urn:microsoft.com/office/officeart/2005/8/layout/orgChart1"/>
    <dgm:cxn modelId="{B76D0851-79AD-4AF7-B0BC-32EE9790E97D}" srcId="{788B381A-575B-4066-BB76-71CCDD44826C}" destId="{B3CA8ACC-BCEC-4FBB-9823-7209C653D3F6}" srcOrd="2" destOrd="0" parTransId="{DA4E4ACB-FA83-4EEE-BD02-160B16EB356A}" sibTransId="{C3FC4014-5295-47F5-B9DC-7D56FBC07CA3}"/>
    <dgm:cxn modelId="{59993371-1A1E-4965-A5F6-5ED13E59707E}" srcId="{788B381A-575B-4066-BB76-71CCDD44826C}" destId="{8F109DD9-C408-4FDF-A946-160919F9CDE6}" srcOrd="4" destOrd="0" parTransId="{C6BB69B3-DE73-46AE-AB5C-21D3DC694AE2}" sibTransId="{D4CA97DE-A2B5-4CB3-B8FD-370A86F82BA1}"/>
    <dgm:cxn modelId="{DB789851-3380-4F0B-BF7A-06570CD17192}" type="presOf" srcId="{8AD1C1E3-E3AD-4965-A8A1-9C5F87990A71}" destId="{519083C6-D1E5-45E7-AF29-A67B2F27748C}" srcOrd="0" destOrd="0" presId="urn:microsoft.com/office/officeart/2005/8/layout/orgChart1"/>
    <dgm:cxn modelId="{AFE79273-F632-44DB-888C-4C2406947F65}" type="presOf" srcId="{8529BCEF-525C-4217-A0A6-995B7E40372B}" destId="{842FC0D3-AF38-44E7-A2F4-4ABFA8BF005B}" srcOrd="0" destOrd="0" presId="urn:microsoft.com/office/officeart/2005/8/layout/orgChart1"/>
    <dgm:cxn modelId="{70E42355-5573-41FC-B503-63CD871AE330}" type="presOf" srcId="{704510A5-9112-463F-918A-8E58ECE6C425}" destId="{DFE08F56-C089-4600-8631-34357EF0A033}" srcOrd="0" destOrd="0" presId="urn:microsoft.com/office/officeart/2005/8/layout/orgChart1"/>
    <dgm:cxn modelId="{B4148B75-D18E-4954-9627-9DC6C0C64E4F}" type="presOf" srcId="{D00D308A-DD85-4E21-8AD4-C892AB0E8AB9}" destId="{7F6621E8-1C61-4C26-AF14-B97D297ECFEB}" srcOrd="1" destOrd="0" presId="urn:microsoft.com/office/officeart/2005/8/layout/orgChart1"/>
    <dgm:cxn modelId="{33BE9B76-B8ED-4C8C-960B-FFF63DF0FFD3}" type="presOf" srcId="{705DE094-2A45-45D3-A0D9-E9F1D3753B27}" destId="{1F876D1B-2C38-48EF-9BA3-8272880A141F}" srcOrd="0" destOrd="0" presId="urn:microsoft.com/office/officeart/2005/8/layout/orgChart1"/>
    <dgm:cxn modelId="{3CAB7B57-7BD7-43BD-A9CE-F97C046848B3}" type="presOf" srcId="{788B381A-575B-4066-BB76-71CCDD44826C}" destId="{A48E0834-E9D0-48A6-8FA2-56D8DDC61055}" srcOrd="0" destOrd="0" presId="urn:microsoft.com/office/officeart/2005/8/layout/orgChart1"/>
    <dgm:cxn modelId="{B0468B7E-38F5-4BC4-94FA-93E6242ECEF2}" srcId="{788B381A-575B-4066-BB76-71CCDD44826C}" destId="{5CE2EED7-1DAF-4634-AEDA-C9E8ED7FFF33}" srcOrd="5" destOrd="0" parTransId="{F0D14268-042C-457D-87EA-83CD787486A9}" sibTransId="{7F152896-8E6B-4EC7-BD7E-51CD04F37B4C}"/>
    <dgm:cxn modelId="{D6B4E480-61D0-42EB-9DB7-AF36BEC1801C}" type="presOf" srcId="{44C2BB70-6C7D-4CB6-9A4A-28D2EC21E4CB}" destId="{27E6CC28-A893-477E-A7E5-EF7D9A49BE42}" srcOrd="0" destOrd="0" presId="urn:microsoft.com/office/officeart/2005/8/layout/orgChart1"/>
    <dgm:cxn modelId="{A8E37687-BCBE-4D1F-B617-E0D7FA587891}" type="presOf" srcId="{A8E74D2D-423D-4CAC-982E-224C47A00B08}" destId="{C041DB85-2DE2-434F-8295-546D9A3BEFA7}" srcOrd="1" destOrd="0" presId="urn:microsoft.com/office/officeart/2005/8/layout/orgChart1"/>
    <dgm:cxn modelId="{B8F47B87-E6C1-4F44-854F-01AF83968E00}" type="presOf" srcId="{44C2BB70-6C7D-4CB6-9A4A-28D2EC21E4CB}" destId="{71F77543-85F3-4615-B92B-323392FD2528}" srcOrd="1" destOrd="0" presId="urn:microsoft.com/office/officeart/2005/8/layout/orgChart1"/>
    <dgm:cxn modelId="{45369287-6F6E-4E56-A761-159B6F93A14C}" type="presOf" srcId="{B65FF2C3-C870-4197-96E1-D016AB97689C}" destId="{46C65785-670C-44FD-B517-52DB98ABCECF}" srcOrd="0" destOrd="0" presId="urn:microsoft.com/office/officeart/2005/8/layout/orgChart1"/>
    <dgm:cxn modelId="{2D179188-FA4D-47D6-A060-A5D1E4FA8E3C}" type="presOf" srcId="{788B381A-575B-4066-BB76-71CCDD44826C}" destId="{8A2300C3-9489-444B-A752-7267A23B2020}" srcOrd="1" destOrd="0" presId="urn:microsoft.com/office/officeart/2005/8/layout/orgChart1"/>
    <dgm:cxn modelId="{D2E4848A-AAF7-4592-8E38-2ABD145CB81A}" type="presOf" srcId="{103842F1-72A4-47B3-8EE0-97416BEC97F7}" destId="{F79CDDAC-6E6F-4F09-AEC3-6DD4FFB680E1}" srcOrd="1" destOrd="0" presId="urn:microsoft.com/office/officeart/2005/8/layout/orgChart1"/>
    <dgm:cxn modelId="{910D0290-CDC5-4B29-B2C4-43EAA6D877FF}" type="presOf" srcId="{90A2BEC8-5FE9-4B12-A100-BA3B5B09D744}" destId="{8DB7F43B-B60D-464F-8524-49A0422F2BF6}" srcOrd="0" destOrd="0" presId="urn:microsoft.com/office/officeart/2005/8/layout/orgChart1"/>
    <dgm:cxn modelId="{3AD5CC93-D932-40F6-8CDF-E2D3C95D002D}" srcId="{103842F1-72A4-47B3-8EE0-97416BEC97F7}" destId="{36409965-BB0D-4622-8573-ECD8E2BC93A3}" srcOrd="1" destOrd="0" parTransId="{32302A1C-F6B9-4373-A875-8C1A2929A886}" sibTransId="{137212C5-8831-4002-92F6-547C1CBBA900}"/>
    <dgm:cxn modelId="{C6DAD293-144A-4101-B77B-B629AB00E7BC}" type="presOf" srcId="{A8E74D2D-423D-4CAC-982E-224C47A00B08}" destId="{FDF7D082-C9CB-4926-9FF4-A07D452339DB}" srcOrd="0" destOrd="0" presId="urn:microsoft.com/office/officeart/2005/8/layout/orgChart1"/>
    <dgm:cxn modelId="{9A24EB93-3A58-4F55-8973-39082216BDFF}" type="presOf" srcId="{B36D2406-4A10-442D-8432-A67E1B1D6A8C}" destId="{60A568B4-63B5-41BE-82B0-82DCBC0D0941}" srcOrd="0" destOrd="0" presId="urn:microsoft.com/office/officeart/2005/8/layout/orgChart1"/>
    <dgm:cxn modelId="{F8DEEC95-A054-43A9-B125-5C4618CB7EAB}" type="presOf" srcId="{B65FF2C3-C870-4197-96E1-D016AB97689C}" destId="{003D3A8B-6BCE-41F1-99FA-7EBF5C9DC060}" srcOrd="1" destOrd="0" presId="urn:microsoft.com/office/officeart/2005/8/layout/orgChart1"/>
    <dgm:cxn modelId="{1F486696-127B-46C2-9A1E-3006645E209F}" type="presOf" srcId="{55873DF0-5BE1-48FC-8BAA-89358FDE556F}" destId="{3FB4DECB-4B0E-4BFE-A74F-4D98D04FD961}" srcOrd="0" destOrd="0" presId="urn:microsoft.com/office/officeart/2005/8/layout/orgChart1"/>
    <dgm:cxn modelId="{F2537F98-FF50-4AFA-9DD2-2EFFE649F5E9}" type="presOf" srcId="{55873DF0-5BE1-48FC-8BAA-89358FDE556F}" destId="{9DBE2A7F-7335-443F-A2E2-85187DD5EA9D}" srcOrd="1" destOrd="0" presId="urn:microsoft.com/office/officeart/2005/8/layout/orgChart1"/>
    <dgm:cxn modelId="{B19DB0A0-77A4-4345-9A4E-BC2E50D527CA}" type="presOf" srcId="{F2644890-0B6B-4199-8C2C-433C87F16FE8}" destId="{B02DA8BF-06BD-42F4-8220-3F04FBA1BFEC}" srcOrd="0" destOrd="0" presId="urn:microsoft.com/office/officeart/2005/8/layout/orgChart1"/>
    <dgm:cxn modelId="{CD5F78A3-3F3B-4447-8F64-46D6FDA99142}" type="presOf" srcId="{8F109DD9-C408-4FDF-A946-160919F9CDE6}" destId="{14276474-4985-4257-BDF5-D73DC577BE04}" srcOrd="0" destOrd="0" presId="urn:microsoft.com/office/officeart/2005/8/layout/orgChart1"/>
    <dgm:cxn modelId="{474B92AD-B1C4-46AF-B212-C3214ED643D8}" srcId="{103842F1-72A4-47B3-8EE0-97416BEC97F7}" destId="{A6B57BCA-8EDB-4C9E-9FC8-1FCFBD2ABA69}" srcOrd="0" destOrd="0" parTransId="{FAAB5C67-E07D-4688-B641-B0CDC8552EE2}" sibTransId="{0917C971-D0F7-420A-BADF-2F2E7AAE8567}"/>
    <dgm:cxn modelId="{C008E4B6-489D-4F38-A54D-F73C617DB117}" type="presOf" srcId="{8D2BCD2A-24EF-4C52-8F45-5061A94B2EF1}" destId="{65C19120-2986-4D98-903C-2C6B474458F3}" srcOrd="1" destOrd="0" presId="urn:microsoft.com/office/officeart/2005/8/layout/orgChart1"/>
    <dgm:cxn modelId="{3BF4FBB8-176D-45A0-9F82-0220F92E23B6}" type="presOf" srcId="{FC70C926-3CCA-45D0-B7B8-0FE1374A5E1C}" destId="{516FC856-C74B-4F73-87EE-0629E405431B}" srcOrd="0" destOrd="0" presId="urn:microsoft.com/office/officeart/2005/8/layout/orgChart1"/>
    <dgm:cxn modelId="{28B23CBB-8225-4DFB-A046-26D222EE83D5}" type="presOf" srcId="{704510A5-9112-463F-918A-8E58ECE6C425}" destId="{14423413-2196-4783-A6FF-24E8DDE4FC46}" srcOrd="1" destOrd="0" presId="urn:microsoft.com/office/officeart/2005/8/layout/orgChart1"/>
    <dgm:cxn modelId="{082673BB-75D6-4955-B992-C7F83C10A98C}" type="presOf" srcId="{99FDCDEB-DF55-41FA-B576-20DB146C9A64}" destId="{BCCFC7F3-E069-4B73-B143-1A70B0A9603F}" srcOrd="0" destOrd="0" presId="urn:microsoft.com/office/officeart/2005/8/layout/orgChart1"/>
    <dgm:cxn modelId="{AA65D1BB-5308-4DDE-970A-94C9BD66B403}" type="presOf" srcId="{B57A796F-1EC2-4A47-8EF2-9CED147C9DAF}" destId="{A953ECCA-3078-4DF4-A4F6-7A799C773C35}" srcOrd="1" destOrd="0" presId="urn:microsoft.com/office/officeart/2005/8/layout/orgChart1"/>
    <dgm:cxn modelId="{A004F0BF-DDAC-4B11-BC0A-290B1CE03338}" type="presOf" srcId="{C10BFCF1-37D4-43A2-9610-8E80E4320759}" destId="{5552857C-78E0-41B6-B768-60C7D263AAB8}" srcOrd="0" destOrd="0" presId="urn:microsoft.com/office/officeart/2005/8/layout/orgChart1"/>
    <dgm:cxn modelId="{044A7DC0-D1F4-4597-B1A4-69E72B3CF348}" type="presOf" srcId="{F5FEDF5D-DFC7-4278-8495-BB03C89F3FA1}" destId="{ABDF67D2-2C1D-46DC-AC63-0C95561A34AC}" srcOrd="0" destOrd="0" presId="urn:microsoft.com/office/officeart/2005/8/layout/orgChart1"/>
    <dgm:cxn modelId="{63768DC4-6DD8-4166-94AC-3F8CA95281FA}" type="presOf" srcId="{7D0BE194-F08A-46EE-8865-0A9F30BBD6E3}" destId="{00D7AB5F-A520-45F2-8E2B-0C3F998A4FD2}" srcOrd="0" destOrd="0" presId="urn:microsoft.com/office/officeart/2005/8/layout/orgChart1"/>
    <dgm:cxn modelId="{49580BCC-0790-423F-A4BA-EF119AB6523D}" type="presOf" srcId="{36409965-BB0D-4622-8573-ECD8E2BC93A3}" destId="{9DA7EB29-AAAF-477F-AFF0-1A32695C707E}" srcOrd="0" destOrd="0" presId="urn:microsoft.com/office/officeart/2005/8/layout/orgChart1"/>
    <dgm:cxn modelId="{B71214CD-679F-428E-8ED7-9DA1A103966E}" type="presOf" srcId="{34545D47-9D11-4EAB-86D6-F08586DC6FEF}" destId="{2CBBE6C1-BD5D-4821-93D9-3C761D1319F8}" srcOrd="0" destOrd="0" presId="urn:microsoft.com/office/officeart/2005/8/layout/orgChart1"/>
    <dgm:cxn modelId="{3C42E6CE-0581-4C05-835B-613F30D9F99F}" type="presOf" srcId="{D1DBCF50-A1CE-481C-8399-276594B084BF}" destId="{0BE06CFE-AB16-495B-A5F4-2E0841860762}" srcOrd="0" destOrd="0" presId="urn:microsoft.com/office/officeart/2005/8/layout/orgChart1"/>
    <dgm:cxn modelId="{B6EC2DD0-EB86-4192-AE40-9B09FEDD5DC2}" type="presOf" srcId="{DA4E4ACB-FA83-4EEE-BD02-160B16EB356A}" destId="{CE4CC97C-3F7B-48C5-8FAF-99D431A4A0B6}" srcOrd="0" destOrd="0" presId="urn:microsoft.com/office/officeart/2005/8/layout/orgChart1"/>
    <dgm:cxn modelId="{73B72DD3-4474-4677-B6FA-7E674D40FBE6}" type="presOf" srcId="{BA3FBFBA-BE68-4438-9FF7-F578690EBB38}" destId="{33F6E5C4-ECF8-4420-AE19-5EC88D4B8226}" srcOrd="0" destOrd="0" presId="urn:microsoft.com/office/officeart/2005/8/layout/orgChart1"/>
    <dgm:cxn modelId="{18EB4AD3-2DC8-4B5D-9233-895250D06681}" srcId="{103842F1-72A4-47B3-8EE0-97416BEC97F7}" destId="{44C2BB70-6C7D-4CB6-9A4A-28D2EC21E4CB}" srcOrd="6" destOrd="0" parTransId="{34B05C74-8981-4798-870D-68A2FCCC974C}" sibTransId="{F3F347C6-6378-4FF6-BC7F-07699313B08C}"/>
    <dgm:cxn modelId="{615913D4-4E3E-4ECA-AB91-E2C22FAC7414}" type="presOf" srcId="{A6B57BCA-8EDB-4C9E-9FC8-1FCFBD2ABA69}" destId="{536D69CC-A4FF-4F17-BCA4-D63AE7D334E7}" srcOrd="1" destOrd="0" presId="urn:microsoft.com/office/officeart/2005/8/layout/orgChart1"/>
    <dgm:cxn modelId="{444178D8-B090-4B07-B6BE-FC67B3364914}" type="presOf" srcId="{F6339418-F27D-491F-8C6F-B9E7CF5A4A42}" destId="{CAC0F3F8-3BFC-4A4E-8B6F-1D099BE3D232}" srcOrd="1" destOrd="0" presId="urn:microsoft.com/office/officeart/2005/8/layout/orgChart1"/>
    <dgm:cxn modelId="{0A91B8D8-BC54-4756-AA29-E20BB7700056}" type="presOf" srcId="{FAAB5C67-E07D-4688-B641-B0CDC8552EE2}" destId="{EF040172-C616-4F51-8A86-B8CD91E05123}" srcOrd="0" destOrd="0" presId="urn:microsoft.com/office/officeart/2005/8/layout/orgChart1"/>
    <dgm:cxn modelId="{3BA4F2DC-3985-46B1-A02A-6491436C689B}" type="presOf" srcId="{F0D14268-042C-457D-87EA-83CD787486A9}" destId="{FDC26FA3-9EED-461E-886C-D1F20696F8D5}" srcOrd="0" destOrd="0" presId="urn:microsoft.com/office/officeart/2005/8/layout/orgChart1"/>
    <dgm:cxn modelId="{B9AEB8DD-3F63-44FE-B2AD-D81999B15977}" type="presOf" srcId="{8F109DD9-C408-4FDF-A946-160919F9CDE6}" destId="{0329E2F8-53E6-43FD-82BB-C65CD8B272DA}" srcOrd="1" destOrd="0" presId="urn:microsoft.com/office/officeart/2005/8/layout/orgChart1"/>
    <dgm:cxn modelId="{170BDEE1-022F-4FF7-9BBA-C665962C9D2E}" type="presOf" srcId="{2995221B-27C8-4EA1-92A2-4CE80624E518}" destId="{DCC8CD5F-6E09-4CB5-821B-2B200D3D6B2A}" srcOrd="0" destOrd="0" presId="urn:microsoft.com/office/officeart/2005/8/layout/orgChart1"/>
    <dgm:cxn modelId="{18D87AE6-3359-46D1-A76C-94F7BCC6B944}" type="presOf" srcId="{F6339418-F27D-491F-8C6F-B9E7CF5A4A42}" destId="{AB32C2B2-201A-4629-8F7E-AC71B3A1AE4A}" srcOrd="0" destOrd="0" presId="urn:microsoft.com/office/officeart/2005/8/layout/orgChart1"/>
    <dgm:cxn modelId="{7F8516EA-0D36-4965-9E9A-5C320E8E4003}" type="presOf" srcId="{5CE2EED7-1DAF-4634-AEDA-C9E8ED7FFF33}" destId="{55C4D5C9-58BD-4195-95DC-6038E25A5477}" srcOrd="1" destOrd="0" presId="urn:microsoft.com/office/officeart/2005/8/layout/orgChart1"/>
    <dgm:cxn modelId="{2E57F2EF-3E4A-411E-8947-E1E81E1C9120}" srcId="{788B381A-575B-4066-BB76-71CCDD44826C}" destId="{F6339418-F27D-491F-8C6F-B9E7CF5A4A42}" srcOrd="1" destOrd="0" parTransId="{2995221B-27C8-4EA1-92A2-4CE80624E518}" sibTransId="{66448437-B914-49C0-9DAD-FADDB22D3BD5}"/>
    <dgm:cxn modelId="{857253F1-ED8B-4E1A-98B2-1C48D3B57FE9}" srcId="{D00D308A-DD85-4E21-8AD4-C892AB0E8AB9}" destId="{A8E74D2D-423D-4CAC-982E-224C47A00B08}" srcOrd="0" destOrd="0" parTransId="{86B57965-DA8B-49EC-B40F-2031D697DF12}" sibTransId="{EA99FDDD-FAA7-434B-9705-8094C0F175CD}"/>
    <dgm:cxn modelId="{462AB8F6-ACFE-4AF6-B0CB-B932D9C5BC9E}" type="presOf" srcId="{8529BCEF-525C-4217-A0A6-995B7E40372B}" destId="{1191E728-4C4E-4886-85D8-94D6C1F84321}" srcOrd="1" destOrd="0" presId="urn:microsoft.com/office/officeart/2005/8/layout/orgChart1"/>
    <dgm:cxn modelId="{8BDFA3F9-57B6-497F-BABD-13CCA73607B1}" type="presOf" srcId="{A3FB4E3F-5B25-41C1-9DFF-E7008336C3DB}" destId="{43CC80BA-486C-4B54-9D7D-59A9422691E2}" srcOrd="0" destOrd="0" presId="urn:microsoft.com/office/officeart/2005/8/layout/orgChart1"/>
    <dgm:cxn modelId="{E6BF0BFE-DE01-4369-8AC6-22BBE1CBA747}" srcId="{A3FB4E3F-5B25-41C1-9DFF-E7008336C3DB}" destId="{788B381A-575B-4066-BB76-71CCDD44826C}" srcOrd="2" destOrd="0" parTransId="{90A2BEC8-5FE9-4B12-A100-BA3B5B09D744}" sibTransId="{3CC0B5F7-850C-4514-836F-5861D860FBA7}"/>
    <dgm:cxn modelId="{23E28DFE-F56E-4864-949C-996E58A1F09D}" type="presOf" srcId="{A3FB4E3F-5B25-41C1-9DFF-E7008336C3DB}" destId="{8A79A780-1AE4-495C-BA5B-C4B80E8ACE80}" srcOrd="1" destOrd="0" presId="urn:microsoft.com/office/officeart/2005/8/layout/orgChart1"/>
    <dgm:cxn modelId="{E6453B20-340F-4ED4-8406-3D3DB7E74B59}" type="presParOf" srcId="{ABDF67D2-2C1D-46DC-AC63-0C95561A34AC}" destId="{BA55920A-7423-4592-9479-59F7A7F1DE94}" srcOrd="0" destOrd="0" presId="urn:microsoft.com/office/officeart/2005/8/layout/orgChart1"/>
    <dgm:cxn modelId="{D20178C8-BB9F-4614-92EF-9BB8E8674EBC}" type="presParOf" srcId="{BA55920A-7423-4592-9479-59F7A7F1DE94}" destId="{781A6DC1-89D6-4D4D-BCFA-3EF4F7662880}" srcOrd="0" destOrd="0" presId="urn:microsoft.com/office/officeart/2005/8/layout/orgChart1"/>
    <dgm:cxn modelId="{37098DA5-A09C-43DE-A880-A39F95CD5D64}" type="presParOf" srcId="{781A6DC1-89D6-4D4D-BCFA-3EF4F7662880}" destId="{43CC80BA-486C-4B54-9D7D-59A9422691E2}" srcOrd="0" destOrd="0" presId="urn:microsoft.com/office/officeart/2005/8/layout/orgChart1"/>
    <dgm:cxn modelId="{86A27C37-5250-4A1B-ACEB-9122723BCBFB}" type="presParOf" srcId="{781A6DC1-89D6-4D4D-BCFA-3EF4F7662880}" destId="{8A79A780-1AE4-495C-BA5B-C4B80E8ACE80}" srcOrd="1" destOrd="0" presId="urn:microsoft.com/office/officeart/2005/8/layout/orgChart1"/>
    <dgm:cxn modelId="{32E2953A-3309-4C2D-859C-07C1B1AD15CD}" type="presParOf" srcId="{BA55920A-7423-4592-9479-59F7A7F1DE94}" destId="{499AC962-8845-4F23-86D1-965C09800D4E}" srcOrd="1" destOrd="0" presId="urn:microsoft.com/office/officeart/2005/8/layout/orgChart1"/>
    <dgm:cxn modelId="{C20D2C70-7AD0-4AF9-AF19-422AED05596D}" type="presParOf" srcId="{499AC962-8845-4F23-86D1-965C09800D4E}" destId="{00D7AB5F-A520-45F2-8E2B-0C3F998A4FD2}" srcOrd="0" destOrd="0" presId="urn:microsoft.com/office/officeart/2005/8/layout/orgChart1"/>
    <dgm:cxn modelId="{2539D3E1-E879-466E-BFA3-6B160C0DF9C3}" type="presParOf" srcId="{499AC962-8845-4F23-86D1-965C09800D4E}" destId="{9BF42123-CDBF-4CDF-B9D6-3A5BD4A35833}" srcOrd="1" destOrd="0" presId="urn:microsoft.com/office/officeart/2005/8/layout/orgChart1"/>
    <dgm:cxn modelId="{923B5BEC-0B48-4CB6-A7C6-66FA36301CD3}" type="presParOf" srcId="{9BF42123-CDBF-4CDF-B9D6-3A5BD4A35833}" destId="{F0CE0B44-58BA-43D8-9F99-F68D5AFF7AFA}" srcOrd="0" destOrd="0" presId="urn:microsoft.com/office/officeart/2005/8/layout/orgChart1"/>
    <dgm:cxn modelId="{79649D53-804A-45DE-94D7-2D01678CCEEF}" type="presParOf" srcId="{F0CE0B44-58BA-43D8-9F99-F68D5AFF7AFA}" destId="{3AA187E7-1294-4950-8811-EE866456B713}" srcOrd="0" destOrd="0" presId="urn:microsoft.com/office/officeart/2005/8/layout/orgChart1"/>
    <dgm:cxn modelId="{F7A16D70-6F05-4E46-989D-66D14F392980}" type="presParOf" srcId="{F0CE0B44-58BA-43D8-9F99-F68D5AFF7AFA}" destId="{F79CDDAC-6E6F-4F09-AEC3-6DD4FFB680E1}" srcOrd="1" destOrd="0" presId="urn:microsoft.com/office/officeart/2005/8/layout/orgChart1"/>
    <dgm:cxn modelId="{EF35DE1F-9808-46F4-9023-2B96C21C42FF}" type="presParOf" srcId="{9BF42123-CDBF-4CDF-B9D6-3A5BD4A35833}" destId="{86BCF677-5332-4A17-89A9-388E2AB9EE1A}" srcOrd="1" destOrd="0" presId="urn:microsoft.com/office/officeart/2005/8/layout/orgChart1"/>
    <dgm:cxn modelId="{3AEEAB07-813B-408A-BBD6-CEF63D2CFE4A}" type="presParOf" srcId="{86BCF677-5332-4A17-89A9-388E2AB9EE1A}" destId="{EF040172-C616-4F51-8A86-B8CD91E05123}" srcOrd="0" destOrd="0" presId="urn:microsoft.com/office/officeart/2005/8/layout/orgChart1"/>
    <dgm:cxn modelId="{47192166-3976-45CC-A766-D71E2829E943}" type="presParOf" srcId="{86BCF677-5332-4A17-89A9-388E2AB9EE1A}" destId="{57732033-A00B-4237-A239-10B5282995F7}" srcOrd="1" destOrd="0" presId="urn:microsoft.com/office/officeart/2005/8/layout/orgChart1"/>
    <dgm:cxn modelId="{C50417FE-BCDD-496C-A1C3-99934A150D6A}" type="presParOf" srcId="{57732033-A00B-4237-A239-10B5282995F7}" destId="{692A4675-F6B9-4D38-A43F-0D3F49E4C50A}" srcOrd="0" destOrd="0" presId="urn:microsoft.com/office/officeart/2005/8/layout/orgChart1"/>
    <dgm:cxn modelId="{FA47CF2A-5380-4A3B-8642-CC3A11D54873}" type="presParOf" srcId="{692A4675-F6B9-4D38-A43F-0D3F49E4C50A}" destId="{BCA8E3F9-BC76-4050-8341-AFDC2C4C4055}" srcOrd="0" destOrd="0" presId="urn:microsoft.com/office/officeart/2005/8/layout/orgChart1"/>
    <dgm:cxn modelId="{A2EA4B2F-0BAA-4DF1-B08A-87EDC7AD0100}" type="presParOf" srcId="{692A4675-F6B9-4D38-A43F-0D3F49E4C50A}" destId="{536D69CC-A4FF-4F17-BCA4-D63AE7D334E7}" srcOrd="1" destOrd="0" presId="urn:microsoft.com/office/officeart/2005/8/layout/orgChart1"/>
    <dgm:cxn modelId="{F51BA2A6-B97D-4237-8A96-B16154839A34}" type="presParOf" srcId="{57732033-A00B-4237-A239-10B5282995F7}" destId="{8DEA0323-5AB8-418F-801B-BF42822DFF1D}" srcOrd="1" destOrd="0" presId="urn:microsoft.com/office/officeart/2005/8/layout/orgChart1"/>
    <dgm:cxn modelId="{02A4E74B-D2FA-4377-A534-03FAAC44E774}" type="presParOf" srcId="{57732033-A00B-4237-A239-10B5282995F7}" destId="{9C2F5413-A0FF-457C-B163-60AB6EED147B}" srcOrd="2" destOrd="0" presId="urn:microsoft.com/office/officeart/2005/8/layout/orgChart1"/>
    <dgm:cxn modelId="{ACC72BB4-FA75-4EAB-A18B-0AD4DCC03D33}" type="presParOf" srcId="{86BCF677-5332-4A17-89A9-388E2AB9EE1A}" destId="{16A087AD-15B1-4C5B-AE96-577C66E2E87E}" srcOrd="2" destOrd="0" presId="urn:microsoft.com/office/officeart/2005/8/layout/orgChart1"/>
    <dgm:cxn modelId="{922393F2-EBA1-4DC2-8960-2619F1913380}" type="presParOf" srcId="{86BCF677-5332-4A17-89A9-388E2AB9EE1A}" destId="{EA1FDF32-961E-40A0-A970-F1A8138D14FB}" srcOrd="3" destOrd="0" presId="urn:microsoft.com/office/officeart/2005/8/layout/orgChart1"/>
    <dgm:cxn modelId="{361BC305-F455-4E97-8693-36B96CEC2357}" type="presParOf" srcId="{EA1FDF32-961E-40A0-A970-F1A8138D14FB}" destId="{9B8E1594-967B-4C49-B914-1E1C9860FF64}" srcOrd="0" destOrd="0" presId="urn:microsoft.com/office/officeart/2005/8/layout/orgChart1"/>
    <dgm:cxn modelId="{1CCD8F43-FB34-4AE6-9DE2-FFC39470A0EF}" type="presParOf" srcId="{9B8E1594-967B-4C49-B914-1E1C9860FF64}" destId="{9DA7EB29-AAAF-477F-AFF0-1A32695C707E}" srcOrd="0" destOrd="0" presId="urn:microsoft.com/office/officeart/2005/8/layout/orgChart1"/>
    <dgm:cxn modelId="{83D0CD10-37C4-41B2-BEE3-994EEF8A5CBE}" type="presParOf" srcId="{9B8E1594-967B-4C49-B914-1E1C9860FF64}" destId="{FE9F4BA9-A4E0-474F-8076-CD535FEEB772}" srcOrd="1" destOrd="0" presId="urn:microsoft.com/office/officeart/2005/8/layout/orgChart1"/>
    <dgm:cxn modelId="{396D80EF-D81E-4D4F-AC9C-C10ECDA8C315}" type="presParOf" srcId="{EA1FDF32-961E-40A0-A970-F1A8138D14FB}" destId="{D39C445E-9B8A-47BC-83C1-0CBE9EDF8F7B}" srcOrd="1" destOrd="0" presId="urn:microsoft.com/office/officeart/2005/8/layout/orgChart1"/>
    <dgm:cxn modelId="{EBACCFA3-C9A3-43AF-86F8-9279B97061CA}" type="presParOf" srcId="{EA1FDF32-961E-40A0-A970-F1A8138D14FB}" destId="{52C26A59-3C73-404C-BEEA-A5E5268E85EC}" srcOrd="2" destOrd="0" presId="urn:microsoft.com/office/officeart/2005/8/layout/orgChart1"/>
    <dgm:cxn modelId="{50769C2C-4EC2-42F8-8FDD-C806DB40E7B4}" type="presParOf" srcId="{86BCF677-5332-4A17-89A9-388E2AB9EE1A}" destId="{1F876D1B-2C38-48EF-9BA3-8272880A141F}" srcOrd="4" destOrd="0" presId="urn:microsoft.com/office/officeart/2005/8/layout/orgChart1"/>
    <dgm:cxn modelId="{04F9A891-2957-4BCC-B5A0-4C185ED5A769}" type="presParOf" srcId="{86BCF677-5332-4A17-89A9-388E2AB9EE1A}" destId="{F2262FFF-17B1-4970-8758-7AE2C2830AC6}" srcOrd="5" destOrd="0" presId="urn:microsoft.com/office/officeart/2005/8/layout/orgChart1"/>
    <dgm:cxn modelId="{9B00A649-C610-4778-98D6-17216A3E71D6}" type="presParOf" srcId="{F2262FFF-17B1-4970-8758-7AE2C2830AC6}" destId="{5CD3AEEC-8A38-4C30-AFDA-BD8156E80F5F}" srcOrd="0" destOrd="0" presId="urn:microsoft.com/office/officeart/2005/8/layout/orgChart1"/>
    <dgm:cxn modelId="{49FB4E42-2948-48E1-88D5-8D39F2CD8F52}" type="presParOf" srcId="{5CD3AEEC-8A38-4C30-AFDA-BD8156E80F5F}" destId="{FE6C9B3C-0695-449B-9CA8-9861C602E742}" srcOrd="0" destOrd="0" presId="urn:microsoft.com/office/officeart/2005/8/layout/orgChart1"/>
    <dgm:cxn modelId="{F0A9C51C-CDB0-446F-8E1F-38236AF04B82}" type="presParOf" srcId="{5CD3AEEC-8A38-4C30-AFDA-BD8156E80F5F}" destId="{5CDD7DE6-F400-4D0E-938C-22D0A59F92AE}" srcOrd="1" destOrd="0" presId="urn:microsoft.com/office/officeart/2005/8/layout/orgChart1"/>
    <dgm:cxn modelId="{BCF67077-46AA-4731-B1E4-CD28A15414DC}" type="presParOf" srcId="{F2262FFF-17B1-4970-8758-7AE2C2830AC6}" destId="{E32F6E21-D4D3-4E39-A7AB-21360E2125B5}" srcOrd="1" destOrd="0" presId="urn:microsoft.com/office/officeart/2005/8/layout/orgChart1"/>
    <dgm:cxn modelId="{183AF6DD-2EE2-42E9-A8A9-0560F46A5D1B}" type="presParOf" srcId="{F2262FFF-17B1-4970-8758-7AE2C2830AC6}" destId="{455027F1-A2D7-4BC6-A838-6323C4D642F9}" srcOrd="2" destOrd="0" presId="urn:microsoft.com/office/officeart/2005/8/layout/orgChart1"/>
    <dgm:cxn modelId="{8D620D57-F6A8-45F9-9107-ABBA56FC5584}" type="presParOf" srcId="{86BCF677-5332-4A17-89A9-388E2AB9EE1A}" destId="{04525ADD-E7AE-4108-82DF-3F17A962D7F3}" srcOrd="6" destOrd="0" presId="urn:microsoft.com/office/officeart/2005/8/layout/orgChart1"/>
    <dgm:cxn modelId="{8D824068-B9D2-4EDE-AEE9-E8E73EA47064}" type="presParOf" srcId="{86BCF677-5332-4A17-89A9-388E2AB9EE1A}" destId="{113FBDB1-A10F-4FEA-A70F-5E6A68B4B1CC}" srcOrd="7" destOrd="0" presId="urn:microsoft.com/office/officeart/2005/8/layout/orgChart1"/>
    <dgm:cxn modelId="{E7341BB3-4E7A-4DB1-BD75-5895FC523FB0}" type="presParOf" srcId="{113FBDB1-A10F-4FEA-A70F-5E6A68B4B1CC}" destId="{DE78008A-06BE-485D-A53E-2DA3630E5DEF}" srcOrd="0" destOrd="0" presId="urn:microsoft.com/office/officeart/2005/8/layout/orgChart1"/>
    <dgm:cxn modelId="{FC0FCFC4-F009-45EF-9A00-A428D41DF2CF}" type="presParOf" srcId="{DE78008A-06BE-485D-A53E-2DA3630E5DEF}" destId="{B12095CC-8E97-4915-9F45-0C903F631683}" srcOrd="0" destOrd="0" presId="urn:microsoft.com/office/officeart/2005/8/layout/orgChart1"/>
    <dgm:cxn modelId="{18D6E3DF-A107-4BC7-8EB0-DB1F89829818}" type="presParOf" srcId="{DE78008A-06BE-485D-A53E-2DA3630E5DEF}" destId="{65C19120-2986-4D98-903C-2C6B474458F3}" srcOrd="1" destOrd="0" presId="urn:microsoft.com/office/officeart/2005/8/layout/orgChart1"/>
    <dgm:cxn modelId="{89797997-58EF-4CF8-A36D-15E85898B4D4}" type="presParOf" srcId="{113FBDB1-A10F-4FEA-A70F-5E6A68B4B1CC}" destId="{F3C6E8E7-0F74-445B-B8D2-8E77F77A8B03}" srcOrd="1" destOrd="0" presId="urn:microsoft.com/office/officeart/2005/8/layout/orgChart1"/>
    <dgm:cxn modelId="{0E017EBF-C4B8-4977-B921-8868893BD2FE}" type="presParOf" srcId="{113FBDB1-A10F-4FEA-A70F-5E6A68B4B1CC}" destId="{DB96512D-B698-4BD1-BD0B-0E5ECE930850}" srcOrd="2" destOrd="0" presId="urn:microsoft.com/office/officeart/2005/8/layout/orgChart1"/>
    <dgm:cxn modelId="{AFE5FE09-ACA6-44ED-8917-A615AD5D0327}" type="presParOf" srcId="{86BCF677-5332-4A17-89A9-388E2AB9EE1A}" destId="{0F766F42-02A0-4D4D-9569-15BDEDC95C25}" srcOrd="8" destOrd="0" presId="urn:microsoft.com/office/officeart/2005/8/layout/orgChart1"/>
    <dgm:cxn modelId="{54562DE5-D89C-49C9-B9B2-CC8076328C01}" type="presParOf" srcId="{86BCF677-5332-4A17-89A9-388E2AB9EE1A}" destId="{92566200-5FA3-4688-B824-AC3B7F218EA6}" srcOrd="9" destOrd="0" presId="urn:microsoft.com/office/officeart/2005/8/layout/orgChart1"/>
    <dgm:cxn modelId="{AE3950B0-15D1-49D4-8AC3-F3AB0ED8911F}" type="presParOf" srcId="{92566200-5FA3-4688-B824-AC3B7F218EA6}" destId="{BEA00E4B-EA65-43E7-B858-4FBC8DB1DDAC}" srcOrd="0" destOrd="0" presId="urn:microsoft.com/office/officeart/2005/8/layout/orgChart1"/>
    <dgm:cxn modelId="{D988D46B-3915-4D09-8B06-44300190561A}" type="presParOf" srcId="{BEA00E4B-EA65-43E7-B858-4FBC8DB1DDAC}" destId="{BCCFC7F3-E069-4B73-B143-1A70B0A9603F}" srcOrd="0" destOrd="0" presId="urn:microsoft.com/office/officeart/2005/8/layout/orgChart1"/>
    <dgm:cxn modelId="{067075AD-B716-411B-8C5F-F1B25747555C}" type="presParOf" srcId="{BEA00E4B-EA65-43E7-B858-4FBC8DB1DDAC}" destId="{E8620AB3-8154-45BC-B08E-BC3E42CDD39C}" srcOrd="1" destOrd="0" presId="urn:microsoft.com/office/officeart/2005/8/layout/orgChart1"/>
    <dgm:cxn modelId="{1A72D030-707F-43B3-8892-A6F9703DBC37}" type="presParOf" srcId="{92566200-5FA3-4688-B824-AC3B7F218EA6}" destId="{F2D292FE-34D8-4C55-BFF9-D595BBADCFEE}" srcOrd="1" destOrd="0" presId="urn:microsoft.com/office/officeart/2005/8/layout/orgChart1"/>
    <dgm:cxn modelId="{E0AFFFA0-3053-40C6-AD6E-A880D4DDD427}" type="presParOf" srcId="{92566200-5FA3-4688-B824-AC3B7F218EA6}" destId="{500F47E2-8BF0-4CFB-9B33-8B77E741F37E}" srcOrd="2" destOrd="0" presId="urn:microsoft.com/office/officeart/2005/8/layout/orgChart1"/>
    <dgm:cxn modelId="{94E31382-5405-49FC-A267-AC6BA3C6192A}" type="presParOf" srcId="{86BCF677-5332-4A17-89A9-388E2AB9EE1A}" destId="{516FC856-C74B-4F73-87EE-0629E405431B}" srcOrd="10" destOrd="0" presId="urn:microsoft.com/office/officeart/2005/8/layout/orgChart1"/>
    <dgm:cxn modelId="{97F9B4EC-7DD3-46F9-931B-56828FB94E08}" type="presParOf" srcId="{86BCF677-5332-4A17-89A9-388E2AB9EE1A}" destId="{594AB278-9D04-4B07-B094-CADCF3A697D0}" srcOrd="11" destOrd="0" presId="urn:microsoft.com/office/officeart/2005/8/layout/orgChart1"/>
    <dgm:cxn modelId="{AD025403-C509-4E23-B342-CBEE3E775C83}" type="presParOf" srcId="{594AB278-9D04-4B07-B094-CADCF3A697D0}" destId="{16599B3D-0B2E-40E0-8198-BA3948148902}" srcOrd="0" destOrd="0" presId="urn:microsoft.com/office/officeart/2005/8/layout/orgChart1"/>
    <dgm:cxn modelId="{A9B63C1B-0DDF-479B-A8BC-18B88463C1D0}" type="presParOf" srcId="{16599B3D-0B2E-40E0-8198-BA3948148902}" destId="{519083C6-D1E5-45E7-AF29-A67B2F27748C}" srcOrd="0" destOrd="0" presId="urn:microsoft.com/office/officeart/2005/8/layout/orgChart1"/>
    <dgm:cxn modelId="{9AA4882E-F051-4997-A176-BEDA0C332C96}" type="presParOf" srcId="{16599B3D-0B2E-40E0-8198-BA3948148902}" destId="{988C7257-1105-4146-8315-8B164A27112A}" srcOrd="1" destOrd="0" presId="urn:microsoft.com/office/officeart/2005/8/layout/orgChart1"/>
    <dgm:cxn modelId="{D692E338-276A-46F2-AE84-931BFCC26C57}" type="presParOf" srcId="{594AB278-9D04-4B07-B094-CADCF3A697D0}" destId="{E35449E3-94C4-4B1F-AF43-4CE770F2C8ED}" srcOrd="1" destOrd="0" presId="urn:microsoft.com/office/officeart/2005/8/layout/orgChart1"/>
    <dgm:cxn modelId="{8B8E290D-1FB5-4C24-831B-B4612519DCA6}" type="presParOf" srcId="{594AB278-9D04-4B07-B094-CADCF3A697D0}" destId="{955016FE-1F1A-41E4-AE2B-401909A588FA}" srcOrd="2" destOrd="0" presId="urn:microsoft.com/office/officeart/2005/8/layout/orgChart1"/>
    <dgm:cxn modelId="{9099EC26-DC93-41D7-AE9B-3CF411E12A24}" type="presParOf" srcId="{86BCF677-5332-4A17-89A9-388E2AB9EE1A}" destId="{D195D20A-B630-422A-899E-E50EDC8A0BE6}" srcOrd="12" destOrd="0" presId="urn:microsoft.com/office/officeart/2005/8/layout/orgChart1"/>
    <dgm:cxn modelId="{BB34A71A-BFB4-4975-8D93-95F9EF0B871E}" type="presParOf" srcId="{86BCF677-5332-4A17-89A9-388E2AB9EE1A}" destId="{C638C367-0470-4D39-9A36-0996988EDD15}" srcOrd="13" destOrd="0" presId="urn:microsoft.com/office/officeart/2005/8/layout/orgChart1"/>
    <dgm:cxn modelId="{D460C5DB-CFDB-4BA9-AB8C-266C675A6BD2}" type="presParOf" srcId="{C638C367-0470-4D39-9A36-0996988EDD15}" destId="{0098F44B-86A2-4D55-AD11-C6992DAB652D}" srcOrd="0" destOrd="0" presId="urn:microsoft.com/office/officeart/2005/8/layout/orgChart1"/>
    <dgm:cxn modelId="{9E866B21-31EC-4B61-91D9-0BF118C9133B}" type="presParOf" srcId="{0098F44B-86A2-4D55-AD11-C6992DAB652D}" destId="{27E6CC28-A893-477E-A7E5-EF7D9A49BE42}" srcOrd="0" destOrd="0" presId="urn:microsoft.com/office/officeart/2005/8/layout/orgChart1"/>
    <dgm:cxn modelId="{9BBECD59-2F43-46EB-87A6-013B9F86ACDD}" type="presParOf" srcId="{0098F44B-86A2-4D55-AD11-C6992DAB652D}" destId="{71F77543-85F3-4615-B92B-323392FD2528}" srcOrd="1" destOrd="0" presId="urn:microsoft.com/office/officeart/2005/8/layout/orgChart1"/>
    <dgm:cxn modelId="{0A6730CD-91EE-4CCC-8AD5-A53607CC46C9}" type="presParOf" srcId="{C638C367-0470-4D39-9A36-0996988EDD15}" destId="{103B8FB2-14DE-4712-9E5E-73FC541A9F59}" srcOrd="1" destOrd="0" presId="urn:microsoft.com/office/officeart/2005/8/layout/orgChart1"/>
    <dgm:cxn modelId="{D0497A50-BBAC-42F7-AB28-F70E45176DE7}" type="presParOf" srcId="{C638C367-0470-4D39-9A36-0996988EDD15}" destId="{A43E4462-F48F-4FF7-9718-E6E970BA8D93}" srcOrd="2" destOrd="0" presId="urn:microsoft.com/office/officeart/2005/8/layout/orgChart1"/>
    <dgm:cxn modelId="{093B046B-CD6E-4857-825D-B3B905228906}" type="presParOf" srcId="{9BF42123-CDBF-4CDF-B9D6-3A5BD4A35833}" destId="{C1194335-EBC3-4FA8-96F1-6B6A65C1B421}" srcOrd="2" destOrd="0" presId="urn:microsoft.com/office/officeart/2005/8/layout/orgChart1"/>
    <dgm:cxn modelId="{2CF62A8E-3C87-4D0E-9B7F-BFA50270E14E}" type="presParOf" srcId="{499AC962-8845-4F23-86D1-965C09800D4E}" destId="{6493A24C-1155-409F-BDD6-4F0E91B0F17A}" srcOrd="2" destOrd="0" presId="urn:microsoft.com/office/officeart/2005/8/layout/orgChart1"/>
    <dgm:cxn modelId="{7CE2BA01-7B7C-44B5-84C1-7AE632BB3CEA}" type="presParOf" srcId="{499AC962-8845-4F23-86D1-965C09800D4E}" destId="{90D9005F-C559-4610-B1BC-0EA5E665636A}" srcOrd="3" destOrd="0" presId="urn:microsoft.com/office/officeart/2005/8/layout/orgChart1"/>
    <dgm:cxn modelId="{D9FC9B0E-447C-4254-BCC9-E1088F5AC84D}" type="presParOf" srcId="{90D9005F-C559-4610-B1BC-0EA5E665636A}" destId="{4025CDD3-219E-403C-B2C7-25A0B2139ED1}" srcOrd="0" destOrd="0" presId="urn:microsoft.com/office/officeart/2005/8/layout/orgChart1"/>
    <dgm:cxn modelId="{CC1E8A8D-8A7E-4B2B-B86B-8BA3755FC46F}" type="presParOf" srcId="{4025CDD3-219E-403C-B2C7-25A0B2139ED1}" destId="{FACA99F6-89DF-471D-9520-0F20CE1EC054}" srcOrd="0" destOrd="0" presId="urn:microsoft.com/office/officeart/2005/8/layout/orgChart1"/>
    <dgm:cxn modelId="{46A17EC5-D6A1-4428-B759-1633BA704DD3}" type="presParOf" srcId="{4025CDD3-219E-403C-B2C7-25A0B2139ED1}" destId="{CB2A8F8C-9164-4119-BB1A-2B4AB7971210}" srcOrd="1" destOrd="0" presId="urn:microsoft.com/office/officeart/2005/8/layout/orgChart1"/>
    <dgm:cxn modelId="{DCF534C8-3CB2-4A2E-A3F6-9FD37372D511}" type="presParOf" srcId="{90D9005F-C559-4610-B1BC-0EA5E665636A}" destId="{5959C5A4-40E6-4A2E-9F5E-F26518C2DEEA}" srcOrd="1" destOrd="0" presId="urn:microsoft.com/office/officeart/2005/8/layout/orgChart1"/>
    <dgm:cxn modelId="{44CC710F-D59D-4235-B7CF-C1B0F0AACE9C}" type="presParOf" srcId="{5959C5A4-40E6-4A2E-9F5E-F26518C2DEEA}" destId="{33F6E5C4-ECF8-4420-AE19-5EC88D4B8226}" srcOrd="0" destOrd="0" presId="urn:microsoft.com/office/officeart/2005/8/layout/orgChart1"/>
    <dgm:cxn modelId="{8265F124-12D2-42B2-95FA-5C3A6EF5EAC0}" type="presParOf" srcId="{5959C5A4-40E6-4A2E-9F5E-F26518C2DEEA}" destId="{9CC1C66B-A610-457D-B1F3-1D9980E82904}" srcOrd="1" destOrd="0" presId="urn:microsoft.com/office/officeart/2005/8/layout/orgChart1"/>
    <dgm:cxn modelId="{DC78484B-F84F-4BA9-8F70-FEC704B57FBB}" type="presParOf" srcId="{9CC1C66B-A610-457D-B1F3-1D9980E82904}" destId="{BEA3DEB1-79C3-45A9-9ECF-7940E1DF417D}" srcOrd="0" destOrd="0" presId="urn:microsoft.com/office/officeart/2005/8/layout/orgChart1"/>
    <dgm:cxn modelId="{A749E6A3-1FF2-4646-806B-5267223407FA}" type="presParOf" srcId="{BEA3DEB1-79C3-45A9-9ECF-7940E1DF417D}" destId="{842FC0D3-AF38-44E7-A2F4-4ABFA8BF005B}" srcOrd="0" destOrd="0" presId="urn:microsoft.com/office/officeart/2005/8/layout/orgChart1"/>
    <dgm:cxn modelId="{9921AE07-4EFA-485A-AE5A-682CA3CBC925}" type="presParOf" srcId="{BEA3DEB1-79C3-45A9-9ECF-7940E1DF417D}" destId="{1191E728-4C4E-4886-85D8-94D6C1F84321}" srcOrd="1" destOrd="0" presId="urn:microsoft.com/office/officeart/2005/8/layout/orgChart1"/>
    <dgm:cxn modelId="{7D4A5713-F26F-43E0-A79D-F5A4983EB502}" type="presParOf" srcId="{9CC1C66B-A610-457D-B1F3-1D9980E82904}" destId="{E61231A1-13FB-45F8-937F-811438A73103}" srcOrd="1" destOrd="0" presId="urn:microsoft.com/office/officeart/2005/8/layout/orgChart1"/>
    <dgm:cxn modelId="{4C67E784-E569-4FF6-9227-ED50FA3C1783}" type="presParOf" srcId="{E61231A1-13FB-45F8-937F-811438A73103}" destId="{B02DA8BF-06BD-42F4-8220-3F04FBA1BFEC}" srcOrd="0" destOrd="0" presId="urn:microsoft.com/office/officeart/2005/8/layout/orgChart1"/>
    <dgm:cxn modelId="{4E18DA4D-23CD-4914-863A-60755E3C260F}" type="presParOf" srcId="{E61231A1-13FB-45F8-937F-811438A73103}" destId="{CD6A0A4E-4B6A-4D63-A131-96ACE10D780E}" srcOrd="1" destOrd="0" presId="urn:microsoft.com/office/officeart/2005/8/layout/orgChart1"/>
    <dgm:cxn modelId="{9224E676-51C4-43EC-8291-A34404DCD713}" type="presParOf" srcId="{CD6A0A4E-4B6A-4D63-A131-96ACE10D780E}" destId="{C0179A58-42CB-482C-93EE-1522C8819A14}" srcOrd="0" destOrd="0" presId="urn:microsoft.com/office/officeart/2005/8/layout/orgChart1"/>
    <dgm:cxn modelId="{DA047D39-9421-411F-94F8-10598FA6D5B2}" type="presParOf" srcId="{C0179A58-42CB-482C-93EE-1522C8819A14}" destId="{3FB4DECB-4B0E-4BFE-A74F-4D98D04FD961}" srcOrd="0" destOrd="0" presId="urn:microsoft.com/office/officeart/2005/8/layout/orgChart1"/>
    <dgm:cxn modelId="{2DC23271-E754-46AB-B95F-73F48D97D4AD}" type="presParOf" srcId="{C0179A58-42CB-482C-93EE-1522C8819A14}" destId="{9DBE2A7F-7335-443F-A2E2-85187DD5EA9D}" srcOrd="1" destOrd="0" presId="urn:microsoft.com/office/officeart/2005/8/layout/orgChart1"/>
    <dgm:cxn modelId="{DE012BF2-C7EC-49C1-9B70-351A262FF5FF}" type="presParOf" srcId="{CD6A0A4E-4B6A-4D63-A131-96ACE10D780E}" destId="{FB380FDA-903B-49D1-89F7-17D0D445BCD2}" srcOrd="1" destOrd="0" presId="urn:microsoft.com/office/officeart/2005/8/layout/orgChart1"/>
    <dgm:cxn modelId="{19EE586E-F3A8-47E4-85CC-BB1D92C8C94F}" type="presParOf" srcId="{FB380FDA-903B-49D1-89F7-17D0D445BCD2}" destId="{60A568B4-63B5-41BE-82B0-82DCBC0D0941}" srcOrd="0" destOrd="0" presId="urn:microsoft.com/office/officeart/2005/8/layout/orgChart1"/>
    <dgm:cxn modelId="{1EC2FF26-F03F-4D5F-9A95-20EEB6006129}" type="presParOf" srcId="{FB380FDA-903B-49D1-89F7-17D0D445BCD2}" destId="{0522A9E6-E60D-460A-9E0D-8410A3C87CEA}" srcOrd="1" destOrd="0" presId="urn:microsoft.com/office/officeart/2005/8/layout/orgChart1"/>
    <dgm:cxn modelId="{13A029D0-25DE-46A1-A816-BA35FB3BA59D}" type="presParOf" srcId="{0522A9E6-E60D-460A-9E0D-8410A3C87CEA}" destId="{44FBF35C-37EC-49A1-9754-8DB24DABC313}" srcOrd="0" destOrd="0" presId="urn:microsoft.com/office/officeart/2005/8/layout/orgChart1"/>
    <dgm:cxn modelId="{B3A82627-9494-405A-8207-BA9E7BAC63E1}" type="presParOf" srcId="{44FBF35C-37EC-49A1-9754-8DB24DABC313}" destId="{05F6763A-D0FC-473A-9BDA-6E1DB95E6694}" srcOrd="0" destOrd="0" presId="urn:microsoft.com/office/officeart/2005/8/layout/orgChart1"/>
    <dgm:cxn modelId="{A5E03395-21AD-42D0-AC0E-34ABD99320AA}" type="presParOf" srcId="{44FBF35C-37EC-49A1-9754-8DB24DABC313}" destId="{A953ECCA-3078-4DF4-A4F6-7A799C773C35}" srcOrd="1" destOrd="0" presId="urn:microsoft.com/office/officeart/2005/8/layout/orgChart1"/>
    <dgm:cxn modelId="{30C2CB69-79A4-4CED-9FD8-71086A1A9A26}" type="presParOf" srcId="{0522A9E6-E60D-460A-9E0D-8410A3C87CEA}" destId="{3B82D9B9-BFF9-4604-A7D2-62E64A15DC84}" srcOrd="1" destOrd="0" presId="urn:microsoft.com/office/officeart/2005/8/layout/orgChart1"/>
    <dgm:cxn modelId="{19B1BF47-41AA-4C54-8DD8-E67BA80FE711}" type="presParOf" srcId="{3B82D9B9-BFF9-4604-A7D2-62E64A15DC84}" destId="{5552857C-78E0-41B6-B768-60C7D263AAB8}" srcOrd="0" destOrd="0" presId="urn:microsoft.com/office/officeart/2005/8/layout/orgChart1"/>
    <dgm:cxn modelId="{233B0B3D-6E88-4C67-907F-4AA4F7C97BCB}" type="presParOf" srcId="{3B82D9B9-BFF9-4604-A7D2-62E64A15DC84}" destId="{2BA3842D-7B8B-4D43-8C9A-7672C2A9F11D}" srcOrd="1" destOrd="0" presId="urn:microsoft.com/office/officeart/2005/8/layout/orgChart1"/>
    <dgm:cxn modelId="{C6710DEB-DA6E-4119-8DE4-705B68BB5A69}" type="presParOf" srcId="{2BA3842D-7B8B-4D43-8C9A-7672C2A9F11D}" destId="{E5B0637E-D702-4FE0-8990-ABC968981E4D}" srcOrd="0" destOrd="0" presId="urn:microsoft.com/office/officeart/2005/8/layout/orgChart1"/>
    <dgm:cxn modelId="{8142D104-6566-4706-81DF-370BDC71A356}" type="presParOf" srcId="{E5B0637E-D702-4FE0-8990-ABC968981E4D}" destId="{46C65785-670C-44FD-B517-52DB98ABCECF}" srcOrd="0" destOrd="0" presId="urn:microsoft.com/office/officeart/2005/8/layout/orgChart1"/>
    <dgm:cxn modelId="{744037A8-D28A-4C2B-85DF-68BB18CEF0F6}" type="presParOf" srcId="{E5B0637E-D702-4FE0-8990-ABC968981E4D}" destId="{003D3A8B-6BCE-41F1-99FA-7EBF5C9DC060}" srcOrd="1" destOrd="0" presId="urn:microsoft.com/office/officeart/2005/8/layout/orgChart1"/>
    <dgm:cxn modelId="{C5251C0B-6E66-45A9-B22C-F831D1B59243}" type="presParOf" srcId="{2BA3842D-7B8B-4D43-8C9A-7672C2A9F11D}" destId="{8ABA2CD5-E2FC-4781-AA8C-1F33BA081415}" srcOrd="1" destOrd="0" presId="urn:microsoft.com/office/officeart/2005/8/layout/orgChart1"/>
    <dgm:cxn modelId="{F6682B2E-1199-4577-89AD-052131380EED}" type="presParOf" srcId="{8ABA2CD5-E2FC-4781-AA8C-1F33BA081415}" destId="{2CBBE6C1-BD5D-4821-93D9-3C761D1319F8}" srcOrd="0" destOrd="0" presId="urn:microsoft.com/office/officeart/2005/8/layout/orgChart1"/>
    <dgm:cxn modelId="{D4645FA1-B38F-4090-83AA-79FC01295723}" type="presParOf" srcId="{8ABA2CD5-E2FC-4781-AA8C-1F33BA081415}" destId="{7FFF06A7-2D73-4C77-884D-AF6BD7551E30}" srcOrd="1" destOrd="0" presId="urn:microsoft.com/office/officeart/2005/8/layout/orgChart1"/>
    <dgm:cxn modelId="{05B41C23-10DB-4F49-830D-207DF99581AE}" type="presParOf" srcId="{7FFF06A7-2D73-4C77-884D-AF6BD7551E30}" destId="{6827FB53-D7FF-4B0C-9EFB-688E87F6BD3B}" srcOrd="0" destOrd="0" presId="urn:microsoft.com/office/officeart/2005/8/layout/orgChart1"/>
    <dgm:cxn modelId="{434D6A9B-29AA-4863-9534-456B6BB5B477}" type="presParOf" srcId="{6827FB53-D7FF-4B0C-9EFB-688E87F6BD3B}" destId="{F9540422-3110-40CF-AB4B-3A8ECA56D41A}" srcOrd="0" destOrd="0" presId="urn:microsoft.com/office/officeart/2005/8/layout/orgChart1"/>
    <dgm:cxn modelId="{FD0D1629-E703-4D6E-AF1C-FEEE4AD01A07}" type="presParOf" srcId="{6827FB53-D7FF-4B0C-9EFB-688E87F6BD3B}" destId="{7F6621E8-1C61-4C26-AF14-B97D297ECFEB}" srcOrd="1" destOrd="0" presId="urn:microsoft.com/office/officeart/2005/8/layout/orgChart1"/>
    <dgm:cxn modelId="{9D09278A-513F-4CCF-B241-2AA3C2B92954}" type="presParOf" srcId="{7FFF06A7-2D73-4C77-884D-AF6BD7551E30}" destId="{595941F9-0C93-44EB-B537-8C0A71CCDFC9}" srcOrd="1" destOrd="0" presId="urn:microsoft.com/office/officeart/2005/8/layout/orgChart1"/>
    <dgm:cxn modelId="{0733F920-7FA7-458C-B81F-FBD8F91CB361}" type="presParOf" srcId="{595941F9-0C93-44EB-B537-8C0A71CCDFC9}" destId="{64C3ED81-8DF3-4BED-8B9E-3A8192A6B631}" srcOrd="0" destOrd="0" presId="urn:microsoft.com/office/officeart/2005/8/layout/orgChart1"/>
    <dgm:cxn modelId="{0967E3F0-FBED-4578-8120-9CE334241301}" type="presParOf" srcId="{595941F9-0C93-44EB-B537-8C0A71CCDFC9}" destId="{C41BB44A-F94E-47A0-A6DD-6D620E8F5428}" srcOrd="1" destOrd="0" presId="urn:microsoft.com/office/officeart/2005/8/layout/orgChart1"/>
    <dgm:cxn modelId="{8A0DA6E9-1F9F-4E33-9ECB-A6FF8F0AFD3B}" type="presParOf" srcId="{C41BB44A-F94E-47A0-A6DD-6D620E8F5428}" destId="{2277D364-049C-41C4-9BF9-9C874416CC44}" srcOrd="0" destOrd="0" presId="urn:microsoft.com/office/officeart/2005/8/layout/orgChart1"/>
    <dgm:cxn modelId="{C7DEFD4C-699E-4B7E-80BD-4DF50E0E8B98}" type="presParOf" srcId="{2277D364-049C-41C4-9BF9-9C874416CC44}" destId="{FDF7D082-C9CB-4926-9FF4-A07D452339DB}" srcOrd="0" destOrd="0" presId="urn:microsoft.com/office/officeart/2005/8/layout/orgChart1"/>
    <dgm:cxn modelId="{A9C7D9E5-2FC9-4F07-8089-77E69320DC9D}" type="presParOf" srcId="{2277D364-049C-41C4-9BF9-9C874416CC44}" destId="{C041DB85-2DE2-434F-8295-546D9A3BEFA7}" srcOrd="1" destOrd="0" presId="urn:microsoft.com/office/officeart/2005/8/layout/orgChart1"/>
    <dgm:cxn modelId="{DABD81CA-B655-4927-AE10-A65F451F56BC}" type="presParOf" srcId="{C41BB44A-F94E-47A0-A6DD-6D620E8F5428}" destId="{455674AF-CFE0-4305-9210-E69C674A18AF}" srcOrd="1" destOrd="0" presId="urn:microsoft.com/office/officeart/2005/8/layout/orgChart1"/>
    <dgm:cxn modelId="{03205D99-81E8-4ADA-ACB8-FB3B94427192}" type="presParOf" srcId="{C41BB44A-F94E-47A0-A6DD-6D620E8F5428}" destId="{E3836525-17AB-46F9-A435-93679DEA46E1}" srcOrd="2" destOrd="0" presId="urn:microsoft.com/office/officeart/2005/8/layout/orgChart1"/>
    <dgm:cxn modelId="{9FA0D208-3A44-4996-AF3D-68681F648D25}" type="presParOf" srcId="{7FFF06A7-2D73-4C77-884D-AF6BD7551E30}" destId="{830167B2-E5E9-476C-A1C6-75DE601A40AD}" srcOrd="2" destOrd="0" presId="urn:microsoft.com/office/officeart/2005/8/layout/orgChart1"/>
    <dgm:cxn modelId="{CDE4F0AB-5B60-457E-BB12-676F4BA66768}" type="presParOf" srcId="{2BA3842D-7B8B-4D43-8C9A-7672C2A9F11D}" destId="{4976EF44-3548-4405-94EB-F09BF23B5509}" srcOrd="2" destOrd="0" presId="urn:microsoft.com/office/officeart/2005/8/layout/orgChart1"/>
    <dgm:cxn modelId="{40404CED-166D-452B-A105-8C25A51E90C6}" type="presParOf" srcId="{0522A9E6-E60D-460A-9E0D-8410A3C87CEA}" destId="{F8A21255-E118-48F8-BC33-9D655B904B62}" srcOrd="2" destOrd="0" presId="urn:microsoft.com/office/officeart/2005/8/layout/orgChart1"/>
    <dgm:cxn modelId="{D9E7235B-97CE-40D2-A7AA-0327F3256DE8}" type="presParOf" srcId="{CD6A0A4E-4B6A-4D63-A131-96ACE10D780E}" destId="{B15639FB-5536-41A5-A634-F1242A2E6530}" srcOrd="2" destOrd="0" presId="urn:microsoft.com/office/officeart/2005/8/layout/orgChart1"/>
    <dgm:cxn modelId="{4240EA12-044D-4FF5-ABEA-646712FACD19}" type="presParOf" srcId="{9CC1C66B-A610-457D-B1F3-1D9980E82904}" destId="{E70CB011-6B75-4920-A4C3-F68E41D74532}" srcOrd="2" destOrd="0" presId="urn:microsoft.com/office/officeart/2005/8/layout/orgChart1"/>
    <dgm:cxn modelId="{FF603160-D256-414D-812F-E2E17D4241AB}" type="presParOf" srcId="{90D9005F-C559-4610-B1BC-0EA5E665636A}" destId="{8E0E4223-EFA9-43F3-B93E-A886EFF86470}" srcOrd="2" destOrd="0" presId="urn:microsoft.com/office/officeart/2005/8/layout/orgChart1"/>
    <dgm:cxn modelId="{BB722D25-2C86-46A0-8D41-DF319921BB31}" type="presParOf" srcId="{499AC962-8845-4F23-86D1-965C09800D4E}" destId="{8DB7F43B-B60D-464F-8524-49A0422F2BF6}" srcOrd="4" destOrd="0" presId="urn:microsoft.com/office/officeart/2005/8/layout/orgChart1"/>
    <dgm:cxn modelId="{BCE40925-94E6-4B21-92C6-2FECD8E4FF63}" type="presParOf" srcId="{499AC962-8845-4F23-86D1-965C09800D4E}" destId="{DCE94AE9-ADFE-41DA-957B-C01DBB5681D1}" srcOrd="5" destOrd="0" presId="urn:microsoft.com/office/officeart/2005/8/layout/orgChart1"/>
    <dgm:cxn modelId="{285AA0DA-A125-4EF7-AEB5-714CD4FDC471}" type="presParOf" srcId="{DCE94AE9-ADFE-41DA-957B-C01DBB5681D1}" destId="{8916852D-ED7D-41E1-B42F-3377BB2990E5}" srcOrd="0" destOrd="0" presId="urn:microsoft.com/office/officeart/2005/8/layout/orgChart1"/>
    <dgm:cxn modelId="{90583299-75ED-48D8-8772-8230A628C62C}" type="presParOf" srcId="{8916852D-ED7D-41E1-B42F-3377BB2990E5}" destId="{A48E0834-E9D0-48A6-8FA2-56D8DDC61055}" srcOrd="0" destOrd="0" presId="urn:microsoft.com/office/officeart/2005/8/layout/orgChart1"/>
    <dgm:cxn modelId="{A73809C9-FF12-4052-9275-9E069EE320BB}" type="presParOf" srcId="{8916852D-ED7D-41E1-B42F-3377BB2990E5}" destId="{8A2300C3-9489-444B-A752-7267A23B2020}" srcOrd="1" destOrd="0" presId="urn:microsoft.com/office/officeart/2005/8/layout/orgChart1"/>
    <dgm:cxn modelId="{E496F066-E562-40ED-B9F2-C1B53EF7D99E}" type="presParOf" srcId="{DCE94AE9-ADFE-41DA-957B-C01DBB5681D1}" destId="{8720ED5E-740B-4B6B-94B9-30480D6A5581}" srcOrd="1" destOrd="0" presId="urn:microsoft.com/office/officeart/2005/8/layout/orgChart1"/>
    <dgm:cxn modelId="{D439A5EE-66BD-4881-A689-8CB3CE54AB13}" type="presParOf" srcId="{8720ED5E-740B-4B6B-94B9-30480D6A5581}" destId="{0BE06CFE-AB16-495B-A5F4-2E0841860762}" srcOrd="0" destOrd="0" presId="urn:microsoft.com/office/officeart/2005/8/layout/orgChart1"/>
    <dgm:cxn modelId="{4C264731-DCEE-436B-AB3C-3440BA69E124}" type="presParOf" srcId="{8720ED5E-740B-4B6B-94B9-30480D6A5581}" destId="{A62F6A70-EDCA-4587-9FD0-FA34AF35DEF3}" srcOrd="1" destOrd="0" presId="urn:microsoft.com/office/officeart/2005/8/layout/orgChart1"/>
    <dgm:cxn modelId="{E3C7A65E-09B9-4A91-96F8-25D1CAE797AB}" type="presParOf" srcId="{A62F6A70-EDCA-4587-9FD0-FA34AF35DEF3}" destId="{0AB08C93-E515-4215-B5D6-ACD6EC478C28}" srcOrd="0" destOrd="0" presId="urn:microsoft.com/office/officeart/2005/8/layout/orgChart1"/>
    <dgm:cxn modelId="{CD460BC2-F063-4540-B223-1ADBC0E161F6}" type="presParOf" srcId="{0AB08C93-E515-4215-B5D6-ACD6EC478C28}" destId="{40FCF840-B26C-4FA9-81E0-ECE7000D78FC}" srcOrd="0" destOrd="0" presId="urn:microsoft.com/office/officeart/2005/8/layout/orgChart1"/>
    <dgm:cxn modelId="{F3AF75A1-AB1F-45DF-A058-B718C8C836D7}" type="presParOf" srcId="{0AB08C93-E515-4215-B5D6-ACD6EC478C28}" destId="{15022F89-99BA-4216-B565-B99EADD8706A}" srcOrd="1" destOrd="0" presId="urn:microsoft.com/office/officeart/2005/8/layout/orgChart1"/>
    <dgm:cxn modelId="{BA4C61F2-3E2A-4E2B-9D84-3DBC5AD1CD62}" type="presParOf" srcId="{A62F6A70-EDCA-4587-9FD0-FA34AF35DEF3}" destId="{C11BE647-D02D-450E-9FC2-5B95EA8D3D2A}" srcOrd="1" destOrd="0" presId="urn:microsoft.com/office/officeart/2005/8/layout/orgChart1"/>
    <dgm:cxn modelId="{AE713ECB-91F9-4C5D-B885-6A5D1EA622F5}" type="presParOf" srcId="{A62F6A70-EDCA-4587-9FD0-FA34AF35DEF3}" destId="{D725DDAE-3ACB-4022-99E1-A88956A15157}" srcOrd="2" destOrd="0" presId="urn:microsoft.com/office/officeart/2005/8/layout/orgChart1"/>
    <dgm:cxn modelId="{67A56718-A89F-4A77-A608-4CC05EE96361}" type="presParOf" srcId="{8720ED5E-740B-4B6B-94B9-30480D6A5581}" destId="{DCC8CD5F-6E09-4CB5-821B-2B200D3D6B2A}" srcOrd="2" destOrd="0" presId="urn:microsoft.com/office/officeart/2005/8/layout/orgChart1"/>
    <dgm:cxn modelId="{5681E284-68C9-4F14-B6A3-CF45BEF02BC6}" type="presParOf" srcId="{8720ED5E-740B-4B6B-94B9-30480D6A5581}" destId="{7AB79286-4F83-4C15-90D2-B5AC4F4F7FDF}" srcOrd="3" destOrd="0" presId="urn:microsoft.com/office/officeart/2005/8/layout/orgChart1"/>
    <dgm:cxn modelId="{F21B5750-A846-43B3-ABF1-876D802BF189}" type="presParOf" srcId="{7AB79286-4F83-4C15-90D2-B5AC4F4F7FDF}" destId="{AC321C32-95ED-4050-8941-8B01389156B2}" srcOrd="0" destOrd="0" presId="urn:microsoft.com/office/officeart/2005/8/layout/orgChart1"/>
    <dgm:cxn modelId="{B3C2CF47-F225-4BE2-89A8-B99BDFDE4D56}" type="presParOf" srcId="{AC321C32-95ED-4050-8941-8B01389156B2}" destId="{AB32C2B2-201A-4629-8F7E-AC71B3A1AE4A}" srcOrd="0" destOrd="0" presId="urn:microsoft.com/office/officeart/2005/8/layout/orgChart1"/>
    <dgm:cxn modelId="{F7094C9D-2C81-4799-9251-8CB7127C9B84}" type="presParOf" srcId="{AC321C32-95ED-4050-8941-8B01389156B2}" destId="{CAC0F3F8-3BFC-4A4E-8B6F-1D099BE3D232}" srcOrd="1" destOrd="0" presId="urn:microsoft.com/office/officeart/2005/8/layout/orgChart1"/>
    <dgm:cxn modelId="{FAE2D60F-0FC7-4912-8E87-ADDC9AFBD64F}" type="presParOf" srcId="{7AB79286-4F83-4C15-90D2-B5AC4F4F7FDF}" destId="{560F437E-68D6-436D-A974-2B6BFEEB5F1F}" srcOrd="1" destOrd="0" presId="urn:microsoft.com/office/officeart/2005/8/layout/orgChart1"/>
    <dgm:cxn modelId="{83CF236A-A90D-4332-89C2-9450F515A095}" type="presParOf" srcId="{7AB79286-4F83-4C15-90D2-B5AC4F4F7FDF}" destId="{41C9BF93-BCB4-4B99-B71F-F93F4F3E8117}" srcOrd="2" destOrd="0" presId="urn:microsoft.com/office/officeart/2005/8/layout/orgChart1"/>
    <dgm:cxn modelId="{6521B3F6-DF21-45FA-BD69-E09FDD9E45AB}" type="presParOf" srcId="{8720ED5E-740B-4B6B-94B9-30480D6A5581}" destId="{CE4CC97C-3F7B-48C5-8FAF-99D431A4A0B6}" srcOrd="4" destOrd="0" presId="urn:microsoft.com/office/officeart/2005/8/layout/orgChart1"/>
    <dgm:cxn modelId="{FC96DC88-11D1-4DDE-9D4F-6CB7794AD887}" type="presParOf" srcId="{8720ED5E-740B-4B6B-94B9-30480D6A5581}" destId="{DDE5164D-9F62-4B17-B323-A9DE05C6F301}" srcOrd="5" destOrd="0" presId="urn:microsoft.com/office/officeart/2005/8/layout/orgChart1"/>
    <dgm:cxn modelId="{15BAEC72-CFE8-4F1E-9315-92E337F02281}" type="presParOf" srcId="{DDE5164D-9F62-4B17-B323-A9DE05C6F301}" destId="{CBB642AB-7D8D-47E3-A8B9-EA7A7D6F6445}" srcOrd="0" destOrd="0" presId="urn:microsoft.com/office/officeart/2005/8/layout/orgChart1"/>
    <dgm:cxn modelId="{90D0D92D-E595-4395-B857-32202B40D553}" type="presParOf" srcId="{CBB642AB-7D8D-47E3-A8B9-EA7A7D6F6445}" destId="{770113E1-8F32-401E-B9EE-648D5906A720}" srcOrd="0" destOrd="0" presId="urn:microsoft.com/office/officeart/2005/8/layout/orgChart1"/>
    <dgm:cxn modelId="{6F8B9DC6-EEEA-4CD1-8D07-BFC75E607D07}" type="presParOf" srcId="{CBB642AB-7D8D-47E3-A8B9-EA7A7D6F6445}" destId="{5A7FC580-0B07-450B-81F7-C96EAAACB70F}" srcOrd="1" destOrd="0" presId="urn:microsoft.com/office/officeart/2005/8/layout/orgChart1"/>
    <dgm:cxn modelId="{470E03E7-FF6A-49DE-BB35-29B82198BBBF}" type="presParOf" srcId="{DDE5164D-9F62-4B17-B323-A9DE05C6F301}" destId="{86F7E567-979E-48BF-B1FB-3729A645D460}" srcOrd="1" destOrd="0" presId="urn:microsoft.com/office/officeart/2005/8/layout/orgChart1"/>
    <dgm:cxn modelId="{27AFB9F7-7367-414A-B11B-6E1D9BFB8A9C}" type="presParOf" srcId="{DDE5164D-9F62-4B17-B323-A9DE05C6F301}" destId="{312A33CC-8FDF-4F65-AE6A-A8F4D87D5525}" srcOrd="2" destOrd="0" presId="urn:microsoft.com/office/officeart/2005/8/layout/orgChart1"/>
    <dgm:cxn modelId="{0FFF1015-30D1-46C5-A031-72994BB25802}" type="presParOf" srcId="{8720ED5E-740B-4B6B-94B9-30480D6A5581}" destId="{9FBD4581-DB93-453E-A088-360204E5BC83}" srcOrd="6" destOrd="0" presId="urn:microsoft.com/office/officeart/2005/8/layout/orgChart1"/>
    <dgm:cxn modelId="{431BBEAF-429B-4B93-A164-641345F19310}" type="presParOf" srcId="{8720ED5E-740B-4B6B-94B9-30480D6A5581}" destId="{602374A7-B78C-4313-A1F0-B582C39B5972}" srcOrd="7" destOrd="0" presId="urn:microsoft.com/office/officeart/2005/8/layout/orgChart1"/>
    <dgm:cxn modelId="{DCDC8D87-01C7-4F3B-AB27-FEC2F4B9FA7D}" type="presParOf" srcId="{602374A7-B78C-4313-A1F0-B582C39B5972}" destId="{ABC7BE8A-F911-4B37-A900-2AA3C69D4037}" srcOrd="0" destOrd="0" presId="urn:microsoft.com/office/officeart/2005/8/layout/orgChart1"/>
    <dgm:cxn modelId="{A1BC23B0-62A5-4BB3-BD80-A5175C005C64}" type="presParOf" srcId="{ABC7BE8A-F911-4B37-A900-2AA3C69D4037}" destId="{DFE08F56-C089-4600-8631-34357EF0A033}" srcOrd="0" destOrd="0" presId="urn:microsoft.com/office/officeart/2005/8/layout/orgChart1"/>
    <dgm:cxn modelId="{CBBCCC8E-5EED-4E25-B76A-F75ADB0E1562}" type="presParOf" srcId="{ABC7BE8A-F911-4B37-A900-2AA3C69D4037}" destId="{14423413-2196-4783-A6FF-24E8DDE4FC46}" srcOrd="1" destOrd="0" presId="urn:microsoft.com/office/officeart/2005/8/layout/orgChart1"/>
    <dgm:cxn modelId="{800BEB12-0E41-4A1F-A2DD-9079C3AB90A2}" type="presParOf" srcId="{602374A7-B78C-4313-A1F0-B582C39B5972}" destId="{6A38616E-BA34-416F-87E4-9D0C5B3248CD}" srcOrd="1" destOrd="0" presId="urn:microsoft.com/office/officeart/2005/8/layout/orgChart1"/>
    <dgm:cxn modelId="{5F1646E4-6588-4004-9B30-93FFF16D41FF}" type="presParOf" srcId="{602374A7-B78C-4313-A1F0-B582C39B5972}" destId="{E82C0937-1316-4765-A4F2-C93576CC9E05}" srcOrd="2" destOrd="0" presId="urn:microsoft.com/office/officeart/2005/8/layout/orgChart1"/>
    <dgm:cxn modelId="{93DFD0DF-F971-4C0C-8820-2DDB2462AA5A}" type="presParOf" srcId="{8720ED5E-740B-4B6B-94B9-30480D6A5581}" destId="{5A24A99B-4906-40E6-AE01-AFC42956BFFA}" srcOrd="8" destOrd="0" presId="urn:microsoft.com/office/officeart/2005/8/layout/orgChart1"/>
    <dgm:cxn modelId="{8019D9D3-B13C-4242-B1E6-F87B919293C8}" type="presParOf" srcId="{8720ED5E-740B-4B6B-94B9-30480D6A5581}" destId="{1E182574-A6EB-49AD-8A76-940E99D4770C}" srcOrd="9" destOrd="0" presId="urn:microsoft.com/office/officeart/2005/8/layout/orgChart1"/>
    <dgm:cxn modelId="{ECA05623-AFE4-40C6-A3FA-F0E17C7D1D8E}" type="presParOf" srcId="{1E182574-A6EB-49AD-8A76-940E99D4770C}" destId="{2A9F33BC-FAA4-40D3-A494-6A60AEAFB2C7}" srcOrd="0" destOrd="0" presId="urn:microsoft.com/office/officeart/2005/8/layout/orgChart1"/>
    <dgm:cxn modelId="{DEA411F3-B33E-49F4-9BFD-48D1963B2C11}" type="presParOf" srcId="{2A9F33BC-FAA4-40D3-A494-6A60AEAFB2C7}" destId="{14276474-4985-4257-BDF5-D73DC577BE04}" srcOrd="0" destOrd="0" presId="urn:microsoft.com/office/officeart/2005/8/layout/orgChart1"/>
    <dgm:cxn modelId="{C122E4BF-86A0-43F8-996B-2CB249C0B530}" type="presParOf" srcId="{2A9F33BC-FAA4-40D3-A494-6A60AEAFB2C7}" destId="{0329E2F8-53E6-43FD-82BB-C65CD8B272DA}" srcOrd="1" destOrd="0" presId="urn:microsoft.com/office/officeart/2005/8/layout/orgChart1"/>
    <dgm:cxn modelId="{617EC70A-1595-4F5C-84B8-8DF4561EA70B}" type="presParOf" srcId="{1E182574-A6EB-49AD-8A76-940E99D4770C}" destId="{9EFA72D2-CC77-4BAE-A58B-19B3A282F62E}" srcOrd="1" destOrd="0" presId="urn:microsoft.com/office/officeart/2005/8/layout/orgChart1"/>
    <dgm:cxn modelId="{0504BF2E-3D45-4172-B284-E990C21353B6}" type="presParOf" srcId="{1E182574-A6EB-49AD-8A76-940E99D4770C}" destId="{07E8B22E-028B-4932-88D7-09143FFD96EA}" srcOrd="2" destOrd="0" presId="urn:microsoft.com/office/officeart/2005/8/layout/orgChart1"/>
    <dgm:cxn modelId="{888EDA88-CAE0-4102-AB9A-84A42AFB4235}" type="presParOf" srcId="{8720ED5E-740B-4B6B-94B9-30480D6A5581}" destId="{FDC26FA3-9EED-461E-886C-D1F20696F8D5}" srcOrd="10" destOrd="0" presId="urn:microsoft.com/office/officeart/2005/8/layout/orgChart1"/>
    <dgm:cxn modelId="{449E79E9-3D3C-4F13-A34A-6BEC9AC8FC52}" type="presParOf" srcId="{8720ED5E-740B-4B6B-94B9-30480D6A5581}" destId="{DFE0B5F7-E2D1-4697-91AC-13A545F4A2A6}" srcOrd="11" destOrd="0" presId="urn:microsoft.com/office/officeart/2005/8/layout/orgChart1"/>
    <dgm:cxn modelId="{C5BA959E-7801-46FC-ACDD-C00E5F531947}" type="presParOf" srcId="{DFE0B5F7-E2D1-4697-91AC-13A545F4A2A6}" destId="{0B07F684-CE91-4D3A-A772-33D99C600291}" srcOrd="0" destOrd="0" presId="urn:microsoft.com/office/officeart/2005/8/layout/orgChart1"/>
    <dgm:cxn modelId="{AB33AD25-4265-4E63-B485-CACD9974D51A}" type="presParOf" srcId="{0B07F684-CE91-4D3A-A772-33D99C600291}" destId="{47E3C43B-34A7-4C1E-81FB-03431C4146CE}" srcOrd="0" destOrd="0" presId="urn:microsoft.com/office/officeart/2005/8/layout/orgChart1"/>
    <dgm:cxn modelId="{EE9551CC-EBE4-4CB5-88B1-3C39A6CDB0C6}" type="presParOf" srcId="{0B07F684-CE91-4D3A-A772-33D99C600291}" destId="{55C4D5C9-58BD-4195-95DC-6038E25A5477}" srcOrd="1" destOrd="0" presId="urn:microsoft.com/office/officeart/2005/8/layout/orgChart1"/>
    <dgm:cxn modelId="{F5634649-1FED-46EC-A30B-08C3D2B3B5B3}" type="presParOf" srcId="{DFE0B5F7-E2D1-4697-91AC-13A545F4A2A6}" destId="{73DC3FD4-1159-4DAB-918F-2354C0CD351E}" srcOrd="1" destOrd="0" presId="urn:microsoft.com/office/officeart/2005/8/layout/orgChart1"/>
    <dgm:cxn modelId="{2BFF47E4-74D9-4C2B-974E-6E1BFE34D8C0}" type="presParOf" srcId="{DFE0B5F7-E2D1-4697-91AC-13A545F4A2A6}" destId="{15D50BE7-B860-4423-9CD3-07DFBDDAEC22}" srcOrd="2" destOrd="0" presId="urn:microsoft.com/office/officeart/2005/8/layout/orgChart1"/>
    <dgm:cxn modelId="{51D85CDE-3AC1-4CFC-AB5E-75CDA9BEF358}" type="presParOf" srcId="{DCE94AE9-ADFE-41DA-957B-C01DBB5681D1}" destId="{032D6C7D-7476-4726-B567-70180F88C064}" srcOrd="2" destOrd="0" presId="urn:microsoft.com/office/officeart/2005/8/layout/orgChart1"/>
    <dgm:cxn modelId="{71E7F7FA-08E3-4AD5-8C34-47187497671B}" type="presParOf" srcId="{BA55920A-7423-4592-9479-59F7A7F1DE94}" destId="{77899814-EB35-4BE1-840C-4A4B7D0E6D6B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19 087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70755" custScaleY="52573" custLinFactNeighborX="16672" custLinFactNeighborY="-71730">
        <dgm:presLayoutVars>
          <dgm:bulletEnabled val="1"/>
        </dgm:presLayoutVars>
      </dgm:prSet>
      <dgm:spPr/>
    </dgm:pt>
  </dgm:ptLst>
  <dgm:cxnLst>
    <dgm:cxn modelId="{40EA373A-E9AD-4E43-AE4A-97C58F099A49}" type="presOf" srcId="{FA42B6D3-3A84-4284-92CB-5A5A4358457F}" destId="{584AE7B6-24C9-470B-90B9-71BF71A26FA7}" srcOrd="0" destOrd="0" presId="urn:microsoft.com/office/officeart/2005/8/layout/rings+Icon"/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EC2C91CC-8AE7-4B1A-A78F-9610FD70C4A9}" type="presOf" srcId="{8DCE10AA-A045-4080-8D40-B57FB0712334}" destId="{95C66D56-6578-48C3-AE10-43CEBFE126EE}" srcOrd="0" destOrd="0" presId="urn:microsoft.com/office/officeart/2005/8/layout/rings+Icon"/>
    <dgm:cxn modelId="{CEAA207C-0670-40EF-9C56-7FC912451F17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26 646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71325" custScaleY="54290" custLinFactNeighborX="44700" custLinFactNeighborY="-27793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FD911D9D-87F4-4844-87B7-D2EBB2D47AB2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19 087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LinFactX="14159" custLinFactY="76793" custLinFactNeighborX="100000" custLinFactNeighborY="100000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DC34EC8-2590-4D25-86F0-FA8C4A7CC404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39 428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71325" custScaleY="54290" custLinFactY="100000" custLinFactNeighborX="46396" custLinFactNeighborY="127487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6E634164-5DC5-4E85-A67E-E295DB85C390}" type="presOf" srcId="{FA42B6D3-3A84-4284-92CB-5A5A4358457F}" destId="{584AE7B6-24C9-470B-90B9-71BF71A26FA7}" srcOrd="0" destOrd="0" presId="urn:microsoft.com/office/officeart/2005/8/layout/rings+Icon"/>
    <dgm:cxn modelId="{BA6F86D3-C1D4-489B-A35E-2E83DA78F55A}" type="presOf" srcId="{8DCE10AA-A045-4080-8D40-B57FB0712334}" destId="{95C66D56-6578-48C3-AE10-43CEBFE126EE}" srcOrd="0" destOrd="0" presId="urn:microsoft.com/office/officeart/2005/8/layout/rings+Icon"/>
    <dgm:cxn modelId="{FD911D9D-87F4-4844-87B7-D2EBB2D47AB2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rings+Icon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r>
            <a:rPr lang="pl-PL" sz="1100" b="1" dirty="0"/>
            <a:t>19 087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584AE7B6-24C9-470B-90B9-71BF71A26FA7}" type="pres">
      <dgm:prSet presAssocID="{FA42B6D3-3A84-4284-92CB-5A5A4358457F}" presName="Name0" presStyleCnt="0">
        <dgm:presLayoutVars>
          <dgm:chMax val="7"/>
          <dgm:dir/>
          <dgm:resizeHandles val="exact"/>
        </dgm:presLayoutVars>
      </dgm:prSet>
      <dgm:spPr/>
    </dgm:pt>
    <dgm:pt modelId="{95C66D56-6578-48C3-AE10-43CEBFE126EE}" type="pres">
      <dgm:prSet presAssocID="{FA42B6D3-3A84-4284-92CB-5A5A4358457F}" presName="ellipse1" presStyleLbl="vennNode1" presStyleIdx="0" presStyleCnt="1" custScaleX="97048" custScaleY="81991" custLinFactNeighborX="51780" custLinFactNeighborY="-39322">
        <dgm:presLayoutVars>
          <dgm:bulletEnabled val="1"/>
        </dgm:presLayoutVars>
      </dgm:prSet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FC378255-4012-4102-9AC1-BB3DDF316E07}" type="presOf" srcId="{FA42B6D3-3A84-4284-92CB-5A5A4358457F}" destId="{584AE7B6-24C9-470B-90B9-71BF71A26FA7}" srcOrd="0" destOrd="0" presId="urn:microsoft.com/office/officeart/2005/8/layout/rings+Icon"/>
    <dgm:cxn modelId="{DCF06F93-4815-4078-ABD5-B0641E05A4E7}" type="presOf" srcId="{8DCE10AA-A045-4080-8D40-B57FB0712334}" destId="{95C66D56-6578-48C3-AE10-43CEBFE126EE}" srcOrd="0" destOrd="0" presId="urn:microsoft.com/office/officeart/2005/8/layout/rings+Icon"/>
    <dgm:cxn modelId="{0DC34EC8-2590-4D25-86F0-FA8C4A7CC404}" type="presParOf" srcId="{584AE7B6-24C9-470B-90B9-71BF71A26FA7}" destId="{95C66D56-6578-48C3-AE10-43CEBFE126EE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42B6D3-3A84-4284-92CB-5A5A4358457F}" type="doc">
      <dgm:prSet loTypeId="urn:microsoft.com/office/officeart/2005/8/layout/venn1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8DCE10AA-A045-4080-8D40-B57FB0712334}">
      <dgm:prSet phldrT="[Tekst]" custT="1"/>
      <dgm:spPr/>
      <dgm:t>
        <a:bodyPr/>
        <a:lstStyle/>
        <a:p>
          <a:pPr algn="ctr"/>
          <a:r>
            <a:rPr lang="pl-PL" sz="1100" b="1" dirty="0"/>
            <a:t>11 745 odbiorców</a:t>
          </a:r>
          <a:endParaRPr lang="pl-PL" sz="1000" dirty="0"/>
        </a:p>
      </dgm:t>
    </dgm:pt>
    <dgm:pt modelId="{1D3C72A5-1317-4E87-B169-CC0F73B1A961}" type="parTrans" cxnId="{84D2C55B-8D63-431F-A2E9-ED2661129257}">
      <dgm:prSet/>
      <dgm:spPr/>
      <dgm:t>
        <a:bodyPr/>
        <a:lstStyle/>
        <a:p>
          <a:endParaRPr lang="pl-PL"/>
        </a:p>
      </dgm:t>
    </dgm:pt>
    <dgm:pt modelId="{D10003D3-BF70-4AC5-B5CE-4EB41277A560}" type="sibTrans" cxnId="{84D2C55B-8D63-431F-A2E9-ED2661129257}">
      <dgm:prSet/>
      <dgm:spPr/>
      <dgm:t>
        <a:bodyPr/>
        <a:lstStyle/>
        <a:p>
          <a:endParaRPr lang="pl-PL"/>
        </a:p>
      </dgm:t>
    </dgm:pt>
    <dgm:pt modelId="{261B83B7-6292-4416-904F-AE07A9216740}" type="pres">
      <dgm:prSet presAssocID="{FA42B6D3-3A84-4284-92CB-5A5A4358457F}" presName="compositeShape" presStyleCnt="0">
        <dgm:presLayoutVars>
          <dgm:chMax val="7"/>
          <dgm:dir/>
          <dgm:resizeHandles val="exact"/>
        </dgm:presLayoutVars>
      </dgm:prSet>
      <dgm:spPr/>
    </dgm:pt>
    <dgm:pt modelId="{3E2319C3-94C8-4D9E-93DD-12467DAF0F2B}" type="pres">
      <dgm:prSet presAssocID="{8DCE10AA-A045-4080-8D40-B57FB0712334}" presName="circ1TxSh" presStyleLbl="vennNode1" presStyleIdx="0" presStyleCnt="1" custLinFactX="10767" custLinFactY="-55496" custLinFactNeighborX="100000" custLinFactNeighborY="-100000"/>
      <dgm:spPr/>
    </dgm:pt>
  </dgm:ptLst>
  <dgm:cxnLst>
    <dgm:cxn modelId="{84D2C55B-8D63-431F-A2E9-ED2661129257}" srcId="{FA42B6D3-3A84-4284-92CB-5A5A4358457F}" destId="{8DCE10AA-A045-4080-8D40-B57FB0712334}" srcOrd="0" destOrd="0" parTransId="{1D3C72A5-1317-4E87-B169-CC0F73B1A961}" sibTransId="{D10003D3-BF70-4AC5-B5CE-4EB41277A560}"/>
    <dgm:cxn modelId="{0BF9B766-1164-447C-9042-580F1FF46220}" type="presOf" srcId="{FA42B6D3-3A84-4284-92CB-5A5A4358457F}" destId="{261B83B7-6292-4416-904F-AE07A9216740}" srcOrd="0" destOrd="0" presId="urn:microsoft.com/office/officeart/2005/8/layout/venn1"/>
    <dgm:cxn modelId="{ADA60C7D-C2E2-4297-828B-0A9A818FA4CA}" type="presOf" srcId="{8DCE10AA-A045-4080-8D40-B57FB0712334}" destId="{3E2319C3-94C8-4D9E-93DD-12467DAF0F2B}" srcOrd="0" destOrd="0" presId="urn:microsoft.com/office/officeart/2005/8/layout/venn1"/>
    <dgm:cxn modelId="{706F20EA-FD3C-45A6-A808-B62B5F04D107}" type="presParOf" srcId="{261B83B7-6292-4416-904F-AE07A9216740}" destId="{3E2319C3-94C8-4D9E-93DD-12467DAF0F2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27B5EF6-221B-4CCB-9DEA-1083E36DDD0B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pl-PL"/>
        </a:p>
      </dgm:t>
    </dgm:pt>
    <dgm:pt modelId="{B6886826-ADC3-46C8-896D-4A5BA461AE17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kierowano do służby patrolowej  77  policjantów prewencji  </a:t>
          </a:r>
          <a:r>
            <a:rPr lang="pl-PL" altLang="pl-PL" sz="1400" dirty="0">
              <a:latin typeface="Calibri" panose="020F0502020204030204" pitchFamily="34" charset="0"/>
            </a:rPr>
            <a:t>(bez ruchu drogowego) </a:t>
          </a:r>
          <a:endParaRPr lang="pl-PL" sz="2200" dirty="0"/>
        </a:p>
      </dgm:t>
    </dgm:pt>
    <dgm:pt modelId="{E5C1709B-3E1B-4CD9-9A47-431F831BF152}" type="par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BBBB886D-E6DB-4CD8-9E2E-486367D2CDFD}" type="sibTrans" cxnId="{BE349FB3-5BEA-4B54-851C-5D791A3DDB9C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3C74F89-AD60-4D55-B5CC-A2DA4A1E5881}">
      <dgm:prSet phldrT="[Tekst]" custT="1"/>
      <dgm:spPr/>
      <dgm:t>
        <a:bodyPr/>
        <a:lstStyle/>
        <a:p>
          <a:r>
            <a:rPr lang="pl-PL" altLang="pl-PL" sz="2200" dirty="0">
              <a:solidFill>
                <a:schemeClr val="bg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dirty="0">
              <a:solidFill>
                <a:schemeClr val="bg1"/>
              </a:solidFill>
              <a:latin typeface="Calibri" panose="020F0502020204030204" pitchFamily="34" charset="0"/>
            </a:rPr>
            <a:t>27</a:t>
          </a:r>
          <a:r>
            <a:rPr lang="pl-PL" altLang="pl-PL" sz="2200" dirty="0">
              <a:solidFill>
                <a:schemeClr val="bg1"/>
              </a:solidFill>
              <a:latin typeface="Calibri" panose="020F0502020204030204" pitchFamily="34" charset="0"/>
            </a:rPr>
            <a:t>  policjantów ruchu drogowego</a:t>
          </a:r>
          <a:endParaRPr lang="pl-PL" sz="2200" dirty="0">
            <a:solidFill>
              <a:schemeClr val="bg1"/>
            </a:solidFill>
          </a:endParaRPr>
        </a:p>
      </dgm:t>
    </dgm:pt>
    <dgm:pt modelId="{B407B1F6-5EDA-4C21-A74B-6F320376323E}" type="par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3ED30DD-9F47-45B2-BCE6-E9010378C94A}" type="sibTrans" cxnId="{4D340E6E-D2C5-4F16-A7C6-E495298B61B3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981F32E-A87E-4C36-966C-4DEDE177609D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przeprowadzono 93</a:t>
          </a:r>
          <a:r>
            <a:rPr lang="pl-PL" altLang="pl-PL" sz="2200" b="1" dirty="0">
              <a:latin typeface="Calibri" panose="020F0502020204030204" pitchFamily="34" charset="0"/>
            </a:rPr>
            <a:t> </a:t>
          </a:r>
          <a:r>
            <a:rPr lang="pl-PL" altLang="pl-PL" sz="2200" dirty="0">
              <a:latin typeface="Calibri" panose="020F0502020204030204" pitchFamily="34" charset="0"/>
            </a:rPr>
            <a:t> interwencji</a:t>
          </a:r>
          <a:endParaRPr lang="pl-PL" sz="2200" dirty="0"/>
        </a:p>
      </dgm:t>
    </dgm:pt>
    <dgm:pt modelId="{D722B753-A813-4C10-980D-B10D858ED652}" type="par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C2A9BDFC-44C6-44A7-894F-32029D7D6E3C}" type="sibTrans" cxnId="{E4F27E5B-8D49-4918-A35F-B011457F238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1ACA3F03-3B4F-4BA8-AF4F-F75A13E9315E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dokonano  3  zatrzymania na gorącym uczynku przestępstwa</a:t>
          </a:r>
          <a:endParaRPr lang="pl-PL" sz="2200" dirty="0"/>
        </a:p>
      </dgm:t>
    </dgm:pt>
    <dgm:pt modelId="{12F44217-2851-4B4B-A710-A0CF3B8B1032}" type="par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6362DBF8-F8C0-48FD-922C-6888B81FC46C}" type="sibTrans" cxnId="{52924F18-A718-481A-91F9-75DC0F214F9E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E4049645-A5A9-4912-BDC3-4EED9CB07F58}">
      <dgm:prSet phldrT="[Tekst]" custT="1"/>
      <dgm:spPr/>
      <dgm:t>
        <a:bodyPr/>
        <a:lstStyle/>
        <a:p>
          <a:r>
            <a:rPr lang="pl-PL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przedstawiono zarzuty  5  podejrzanym</a:t>
          </a:r>
          <a:endParaRPr lang="pl-PL" sz="2200" dirty="0">
            <a:solidFill>
              <a:schemeClr val="bg1"/>
            </a:solidFill>
          </a:endParaRPr>
        </a:p>
      </dgm:t>
    </dgm:pt>
    <dgm:pt modelId="{125B2D8A-DE75-4470-8C18-9F200B565BD3}" type="par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DFA36BA-6D13-4D7C-843E-794B62BE4D46}" type="sibTrans" cxnId="{D8A11A71-6F03-49BF-ADA0-06803C901FB8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073B6E9-B9EA-4F77-9635-548FF32188D4}">
      <dgm:prSet phldrT="[Tekst]" custT="1"/>
      <dgm:spPr/>
      <dgm:t>
        <a:bodyPr/>
        <a:lstStyle/>
        <a:p>
          <a:r>
            <a:rPr lang="pl-PL" sz="2200" dirty="0">
              <a:latin typeface="Calibri" panose="020F0502020204030204" pitchFamily="34" charset="0"/>
              <a:cs typeface="Calibri" panose="020F0502020204030204" pitchFamily="34" charset="0"/>
            </a:rPr>
            <a:t>wykryto  14  przestępstw</a:t>
          </a:r>
          <a:endParaRPr lang="pl-PL" sz="2200" dirty="0"/>
        </a:p>
      </dgm:t>
    </dgm:pt>
    <dgm:pt modelId="{B4546DF0-E564-447E-92CF-1369E12E370B}" type="par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7BF18D71-C5C1-48F3-990C-DEB82BF788B6}" type="sibTrans" cxnId="{882B13EF-8A77-4374-9893-66A723095559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AC1871AF-A840-4B8F-8846-E2589D0FCEC5}">
      <dgm:prSet phldrT="[Tekst]" custT="1"/>
      <dgm:spPr/>
      <dgm:t>
        <a:bodyPr/>
        <a:lstStyle/>
        <a:p>
          <a:r>
            <a:rPr lang="pl-PL" altLang="pl-PL" sz="2200" dirty="0">
              <a:latin typeface="Calibri" panose="020F0502020204030204" pitchFamily="34" charset="0"/>
            </a:rPr>
            <a:t>ujawniono  </a:t>
          </a:r>
          <a:r>
            <a:rPr lang="pl-PL" altLang="pl-PL" sz="2200" b="1" dirty="0">
              <a:latin typeface="Calibri" panose="020F0502020204030204" pitchFamily="34" charset="0"/>
            </a:rPr>
            <a:t>141</a:t>
          </a:r>
          <a:r>
            <a:rPr lang="pl-PL" altLang="pl-PL" sz="2200" dirty="0">
              <a:latin typeface="Calibri" panose="020F0502020204030204" pitchFamily="34" charset="0"/>
            </a:rPr>
            <a:t>  wykroczenia </a:t>
          </a:r>
          <a:endParaRPr lang="pl-PL" sz="2200" dirty="0"/>
        </a:p>
      </dgm:t>
    </dgm:pt>
    <dgm:pt modelId="{A8ECC13E-FA56-460E-A16C-3B85630A6E63}" type="par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3C737088-B67D-4262-BEC6-62E580C01812}" type="sibTrans" cxnId="{4D014EF7-AD96-4D28-A5D4-28AF9972C6A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0CA07141-FB16-4E02-BB13-93EAC0BFC92C}">
      <dgm:prSet phldrT="[Tekst]" custT="1"/>
      <dgm:spPr/>
      <dgm:t>
        <a:bodyPr/>
        <a:lstStyle/>
        <a:p>
          <a:endParaRPr lang="pl-PL"/>
        </a:p>
      </dgm:t>
    </dgm:pt>
    <dgm:pt modelId="{8C0A38BD-CA0D-4639-AA2D-1CA02434027C}" type="par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D35D4E41-5EDA-45BC-B177-D3406867BDBB}" type="sibTrans" cxnId="{5E71CF98-A941-45DD-99CF-8FBE58BEFAE5}">
      <dgm:prSet/>
      <dgm:spPr/>
      <dgm:t>
        <a:bodyPr/>
        <a:lstStyle/>
        <a:p>
          <a:endParaRPr lang="pl-PL">
            <a:solidFill>
              <a:schemeClr val="tx1"/>
            </a:solidFill>
          </a:endParaRPr>
        </a:p>
      </dgm:t>
    </dgm:pt>
    <dgm:pt modelId="{F08698C1-AC40-41B3-A517-3DD6026AA0AF}" type="pres">
      <dgm:prSet presAssocID="{527B5EF6-221B-4CCB-9DEA-1083E36DDD0B}" presName="Name0" presStyleCnt="0">
        <dgm:presLayoutVars>
          <dgm:chMax val="7"/>
          <dgm:chPref val="7"/>
          <dgm:dir/>
        </dgm:presLayoutVars>
      </dgm:prSet>
      <dgm:spPr/>
    </dgm:pt>
    <dgm:pt modelId="{84F03E51-A6E9-4381-852F-AAFB2FD950C0}" type="pres">
      <dgm:prSet presAssocID="{527B5EF6-221B-4CCB-9DEA-1083E36DDD0B}" presName="Name1" presStyleCnt="0"/>
      <dgm:spPr/>
    </dgm:pt>
    <dgm:pt modelId="{748D0948-2358-4FCD-B745-4767A4FD4EC4}" type="pres">
      <dgm:prSet presAssocID="{527B5EF6-221B-4CCB-9DEA-1083E36DDD0B}" presName="cycle" presStyleCnt="0"/>
      <dgm:spPr/>
    </dgm:pt>
    <dgm:pt modelId="{698467A3-6CBF-42E8-84B3-4BCC798810A2}" type="pres">
      <dgm:prSet presAssocID="{527B5EF6-221B-4CCB-9DEA-1083E36DDD0B}" presName="srcNode" presStyleLbl="node1" presStyleIdx="0" presStyleCnt="7"/>
      <dgm:spPr/>
    </dgm:pt>
    <dgm:pt modelId="{B9F1DBF1-4D79-4952-BF9E-F0EA89C2BF30}" type="pres">
      <dgm:prSet presAssocID="{527B5EF6-221B-4CCB-9DEA-1083E36DDD0B}" presName="conn" presStyleLbl="parChTrans1D2" presStyleIdx="0" presStyleCnt="1"/>
      <dgm:spPr/>
    </dgm:pt>
    <dgm:pt modelId="{C3DC1536-6EBD-44D8-8B05-7FA49BFAE1ED}" type="pres">
      <dgm:prSet presAssocID="{527B5EF6-221B-4CCB-9DEA-1083E36DDD0B}" presName="extraNode" presStyleLbl="node1" presStyleIdx="0" presStyleCnt="7"/>
      <dgm:spPr/>
    </dgm:pt>
    <dgm:pt modelId="{B6916515-A63B-44BC-9019-0ACBB9D228B6}" type="pres">
      <dgm:prSet presAssocID="{527B5EF6-221B-4CCB-9DEA-1083E36DDD0B}" presName="dstNode" presStyleLbl="node1" presStyleIdx="0" presStyleCnt="7"/>
      <dgm:spPr/>
    </dgm:pt>
    <dgm:pt modelId="{FF42D613-9320-491B-8EEA-420816AD4CFB}" type="pres">
      <dgm:prSet presAssocID="{B6886826-ADC3-46C8-896D-4A5BA461AE17}" presName="text_1" presStyleLbl="node1" presStyleIdx="0" presStyleCnt="7" custScaleY="104181">
        <dgm:presLayoutVars>
          <dgm:bulletEnabled val="1"/>
        </dgm:presLayoutVars>
      </dgm:prSet>
      <dgm:spPr/>
    </dgm:pt>
    <dgm:pt modelId="{CA0CC620-3D48-4DAA-B71D-9EDD1BC5C93C}" type="pres">
      <dgm:prSet presAssocID="{B6886826-ADC3-46C8-896D-4A5BA461AE17}" presName="accent_1" presStyleCnt="0"/>
      <dgm:spPr/>
    </dgm:pt>
    <dgm:pt modelId="{B69B7ABB-086B-4ED8-B884-8B1F7128C15D}" type="pres">
      <dgm:prSet presAssocID="{B6886826-ADC3-46C8-896D-4A5BA461AE17}" presName="accentRepeatNode" presStyleLbl="solidFgAcc1" presStyleIdx="0" presStyleCnt="7"/>
      <dgm:spPr/>
    </dgm:pt>
    <dgm:pt modelId="{DF0F0E4A-6F57-4E77-A60B-E328FACC2D6F}" type="pres">
      <dgm:prSet presAssocID="{F3C74F89-AD60-4D55-B5CC-A2DA4A1E5881}" presName="text_2" presStyleLbl="node1" presStyleIdx="1" presStyleCnt="7" custScaleY="104181">
        <dgm:presLayoutVars>
          <dgm:bulletEnabled val="1"/>
        </dgm:presLayoutVars>
      </dgm:prSet>
      <dgm:spPr/>
    </dgm:pt>
    <dgm:pt modelId="{C73CC6DD-715C-4530-ACAC-FEE896AC66C9}" type="pres">
      <dgm:prSet presAssocID="{F3C74F89-AD60-4D55-B5CC-A2DA4A1E5881}" presName="accent_2" presStyleCnt="0"/>
      <dgm:spPr/>
    </dgm:pt>
    <dgm:pt modelId="{A0BBD43D-AE61-4546-803D-3C059FA58526}" type="pres">
      <dgm:prSet presAssocID="{F3C74F89-AD60-4D55-B5CC-A2DA4A1E5881}" presName="accentRepeatNode" presStyleLbl="solidFgAcc1" presStyleIdx="1" presStyleCnt="7"/>
      <dgm:spPr/>
    </dgm:pt>
    <dgm:pt modelId="{3C2B4EC4-C800-4E53-AAB5-53B234AAB606}" type="pres">
      <dgm:prSet presAssocID="{6981F32E-A87E-4C36-966C-4DEDE177609D}" presName="text_3" presStyleLbl="node1" presStyleIdx="2" presStyleCnt="7" custScaleY="104181">
        <dgm:presLayoutVars>
          <dgm:bulletEnabled val="1"/>
        </dgm:presLayoutVars>
      </dgm:prSet>
      <dgm:spPr/>
    </dgm:pt>
    <dgm:pt modelId="{8D225108-8657-408D-BBDB-2B9F6DECBC11}" type="pres">
      <dgm:prSet presAssocID="{6981F32E-A87E-4C36-966C-4DEDE177609D}" presName="accent_3" presStyleCnt="0"/>
      <dgm:spPr/>
    </dgm:pt>
    <dgm:pt modelId="{AFBFEC7C-5376-4BF8-82C1-4F4A8AB1B7D1}" type="pres">
      <dgm:prSet presAssocID="{6981F32E-A87E-4C36-966C-4DEDE177609D}" presName="accentRepeatNode" presStyleLbl="solidFgAcc1" presStyleIdx="2" presStyleCnt="7"/>
      <dgm:spPr/>
    </dgm:pt>
    <dgm:pt modelId="{3443F6B8-5397-404A-A4D4-8A0344DF1A75}" type="pres">
      <dgm:prSet presAssocID="{1ACA3F03-3B4F-4BA8-AF4F-F75A13E9315E}" presName="text_4" presStyleLbl="node1" presStyleIdx="3" presStyleCnt="7" custScaleY="104181">
        <dgm:presLayoutVars>
          <dgm:bulletEnabled val="1"/>
        </dgm:presLayoutVars>
      </dgm:prSet>
      <dgm:spPr/>
    </dgm:pt>
    <dgm:pt modelId="{AA3F3A55-E37F-4530-988A-D00C680BBC7E}" type="pres">
      <dgm:prSet presAssocID="{1ACA3F03-3B4F-4BA8-AF4F-F75A13E9315E}" presName="accent_4" presStyleCnt="0"/>
      <dgm:spPr/>
    </dgm:pt>
    <dgm:pt modelId="{9B1ADAC3-DDF5-459E-9B9A-CE4BD4582941}" type="pres">
      <dgm:prSet presAssocID="{1ACA3F03-3B4F-4BA8-AF4F-F75A13E9315E}" presName="accentRepeatNode" presStyleLbl="solidFgAcc1" presStyleIdx="3" presStyleCnt="7"/>
      <dgm:spPr/>
    </dgm:pt>
    <dgm:pt modelId="{6AC43E0E-D641-4AAB-841E-E5A9B2183E80}" type="pres">
      <dgm:prSet presAssocID="{E4049645-A5A9-4912-BDC3-4EED9CB07F58}" presName="text_5" presStyleLbl="node1" presStyleIdx="4" presStyleCnt="7" custScaleY="104181">
        <dgm:presLayoutVars>
          <dgm:bulletEnabled val="1"/>
        </dgm:presLayoutVars>
      </dgm:prSet>
      <dgm:spPr/>
    </dgm:pt>
    <dgm:pt modelId="{B3F75EF8-3FED-40A1-8905-B491E64D3758}" type="pres">
      <dgm:prSet presAssocID="{E4049645-A5A9-4912-BDC3-4EED9CB07F58}" presName="accent_5" presStyleCnt="0"/>
      <dgm:spPr/>
    </dgm:pt>
    <dgm:pt modelId="{92544801-2993-48A2-8409-B0F589DC6533}" type="pres">
      <dgm:prSet presAssocID="{E4049645-A5A9-4912-BDC3-4EED9CB07F58}" presName="accentRepeatNode" presStyleLbl="solidFgAcc1" presStyleIdx="4" presStyleCnt="7"/>
      <dgm:spPr/>
    </dgm:pt>
    <dgm:pt modelId="{BD5D1568-3A43-425C-8D30-FB878DBEB953}" type="pres">
      <dgm:prSet presAssocID="{7073B6E9-B9EA-4F77-9635-548FF32188D4}" presName="text_6" presStyleLbl="node1" presStyleIdx="5" presStyleCnt="7" custScaleY="104181">
        <dgm:presLayoutVars>
          <dgm:bulletEnabled val="1"/>
        </dgm:presLayoutVars>
      </dgm:prSet>
      <dgm:spPr/>
    </dgm:pt>
    <dgm:pt modelId="{520B8CE0-E282-42A4-AB54-6F04C79C96F2}" type="pres">
      <dgm:prSet presAssocID="{7073B6E9-B9EA-4F77-9635-548FF32188D4}" presName="accent_6" presStyleCnt="0"/>
      <dgm:spPr/>
    </dgm:pt>
    <dgm:pt modelId="{AF091C3C-EE60-4796-AD30-99E73D1A3E13}" type="pres">
      <dgm:prSet presAssocID="{7073B6E9-B9EA-4F77-9635-548FF32188D4}" presName="accentRepeatNode" presStyleLbl="solidFgAcc1" presStyleIdx="5" presStyleCnt="7"/>
      <dgm:spPr/>
    </dgm:pt>
    <dgm:pt modelId="{FE950F09-5D0A-4259-91E7-B89F561A6161}" type="pres">
      <dgm:prSet presAssocID="{AC1871AF-A840-4B8F-8846-E2589D0FCEC5}" presName="text_7" presStyleLbl="node1" presStyleIdx="6" presStyleCnt="7" custScaleY="104181">
        <dgm:presLayoutVars>
          <dgm:bulletEnabled val="1"/>
        </dgm:presLayoutVars>
      </dgm:prSet>
      <dgm:spPr/>
    </dgm:pt>
    <dgm:pt modelId="{D2316275-C816-4126-A122-501E3170A664}" type="pres">
      <dgm:prSet presAssocID="{AC1871AF-A840-4B8F-8846-E2589D0FCEC5}" presName="accent_7" presStyleCnt="0"/>
      <dgm:spPr/>
    </dgm:pt>
    <dgm:pt modelId="{5A215285-1547-4848-BD92-4E6099E20293}" type="pres">
      <dgm:prSet presAssocID="{AC1871AF-A840-4B8F-8846-E2589D0FCEC5}" presName="accentRepeatNode" presStyleLbl="solidFgAcc1" presStyleIdx="6" presStyleCnt="7"/>
      <dgm:spPr/>
    </dgm:pt>
  </dgm:ptLst>
  <dgm:cxnLst>
    <dgm:cxn modelId="{42E76804-0F2E-4F77-A4EF-17FA34E0C80D}" type="presOf" srcId="{BBBB886D-E6DB-4CD8-9E2E-486367D2CDFD}" destId="{B9F1DBF1-4D79-4952-BF9E-F0EA89C2BF30}" srcOrd="0" destOrd="0" presId="urn:microsoft.com/office/officeart/2008/layout/VerticalCurvedList"/>
    <dgm:cxn modelId="{52924F18-A718-481A-91F9-75DC0F214F9E}" srcId="{527B5EF6-221B-4CCB-9DEA-1083E36DDD0B}" destId="{1ACA3F03-3B4F-4BA8-AF4F-F75A13E9315E}" srcOrd="3" destOrd="0" parTransId="{12F44217-2851-4B4B-A710-A0CF3B8B1032}" sibTransId="{6362DBF8-F8C0-48FD-922C-6888B81FC46C}"/>
    <dgm:cxn modelId="{BDF4261F-7F81-40F4-81D4-943DF868C656}" type="presOf" srcId="{7073B6E9-B9EA-4F77-9635-548FF32188D4}" destId="{BD5D1568-3A43-425C-8D30-FB878DBEB953}" srcOrd="0" destOrd="0" presId="urn:microsoft.com/office/officeart/2008/layout/VerticalCurvedList"/>
    <dgm:cxn modelId="{E4F27E5B-8D49-4918-A35F-B011457F2389}" srcId="{527B5EF6-221B-4CCB-9DEA-1083E36DDD0B}" destId="{6981F32E-A87E-4C36-966C-4DEDE177609D}" srcOrd="2" destOrd="0" parTransId="{D722B753-A813-4C10-980D-B10D858ED652}" sibTransId="{C2A9BDFC-44C6-44A7-894F-32029D7D6E3C}"/>
    <dgm:cxn modelId="{07799F4D-4DF9-4A61-9458-E805C0C049B3}" type="presOf" srcId="{E4049645-A5A9-4912-BDC3-4EED9CB07F58}" destId="{6AC43E0E-D641-4AAB-841E-E5A9B2183E80}" srcOrd="0" destOrd="0" presId="urn:microsoft.com/office/officeart/2008/layout/VerticalCurvedList"/>
    <dgm:cxn modelId="{4D340E6E-D2C5-4F16-A7C6-E495298B61B3}" srcId="{527B5EF6-221B-4CCB-9DEA-1083E36DDD0B}" destId="{F3C74F89-AD60-4D55-B5CC-A2DA4A1E5881}" srcOrd="1" destOrd="0" parTransId="{B407B1F6-5EDA-4C21-A74B-6F320376323E}" sibTransId="{A3ED30DD-9F47-45B2-BCE6-E9010378C94A}"/>
    <dgm:cxn modelId="{D8A11A71-6F03-49BF-ADA0-06803C901FB8}" srcId="{527B5EF6-221B-4CCB-9DEA-1083E36DDD0B}" destId="{E4049645-A5A9-4912-BDC3-4EED9CB07F58}" srcOrd="4" destOrd="0" parTransId="{125B2D8A-DE75-4470-8C18-9F200B565BD3}" sibTransId="{0DFA36BA-6D13-4D7C-843E-794B62BE4D46}"/>
    <dgm:cxn modelId="{53903696-9ED2-4FE0-B85C-2C1AC33466E5}" type="presOf" srcId="{6981F32E-A87E-4C36-966C-4DEDE177609D}" destId="{3C2B4EC4-C800-4E53-AAB5-53B234AAB606}" srcOrd="0" destOrd="0" presId="urn:microsoft.com/office/officeart/2008/layout/VerticalCurvedList"/>
    <dgm:cxn modelId="{5E71CF98-A941-45DD-99CF-8FBE58BEFAE5}" srcId="{527B5EF6-221B-4CCB-9DEA-1083E36DDD0B}" destId="{0CA07141-FB16-4E02-BB13-93EAC0BFC92C}" srcOrd="7" destOrd="0" parTransId="{8C0A38BD-CA0D-4639-AA2D-1CA02434027C}" sibTransId="{D35D4E41-5EDA-45BC-B177-D3406867BDBB}"/>
    <dgm:cxn modelId="{BE349FB3-5BEA-4B54-851C-5D791A3DDB9C}" srcId="{527B5EF6-221B-4CCB-9DEA-1083E36DDD0B}" destId="{B6886826-ADC3-46C8-896D-4A5BA461AE17}" srcOrd="0" destOrd="0" parTransId="{E5C1709B-3E1B-4CD9-9A47-431F831BF152}" sibTransId="{BBBB886D-E6DB-4CD8-9E2E-486367D2CDFD}"/>
    <dgm:cxn modelId="{5559ADBE-AEAE-4DC0-BE46-7055C7B79F5F}" type="presOf" srcId="{B6886826-ADC3-46C8-896D-4A5BA461AE17}" destId="{FF42D613-9320-491B-8EEA-420816AD4CFB}" srcOrd="0" destOrd="0" presId="urn:microsoft.com/office/officeart/2008/layout/VerticalCurvedList"/>
    <dgm:cxn modelId="{ACB2EEC6-87DD-47F8-BC54-CD3A1DA95398}" type="presOf" srcId="{AC1871AF-A840-4B8F-8846-E2589D0FCEC5}" destId="{FE950F09-5D0A-4259-91E7-B89F561A6161}" srcOrd="0" destOrd="0" presId="urn:microsoft.com/office/officeart/2008/layout/VerticalCurvedList"/>
    <dgm:cxn modelId="{882B13EF-8A77-4374-9893-66A723095559}" srcId="{527B5EF6-221B-4CCB-9DEA-1083E36DDD0B}" destId="{7073B6E9-B9EA-4F77-9635-548FF32188D4}" srcOrd="5" destOrd="0" parTransId="{B4546DF0-E564-447E-92CF-1369E12E370B}" sibTransId="{7BF18D71-C5C1-48F3-990C-DEB82BF788B6}"/>
    <dgm:cxn modelId="{6E1F9DF1-0675-475E-B4BB-7E4EADCB81FF}" type="presOf" srcId="{527B5EF6-221B-4CCB-9DEA-1083E36DDD0B}" destId="{F08698C1-AC40-41B3-A517-3DD6026AA0AF}" srcOrd="0" destOrd="0" presId="urn:microsoft.com/office/officeart/2008/layout/VerticalCurvedList"/>
    <dgm:cxn modelId="{4D014EF7-AD96-4D28-A5D4-28AF9972C6A5}" srcId="{527B5EF6-221B-4CCB-9DEA-1083E36DDD0B}" destId="{AC1871AF-A840-4B8F-8846-E2589D0FCEC5}" srcOrd="6" destOrd="0" parTransId="{A8ECC13E-FA56-460E-A16C-3B85630A6E63}" sibTransId="{3C737088-B67D-4262-BEC6-62E580C01812}"/>
    <dgm:cxn modelId="{F879D0FD-D928-4604-95DA-9E4AEAD85429}" type="presOf" srcId="{1ACA3F03-3B4F-4BA8-AF4F-F75A13E9315E}" destId="{3443F6B8-5397-404A-A4D4-8A0344DF1A75}" srcOrd="0" destOrd="0" presId="urn:microsoft.com/office/officeart/2008/layout/VerticalCurvedList"/>
    <dgm:cxn modelId="{80BEE4FE-9BE9-4CDC-8CA1-75EA6A554615}" type="presOf" srcId="{F3C74F89-AD60-4D55-B5CC-A2DA4A1E5881}" destId="{DF0F0E4A-6F57-4E77-A60B-E328FACC2D6F}" srcOrd="0" destOrd="0" presId="urn:microsoft.com/office/officeart/2008/layout/VerticalCurvedList"/>
    <dgm:cxn modelId="{7E6876B4-7F8D-4E30-8C2F-636F82153751}" type="presParOf" srcId="{F08698C1-AC40-41B3-A517-3DD6026AA0AF}" destId="{84F03E51-A6E9-4381-852F-AAFB2FD950C0}" srcOrd="0" destOrd="0" presId="urn:microsoft.com/office/officeart/2008/layout/VerticalCurvedList"/>
    <dgm:cxn modelId="{A39116B5-CCEF-4201-9E25-BF190B874E53}" type="presParOf" srcId="{84F03E51-A6E9-4381-852F-AAFB2FD950C0}" destId="{748D0948-2358-4FCD-B745-4767A4FD4EC4}" srcOrd="0" destOrd="0" presId="urn:microsoft.com/office/officeart/2008/layout/VerticalCurvedList"/>
    <dgm:cxn modelId="{DCEDA607-E323-45DC-810B-AB10356A33C7}" type="presParOf" srcId="{748D0948-2358-4FCD-B745-4767A4FD4EC4}" destId="{698467A3-6CBF-42E8-84B3-4BCC798810A2}" srcOrd="0" destOrd="0" presId="urn:microsoft.com/office/officeart/2008/layout/VerticalCurvedList"/>
    <dgm:cxn modelId="{D15D4B4F-3D56-4243-A053-1F6A15C8608F}" type="presParOf" srcId="{748D0948-2358-4FCD-B745-4767A4FD4EC4}" destId="{B9F1DBF1-4D79-4952-BF9E-F0EA89C2BF30}" srcOrd="1" destOrd="0" presId="urn:microsoft.com/office/officeart/2008/layout/VerticalCurvedList"/>
    <dgm:cxn modelId="{28296624-6918-468B-A3D1-B2C82EDE4737}" type="presParOf" srcId="{748D0948-2358-4FCD-B745-4767A4FD4EC4}" destId="{C3DC1536-6EBD-44D8-8B05-7FA49BFAE1ED}" srcOrd="2" destOrd="0" presId="urn:microsoft.com/office/officeart/2008/layout/VerticalCurvedList"/>
    <dgm:cxn modelId="{2F60D937-CE2D-4840-9900-2503C8667FB4}" type="presParOf" srcId="{748D0948-2358-4FCD-B745-4767A4FD4EC4}" destId="{B6916515-A63B-44BC-9019-0ACBB9D228B6}" srcOrd="3" destOrd="0" presId="urn:microsoft.com/office/officeart/2008/layout/VerticalCurvedList"/>
    <dgm:cxn modelId="{A0AAA828-ABFA-4037-95CC-1E6E025457A0}" type="presParOf" srcId="{84F03E51-A6E9-4381-852F-AAFB2FD950C0}" destId="{FF42D613-9320-491B-8EEA-420816AD4CFB}" srcOrd="1" destOrd="0" presId="urn:microsoft.com/office/officeart/2008/layout/VerticalCurvedList"/>
    <dgm:cxn modelId="{6A894DB0-799A-4CC8-924C-F29C9127DA6E}" type="presParOf" srcId="{84F03E51-A6E9-4381-852F-AAFB2FD950C0}" destId="{CA0CC620-3D48-4DAA-B71D-9EDD1BC5C93C}" srcOrd="2" destOrd="0" presId="urn:microsoft.com/office/officeart/2008/layout/VerticalCurvedList"/>
    <dgm:cxn modelId="{9B756090-95C9-43DF-9501-F3D70DDC83CC}" type="presParOf" srcId="{CA0CC620-3D48-4DAA-B71D-9EDD1BC5C93C}" destId="{B69B7ABB-086B-4ED8-B884-8B1F7128C15D}" srcOrd="0" destOrd="0" presId="urn:microsoft.com/office/officeart/2008/layout/VerticalCurvedList"/>
    <dgm:cxn modelId="{0B8A5549-1401-4744-958B-842CD1789EFB}" type="presParOf" srcId="{84F03E51-A6E9-4381-852F-AAFB2FD950C0}" destId="{DF0F0E4A-6F57-4E77-A60B-E328FACC2D6F}" srcOrd="3" destOrd="0" presId="urn:microsoft.com/office/officeart/2008/layout/VerticalCurvedList"/>
    <dgm:cxn modelId="{7B411306-E1D0-41CD-A025-0004E4F44CA1}" type="presParOf" srcId="{84F03E51-A6E9-4381-852F-AAFB2FD950C0}" destId="{C73CC6DD-715C-4530-ACAC-FEE896AC66C9}" srcOrd="4" destOrd="0" presId="urn:microsoft.com/office/officeart/2008/layout/VerticalCurvedList"/>
    <dgm:cxn modelId="{812B4505-D0FE-4F65-B00C-F2464FF2C109}" type="presParOf" srcId="{C73CC6DD-715C-4530-ACAC-FEE896AC66C9}" destId="{A0BBD43D-AE61-4546-803D-3C059FA58526}" srcOrd="0" destOrd="0" presId="urn:microsoft.com/office/officeart/2008/layout/VerticalCurvedList"/>
    <dgm:cxn modelId="{AA6CCABF-C812-4074-9966-06478D536743}" type="presParOf" srcId="{84F03E51-A6E9-4381-852F-AAFB2FD950C0}" destId="{3C2B4EC4-C800-4E53-AAB5-53B234AAB606}" srcOrd="5" destOrd="0" presId="urn:microsoft.com/office/officeart/2008/layout/VerticalCurvedList"/>
    <dgm:cxn modelId="{DB581771-E67E-4B1E-81DF-39BB03558EF5}" type="presParOf" srcId="{84F03E51-A6E9-4381-852F-AAFB2FD950C0}" destId="{8D225108-8657-408D-BBDB-2B9F6DECBC11}" srcOrd="6" destOrd="0" presId="urn:microsoft.com/office/officeart/2008/layout/VerticalCurvedList"/>
    <dgm:cxn modelId="{CDB71B81-17FB-4F18-8A97-5B2D82F8EC9C}" type="presParOf" srcId="{8D225108-8657-408D-BBDB-2B9F6DECBC11}" destId="{AFBFEC7C-5376-4BF8-82C1-4F4A8AB1B7D1}" srcOrd="0" destOrd="0" presId="urn:microsoft.com/office/officeart/2008/layout/VerticalCurvedList"/>
    <dgm:cxn modelId="{895592B2-DDA4-489E-B028-9CB6B4A06BA6}" type="presParOf" srcId="{84F03E51-A6E9-4381-852F-AAFB2FD950C0}" destId="{3443F6B8-5397-404A-A4D4-8A0344DF1A75}" srcOrd="7" destOrd="0" presId="urn:microsoft.com/office/officeart/2008/layout/VerticalCurvedList"/>
    <dgm:cxn modelId="{FB3443F7-B46F-40C2-9938-134661BF00F4}" type="presParOf" srcId="{84F03E51-A6E9-4381-852F-AAFB2FD950C0}" destId="{AA3F3A55-E37F-4530-988A-D00C680BBC7E}" srcOrd="8" destOrd="0" presId="urn:microsoft.com/office/officeart/2008/layout/VerticalCurvedList"/>
    <dgm:cxn modelId="{47853F36-E8B3-4106-B917-BD062833CC36}" type="presParOf" srcId="{AA3F3A55-E37F-4530-988A-D00C680BBC7E}" destId="{9B1ADAC3-DDF5-459E-9B9A-CE4BD4582941}" srcOrd="0" destOrd="0" presId="urn:microsoft.com/office/officeart/2008/layout/VerticalCurvedList"/>
    <dgm:cxn modelId="{0B627B1C-8769-4822-B53F-755A6FB0F221}" type="presParOf" srcId="{84F03E51-A6E9-4381-852F-AAFB2FD950C0}" destId="{6AC43E0E-D641-4AAB-841E-E5A9B2183E80}" srcOrd="9" destOrd="0" presId="urn:microsoft.com/office/officeart/2008/layout/VerticalCurvedList"/>
    <dgm:cxn modelId="{46573C7A-9AAD-495F-9145-3584613806AB}" type="presParOf" srcId="{84F03E51-A6E9-4381-852F-AAFB2FD950C0}" destId="{B3F75EF8-3FED-40A1-8905-B491E64D3758}" srcOrd="10" destOrd="0" presId="urn:microsoft.com/office/officeart/2008/layout/VerticalCurvedList"/>
    <dgm:cxn modelId="{000C13B4-AF13-495F-B216-5F2E89EB081F}" type="presParOf" srcId="{B3F75EF8-3FED-40A1-8905-B491E64D3758}" destId="{92544801-2993-48A2-8409-B0F589DC6533}" srcOrd="0" destOrd="0" presId="urn:microsoft.com/office/officeart/2008/layout/VerticalCurvedList"/>
    <dgm:cxn modelId="{7F699B47-E10F-42DC-BB4F-A75C57C1F63D}" type="presParOf" srcId="{84F03E51-A6E9-4381-852F-AAFB2FD950C0}" destId="{BD5D1568-3A43-425C-8D30-FB878DBEB953}" srcOrd="11" destOrd="0" presId="urn:microsoft.com/office/officeart/2008/layout/VerticalCurvedList"/>
    <dgm:cxn modelId="{E08E2307-C1EF-49E8-84AD-7B03F9D62C6F}" type="presParOf" srcId="{84F03E51-A6E9-4381-852F-AAFB2FD950C0}" destId="{520B8CE0-E282-42A4-AB54-6F04C79C96F2}" srcOrd="12" destOrd="0" presId="urn:microsoft.com/office/officeart/2008/layout/VerticalCurvedList"/>
    <dgm:cxn modelId="{6699067E-EC36-4D2B-8834-71E6664AEF43}" type="presParOf" srcId="{520B8CE0-E282-42A4-AB54-6F04C79C96F2}" destId="{AF091C3C-EE60-4796-AD30-99E73D1A3E13}" srcOrd="0" destOrd="0" presId="urn:microsoft.com/office/officeart/2008/layout/VerticalCurvedList"/>
    <dgm:cxn modelId="{2692A048-59AC-404E-9DE4-FA3DB0D5ED70}" type="presParOf" srcId="{84F03E51-A6E9-4381-852F-AAFB2FD950C0}" destId="{FE950F09-5D0A-4259-91E7-B89F561A6161}" srcOrd="13" destOrd="0" presId="urn:microsoft.com/office/officeart/2008/layout/VerticalCurvedList"/>
    <dgm:cxn modelId="{7AD28BC4-C4F0-4421-A96B-D5791AD482F1}" type="presParOf" srcId="{84F03E51-A6E9-4381-852F-AAFB2FD950C0}" destId="{D2316275-C816-4126-A122-501E3170A664}" srcOrd="14" destOrd="0" presId="urn:microsoft.com/office/officeart/2008/layout/VerticalCurvedList"/>
    <dgm:cxn modelId="{19EE68C6-A532-4DDD-95EB-B1FD8BF84BCF}" type="presParOf" srcId="{D2316275-C816-4126-A122-501E3170A664}" destId="{5A215285-1547-4848-BD92-4E6099E2029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26FA3-9EED-461E-886C-D1F20696F8D5}">
      <dsp:nvSpPr>
        <dsp:cNvPr id="0" name=""/>
        <dsp:cNvSpPr/>
      </dsp:nvSpPr>
      <dsp:spPr>
        <a:xfrm>
          <a:off x="10116651" y="1468249"/>
          <a:ext cx="345022" cy="361567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3615674"/>
              </a:lnTo>
              <a:lnTo>
                <a:pt x="0" y="361567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4A99B-4906-40E6-AE01-AFC42956BFFA}">
      <dsp:nvSpPr>
        <dsp:cNvPr id="0" name=""/>
        <dsp:cNvSpPr/>
      </dsp:nvSpPr>
      <dsp:spPr>
        <a:xfrm>
          <a:off x="10116651" y="1468249"/>
          <a:ext cx="345022" cy="2977152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977152"/>
              </a:lnTo>
              <a:lnTo>
                <a:pt x="0" y="297715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BD4581-DB93-453E-A088-360204E5BC83}">
      <dsp:nvSpPr>
        <dsp:cNvPr id="0" name=""/>
        <dsp:cNvSpPr/>
      </dsp:nvSpPr>
      <dsp:spPr>
        <a:xfrm>
          <a:off x="10116651" y="1468249"/>
          <a:ext cx="345022" cy="233886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2338864"/>
              </a:lnTo>
              <a:lnTo>
                <a:pt x="0" y="233886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C97C-3F7B-48C5-8FAF-99D431A4A0B6}">
      <dsp:nvSpPr>
        <dsp:cNvPr id="0" name=""/>
        <dsp:cNvSpPr/>
      </dsp:nvSpPr>
      <dsp:spPr>
        <a:xfrm>
          <a:off x="10116651" y="1468249"/>
          <a:ext cx="345022" cy="1700580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700580"/>
              </a:lnTo>
              <a:lnTo>
                <a:pt x="0" y="170058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C8CD5F-6E09-4CB5-821B-2B200D3D6B2A}">
      <dsp:nvSpPr>
        <dsp:cNvPr id="0" name=""/>
        <dsp:cNvSpPr/>
      </dsp:nvSpPr>
      <dsp:spPr>
        <a:xfrm>
          <a:off x="10116651" y="1468249"/>
          <a:ext cx="345022" cy="1062296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1062296"/>
              </a:lnTo>
              <a:lnTo>
                <a:pt x="0" y="106229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E06CFE-AB16-495B-A5F4-2E0841860762}">
      <dsp:nvSpPr>
        <dsp:cNvPr id="0" name=""/>
        <dsp:cNvSpPr/>
      </dsp:nvSpPr>
      <dsp:spPr>
        <a:xfrm>
          <a:off x="10116651" y="1468249"/>
          <a:ext cx="345022" cy="400724"/>
        </a:xfrm>
        <a:custGeom>
          <a:avLst/>
          <a:gdLst/>
          <a:ahLst/>
          <a:cxnLst/>
          <a:rect l="0" t="0" r="0" b="0"/>
          <a:pathLst>
            <a:path>
              <a:moveTo>
                <a:pt x="345022" y="0"/>
              </a:moveTo>
              <a:lnTo>
                <a:pt x="345022" y="400724"/>
              </a:lnTo>
              <a:lnTo>
                <a:pt x="0" y="40072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7F43B-B60D-464F-8524-49A0422F2BF6}">
      <dsp:nvSpPr>
        <dsp:cNvPr id="0" name=""/>
        <dsp:cNvSpPr/>
      </dsp:nvSpPr>
      <dsp:spPr>
        <a:xfrm>
          <a:off x="6096736" y="714716"/>
          <a:ext cx="3050115" cy="17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693"/>
              </a:lnTo>
              <a:lnTo>
                <a:pt x="3050115" y="82693"/>
              </a:lnTo>
              <a:lnTo>
                <a:pt x="3050115" y="17694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C3ED81-8DF3-4BED-8B9E-3A8192A6B631}">
      <dsp:nvSpPr>
        <dsp:cNvPr id="0" name=""/>
        <dsp:cNvSpPr/>
      </dsp:nvSpPr>
      <dsp:spPr>
        <a:xfrm>
          <a:off x="6050280" y="5232772"/>
          <a:ext cx="91440" cy="1678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78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E6C1-BD5D-4821-93D9-3C761D1319F8}">
      <dsp:nvSpPr>
        <dsp:cNvPr id="0" name=""/>
        <dsp:cNvSpPr/>
      </dsp:nvSpPr>
      <dsp:spPr>
        <a:xfrm>
          <a:off x="6050279" y="4460797"/>
          <a:ext cx="91440" cy="1856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560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2857C-78E0-41B6-B768-60C7D263AAB8}">
      <dsp:nvSpPr>
        <dsp:cNvPr id="0" name=""/>
        <dsp:cNvSpPr/>
      </dsp:nvSpPr>
      <dsp:spPr>
        <a:xfrm>
          <a:off x="6050279" y="3790064"/>
          <a:ext cx="91440" cy="1959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599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568B4-63B5-41BE-82B0-82DCBC0D0941}">
      <dsp:nvSpPr>
        <dsp:cNvPr id="0" name=""/>
        <dsp:cNvSpPr/>
      </dsp:nvSpPr>
      <dsp:spPr>
        <a:xfrm>
          <a:off x="6050279" y="3184552"/>
          <a:ext cx="91440" cy="1744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44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DA8BF-06BD-42F4-8220-3F04FBA1BFEC}">
      <dsp:nvSpPr>
        <dsp:cNvPr id="0" name=""/>
        <dsp:cNvSpPr/>
      </dsp:nvSpPr>
      <dsp:spPr>
        <a:xfrm>
          <a:off x="6050280" y="2422433"/>
          <a:ext cx="91440" cy="2288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880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6E5C4-ECF8-4420-AE19-5EC88D4B8226}">
      <dsp:nvSpPr>
        <dsp:cNvPr id="0" name=""/>
        <dsp:cNvSpPr/>
      </dsp:nvSpPr>
      <dsp:spPr>
        <a:xfrm>
          <a:off x="6050280" y="1795180"/>
          <a:ext cx="91440" cy="1784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8442"/>
              </a:lnTo>
            </a:path>
          </a:pathLst>
        </a:custGeom>
        <a:noFill/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6493A24C-1155-409F-BDD6-4F0E91B0F17A}">
      <dsp:nvSpPr>
        <dsp:cNvPr id="0" name=""/>
        <dsp:cNvSpPr/>
      </dsp:nvSpPr>
      <dsp:spPr>
        <a:xfrm>
          <a:off x="6050280" y="714716"/>
          <a:ext cx="91440" cy="631654"/>
        </a:xfrm>
        <a:custGeom>
          <a:avLst/>
          <a:gdLst/>
          <a:ahLst/>
          <a:cxnLst/>
          <a:rect l="0" t="0" r="0" b="0"/>
          <a:pathLst>
            <a:path>
              <a:moveTo>
                <a:pt x="46456" y="0"/>
              </a:moveTo>
              <a:lnTo>
                <a:pt x="46456" y="537404"/>
              </a:lnTo>
              <a:lnTo>
                <a:pt x="45720" y="537404"/>
              </a:lnTo>
              <a:lnTo>
                <a:pt x="45720" y="631654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5D20A-B630-422A-899E-E50EDC8A0BE6}">
      <dsp:nvSpPr>
        <dsp:cNvPr id="0" name=""/>
        <dsp:cNvSpPr/>
      </dsp:nvSpPr>
      <dsp:spPr>
        <a:xfrm>
          <a:off x="1788114" y="1423947"/>
          <a:ext cx="250611" cy="4227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7106"/>
              </a:lnTo>
              <a:lnTo>
                <a:pt x="250611" y="4227106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6FC856-C74B-4F73-87EE-0629E405431B}">
      <dsp:nvSpPr>
        <dsp:cNvPr id="0" name=""/>
        <dsp:cNvSpPr/>
      </dsp:nvSpPr>
      <dsp:spPr>
        <a:xfrm>
          <a:off x="1788114" y="1423947"/>
          <a:ext cx="250611" cy="35888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8822"/>
              </a:lnTo>
              <a:lnTo>
                <a:pt x="250611" y="3588822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6F42-02A0-4D4D-9569-15BDEDC95C25}">
      <dsp:nvSpPr>
        <dsp:cNvPr id="0" name=""/>
        <dsp:cNvSpPr/>
      </dsp:nvSpPr>
      <dsp:spPr>
        <a:xfrm>
          <a:off x="1788114" y="1423947"/>
          <a:ext cx="250611" cy="29505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0534"/>
              </a:lnTo>
              <a:lnTo>
                <a:pt x="250611" y="2950534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525ADD-E7AE-4108-82DF-3F17A962D7F3}">
      <dsp:nvSpPr>
        <dsp:cNvPr id="0" name=""/>
        <dsp:cNvSpPr/>
      </dsp:nvSpPr>
      <dsp:spPr>
        <a:xfrm>
          <a:off x="1788114" y="1423947"/>
          <a:ext cx="250611" cy="231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2250"/>
              </a:lnTo>
              <a:lnTo>
                <a:pt x="250611" y="231225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76D1B-2C38-48EF-9BA3-8272880A141F}">
      <dsp:nvSpPr>
        <dsp:cNvPr id="0" name=""/>
        <dsp:cNvSpPr/>
      </dsp:nvSpPr>
      <dsp:spPr>
        <a:xfrm>
          <a:off x="1788114" y="1423947"/>
          <a:ext cx="250611" cy="16739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3961"/>
              </a:lnTo>
              <a:lnTo>
                <a:pt x="250611" y="1673961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087AD-15B1-4C5B-AE96-577C66E2E87E}">
      <dsp:nvSpPr>
        <dsp:cNvPr id="0" name=""/>
        <dsp:cNvSpPr/>
      </dsp:nvSpPr>
      <dsp:spPr>
        <a:xfrm>
          <a:off x="1788114" y="1423947"/>
          <a:ext cx="250611" cy="1035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5678"/>
              </a:lnTo>
              <a:lnTo>
                <a:pt x="250611" y="1035678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40172-C616-4F51-8A86-B8CD91E05123}">
      <dsp:nvSpPr>
        <dsp:cNvPr id="0" name=""/>
        <dsp:cNvSpPr/>
      </dsp:nvSpPr>
      <dsp:spPr>
        <a:xfrm>
          <a:off x="1788114" y="1423947"/>
          <a:ext cx="250611" cy="374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105"/>
              </a:lnTo>
              <a:lnTo>
                <a:pt x="250611" y="374105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7AB5F-A520-45F2-8E2B-0C3F998A4FD2}">
      <dsp:nvSpPr>
        <dsp:cNvPr id="0" name=""/>
        <dsp:cNvSpPr/>
      </dsp:nvSpPr>
      <dsp:spPr>
        <a:xfrm>
          <a:off x="3102936" y="714716"/>
          <a:ext cx="2993799" cy="170458"/>
        </a:xfrm>
        <a:custGeom>
          <a:avLst/>
          <a:gdLst/>
          <a:ahLst/>
          <a:cxnLst/>
          <a:rect l="0" t="0" r="0" b="0"/>
          <a:pathLst>
            <a:path>
              <a:moveTo>
                <a:pt x="2993799" y="0"/>
              </a:moveTo>
              <a:lnTo>
                <a:pt x="2993799" y="76207"/>
              </a:lnTo>
              <a:lnTo>
                <a:pt x="0" y="76207"/>
              </a:lnTo>
              <a:lnTo>
                <a:pt x="0" y="170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CC80BA-486C-4B54-9D7D-59A9422691E2}">
      <dsp:nvSpPr>
        <dsp:cNvPr id="0" name=""/>
        <dsp:cNvSpPr/>
      </dsp:nvSpPr>
      <dsp:spPr>
        <a:xfrm>
          <a:off x="3637446" y="0"/>
          <a:ext cx="4918578" cy="714716"/>
        </a:xfrm>
        <a:prstGeom prst="snip2Diag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Komendant Miejski Policji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Tarnowie </a:t>
          </a:r>
        </a:p>
      </dsp:txBody>
      <dsp:txXfrm>
        <a:off x="3697007" y="59561"/>
        <a:ext cx="4799456" cy="595594"/>
      </dsp:txXfrm>
    </dsp:sp>
    <dsp:sp modelId="{3AA187E7-1294-4950-8811-EE866456B713}">
      <dsp:nvSpPr>
        <dsp:cNvPr id="0" name=""/>
        <dsp:cNvSpPr/>
      </dsp:nvSpPr>
      <dsp:spPr>
        <a:xfrm>
          <a:off x="1459408" y="885174"/>
          <a:ext cx="3287056" cy="538773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Zastępca Komendanta Miejskiego Policji w Tarnowie</a:t>
          </a:r>
        </a:p>
      </dsp:txBody>
      <dsp:txXfrm>
        <a:off x="1504307" y="930073"/>
        <a:ext cx="3197258" cy="448975"/>
      </dsp:txXfrm>
    </dsp:sp>
    <dsp:sp modelId="{BCA8E3F9-BC76-4050-8341-AFDC2C4C4055}">
      <dsp:nvSpPr>
        <dsp:cNvPr id="0" name=""/>
        <dsp:cNvSpPr/>
      </dsp:nvSpPr>
      <dsp:spPr>
        <a:xfrm>
          <a:off x="2038725" y="1573648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Prewencji </a:t>
          </a:r>
        </a:p>
      </dsp:txBody>
      <dsp:txXfrm>
        <a:off x="2038725" y="1573648"/>
        <a:ext cx="2223385" cy="448809"/>
      </dsp:txXfrm>
    </dsp:sp>
    <dsp:sp modelId="{9DA7EB29-AAAF-477F-AFF0-1A32695C707E}">
      <dsp:nvSpPr>
        <dsp:cNvPr id="0" name=""/>
        <dsp:cNvSpPr/>
      </dsp:nvSpPr>
      <dsp:spPr>
        <a:xfrm>
          <a:off x="2038725" y="2235221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Sztab Policji</a:t>
          </a:r>
        </a:p>
      </dsp:txBody>
      <dsp:txXfrm>
        <a:off x="2038725" y="2235221"/>
        <a:ext cx="2223385" cy="448809"/>
      </dsp:txXfrm>
    </dsp:sp>
    <dsp:sp modelId="{FE6C9B3C-0695-449B-9CA8-9861C602E742}">
      <dsp:nvSpPr>
        <dsp:cNvPr id="0" name=""/>
        <dsp:cNvSpPr/>
      </dsp:nvSpPr>
      <dsp:spPr>
        <a:xfrm>
          <a:off x="2038725" y="2873504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Ruchu Drogowego</a:t>
          </a:r>
        </a:p>
      </dsp:txBody>
      <dsp:txXfrm>
        <a:off x="2038725" y="2873504"/>
        <a:ext cx="2223385" cy="448809"/>
      </dsp:txXfrm>
    </dsp:sp>
    <dsp:sp modelId="{B12095CC-8E97-4915-9F45-0C903F631683}">
      <dsp:nvSpPr>
        <dsp:cNvPr id="0" name=""/>
        <dsp:cNvSpPr/>
      </dsp:nvSpPr>
      <dsp:spPr>
        <a:xfrm>
          <a:off x="2038725" y="3511793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w Ciężkowicach </a:t>
          </a:r>
        </a:p>
      </dsp:txBody>
      <dsp:txXfrm>
        <a:off x="2038725" y="3511793"/>
        <a:ext cx="2223385" cy="448809"/>
      </dsp:txXfrm>
    </dsp:sp>
    <dsp:sp modelId="{BCCFC7F3-E069-4B73-B143-1A70B0A9603F}">
      <dsp:nvSpPr>
        <dsp:cNvPr id="0" name=""/>
        <dsp:cNvSpPr/>
      </dsp:nvSpPr>
      <dsp:spPr>
        <a:xfrm>
          <a:off x="2038725" y="4150077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Tuchowie</a:t>
          </a:r>
        </a:p>
      </dsp:txBody>
      <dsp:txXfrm>
        <a:off x="2038725" y="4150077"/>
        <a:ext cx="2223385" cy="448809"/>
      </dsp:txXfrm>
    </dsp:sp>
    <dsp:sp modelId="{519083C6-D1E5-45E7-AF29-A67B2F27748C}">
      <dsp:nvSpPr>
        <dsp:cNvPr id="0" name=""/>
        <dsp:cNvSpPr/>
      </dsp:nvSpPr>
      <dsp:spPr>
        <a:xfrm>
          <a:off x="2038725" y="4788365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 w Wojniczu</a:t>
          </a:r>
        </a:p>
      </dsp:txBody>
      <dsp:txXfrm>
        <a:off x="2038725" y="4788365"/>
        <a:ext cx="2223385" cy="448809"/>
      </dsp:txXfrm>
    </dsp:sp>
    <dsp:sp modelId="{27E6CC28-A893-477E-A7E5-EF7D9A49BE42}">
      <dsp:nvSpPr>
        <dsp:cNvPr id="0" name=""/>
        <dsp:cNvSpPr/>
      </dsp:nvSpPr>
      <dsp:spPr>
        <a:xfrm>
          <a:off x="2038725" y="5426649"/>
          <a:ext cx="2223385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               w Żabnie</a:t>
          </a:r>
        </a:p>
      </dsp:txBody>
      <dsp:txXfrm>
        <a:off x="2038725" y="5426649"/>
        <a:ext cx="2223385" cy="448809"/>
      </dsp:txXfrm>
    </dsp:sp>
    <dsp:sp modelId="{FACA99F6-89DF-471D-9520-0F20CE1EC054}">
      <dsp:nvSpPr>
        <dsp:cNvPr id="0" name=""/>
        <dsp:cNvSpPr/>
      </dsp:nvSpPr>
      <dsp:spPr>
        <a:xfrm>
          <a:off x="4894554" y="1346371"/>
          <a:ext cx="2402891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Wspomagający</a:t>
          </a:r>
        </a:p>
      </dsp:txBody>
      <dsp:txXfrm>
        <a:off x="4894554" y="1346371"/>
        <a:ext cx="2402891" cy="448809"/>
      </dsp:txXfrm>
    </dsp:sp>
    <dsp:sp modelId="{842FC0D3-AF38-44E7-A2F4-4ABFA8BF005B}">
      <dsp:nvSpPr>
        <dsp:cNvPr id="0" name=""/>
        <dsp:cNvSpPr/>
      </dsp:nvSpPr>
      <dsp:spPr>
        <a:xfrm>
          <a:off x="4885676" y="1973623"/>
          <a:ext cx="2420646" cy="448809"/>
        </a:xfrm>
        <a:prstGeom prst="rect">
          <a:avLst/>
        </a:prstGeom>
        <a:solidFill>
          <a:srgbClr val="F5AF9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Administracyjno-Gospodarczy</a:t>
          </a:r>
        </a:p>
      </dsp:txBody>
      <dsp:txXfrm>
        <a:off x="4885676" y="1973623"/>
        <a:ext cx="2420646" cy="448809"/>
      </dsp:txXfrm>
    </dsp:sp>
    <dsp:sp modelId="{3FB4DECB-4B0E-4BFE-A74F-4D98D04FD961}">
      <dsp:nvSpPr>
        <dsp:cNvPr id="0" name=""/>
        <dsp:cNvSpPr/>
      </dsp:nvSpPr>
      <dsp:spPr>
        <a:xfrm>
          <a:off x="4876799" y="2651236"/>
          <a:ext cx="2438401" cy="533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Kontroli,                                Skarg i Wniosków oraz Dyscyplinarny</a:t>
          </a:r>
        </a:p>
      </dsp:txBody>
      <dsp:txXfrm>
        <a:off x="4876799" y="2651236"/>
        <a:ext cx="2438401" cy="533316"/>
      </dsp:txXfrm>
    </dsp:sp>
    <dsp:sp modelId="{05F6763A-D0FC-473A-9BDA-6E1DB95E6694}">
      <dsp:nvSpPr>
        <dsp:cNvPr id="0" name=""/>
        <dsp:cNvSpPr/>
      </dsp:nvSpPr>
      <dsp:spPr>
        <a:xfrm>
          <a:off x="4850166" y="3359009"/>
          <a:ext cx="2491666" cy="43105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Komunikacji Społecznej</a:t>
          </a:r>
        </a:p>
      </dsp:txBody>
      <dsp:txXfrm>
        <a:off x="4850166" y="3359009"/>
        <a:ext cx="2491666" cy="431054"/>
      </dsp:txXfrm>
    </dsp:sp>
    <dsp:sp modelId="{46C65785-670C-44FD-B517-52DB98ABCECF}">
      <dsp:nvSpPr>
        <dsp:cNvPr id="0" name=""/>
        <dsp:cNvSpPr/>
      </dsp:nvSpPr>
      <dsp:spPr>
        <a:xfrm>
          <a:off x="4850166" y="3986055"/>
          <a:ext cx="2491666" cy="4747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Bezpieczeństwa Informacji</a:t>
          </a:r>
        </a:p>
      </dsp:txBody>
      <dsp:txXfrm>
        <a:off x="4850166" y="3986055"/>
        <a:ext cx="2491666" cy="474742"/>
      </dsp:txXfrm>
    </dsp:sp>
    <dsp:sp modelId="{F9540422-3110-40CF-AB4B-3A8ECA56D41A}">
      <dsp:nvSpPr>
        <dsp:cNvPr id="0" name=""/>
        <dsp:cNvSpPr/>
      </dsp:nvSpPr>
      <dsp:spPr>
        <a:xfrm>
          <a:off x="4841289" y="4646402"/>
          <a:ext cx="2509421" cy="58637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Zespół ds. Bezpieczeństwa            i Higieny Pracy oraz                Medycyny Pracy</a:t>
          </a:r>
        </a:p>
      </dsp:txBody>
      <dsp:txXfrm>
        <a:off x="4841289" y="4646402"/>
        <a:ext cx="2509421" cy="586370"/>
      </dsp:txXfrm>
    </dsp:sp>
    <dsp:sp modelId="{FDF7D082-C9CB-4926-9FF4-A07D452339DB}">
      <dsp:nvSpPr>
        <dsp:cNvPr id="0" name=""/>
        <dsp:cNvSpPr/>
      </dsp:nvSpPr>
      <dsp:spPr>
        <a:xfrm>
          <a:off x="4847204" y="5400663"/>
          <a:ext cx="2497590" cy="448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Tarnów-Centrum</a:t>
          </a:r>
        </a:p>
      </dsp:txBody>
      <dsp:txXfrm>
        <a:off x="4847204" y="5400663"/>
        <a:ext cx="2497590" cy="448809"/>
      </dsp:txXfrm>
    </dsp:sp>
    <dsp:sp modelId="{A48E0834-E9D0-48A6-8FA2-56D8DDC61055}">
      <dsp:nvSpPr>
        <dsp:cNvPr id="0" name=""/>
        <dsp:cNvSpPr/>
      </dsp:nvSpPr>
      <dsp:spPr>
        <a:xfrm>
          <a:off x="7503323" y="891659"/>
          <a:ext cx="3287056" cy="576590"/>
        </a:xfrm>
        <a:prstGeom prst="snip2Diag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Zastępca Komendanta     Miejskiego Policji w Tarnowie</a:t>
          </a:r>
        </a:p>
      </dsp:txBody>
      <dsp:txXfrm>
        <a:off x="7551373" y="939709"/>
        <a:ext cx="3190956" cy="480490"/>
      </dsp:txXfrm>
    </dsp:sp>
    <dsp:sp modelId="{40FCF840-B26C-4FA9-81E0-ECE7000D78FC}">
      <dsp:nvSpPr>
        <dsp:cNvPr id="0" name=""/>
        <dsp:cNvSpPr/>
      </dsp:nvSpPr>
      <dsp:spPr>
        <a:xfrm>
          <a:off x="7886327" y="164456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Kryminalny</a:t>
          </a:r>
        </a:p>
      </dsp:txBody>
      <dsp:txXfrm>
        <a:off x="7886327" y="1644569"/>
        <a:ext cx="2230324" cy="448809"/>
      </dsp:txXfrm>
    </dsp:sp>
    <dsp:sp modelId="{AB32C2B2-201A-4629-8F7E-AC71B3A1AE4A}">
      <dsp:nvSpPr>
        <dsp:cNvPr id="0" name=""/>
        <dsp:cNvSpPr/>
      </dsp:nvSpPr>
      <dsp:spPr>
        <a:xfrm>
          <a:off x="7886327" y="2306141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Przeciwko Mieniu</a:t>
          </a:r>
        </a:p>
      </dsp:txBody>
      <dsp:txXfrm>
        <a:off x="7886327" y="2306141"/>
        <a:ext cx="2230324" cy="448809"/>
      </dsp:txXfrm>
    </dsp:sp>
    <dsp:sp modelId="{770113E1-8F32-401E-B9EE-648D5906A720}">
      <dsp:nvSpPr>
        <dsp:cNvPr id="0" name=""/>
        <dsp:cNvSpPr/>
      </dsp:nvSpPr>
      <dsp:spPr>
        <a:xfrm>
          <a:off x="7886327" y="2944425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Wydział dw. z Przestępczością Gospodarczą</a:t>
          </a:r>
        </a:p>
      </dsp:txBody>
      <dsp:txXfrm>
        <a:off x="7886327" y="2944425"/>
        <a:ext cx="2230324" cy="448809"/>
      </dsp:txXfrm>
    </dsp:sp>
    <dsp:sp modelId="{DFE08F56-C089-4600-8631-34357EF0A033}">
      <dsp:nvSpPr>
        <dsp:cNvPr id="0" name=""/>
        <dsp:cNvSpPr/>
      </dsp:nvSpPr>
      <dsp:spPr>
        <a:xfrm>
          <a:off x="7886327" y="358270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dw. z Korupcją</a:t>
          </a:r>
        </a:p>
      </dsp:txBody>
      <dsp:txXfrm>
        <a:off x="7886327" y="3582709"/>
        <a:ext cx="2230324" cy="448809"/>
      </dsp:txXfrm>
    </dsp:sp>
    <dsp:sp modelId="{14276474-4985-4257-BDF5-D73DC577BE04}">
      <dsp:nvSpPr>
        <dsp:cNvPr id="0" name=""/>
        <dsp:cNvSpPr/>
      </dsp:nvSpPr>
      <dsp:spPr>
        <a:xfrm>
          <a:off x="7886327" y="4220998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Referat Techniki Kryminalistycznej</a:t>
          </a:r>
        </a:p>
      </dsp:txBody>
      <dsp:txXfrm>
        <a:off x="7886327" y="4220998"/>
        <a:ext cx="2230324" cy="448809"/>
      </dsp:txXfrm>
    </dsp:sp>
    <dsp:sp modelId="{47E3C43B-34A7-4C1E-81FB-03431C4146CE}">
      <dsp:nvSpPr>
        <dsp:cNvPr id="0" name=""/>
        <dsp:cNvSpPr/>
      </dsp:nvSpPr>
      <dsp:spPr>
        <a:xfrm>
          <a:off x="7886327" y="4859519"/>
          <a:ext cx="2230324" cy="44880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Komisariat Policji                     Tarnów-Zachód</a:t>
          </a:r>
        </a:p>
      </dsp:txBody>
      <dsp:txXfrm>
        <a:off x="7886327" y="4859519"/>
        <a:ext cx="2230324" cy="4488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587012" y="0"/>
          <a:ext cx="1420211" cy="1055257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19 087 odbiorców</a:t>
          </a:r>
          <a:endParaRPr lang="pl-PL" sz="1000" kern="1200" dirty="0"/>
        </a:p>
      </dsp:txBody>
      <dsp:txXfrm>
        <a:off x="794997" y="154539"/>
        <a:ext cx="1004241" cy="7461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522540" y="278615"/>
          <a:ext cx="1299744" cy="98931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26 646 odbiorców</a:t>
          </a:r>
          <a:endParaRPr lang="pl-PL" sz="1000" kern="1200" dirty="0"/>
        </a:p>
      </dsp:txBody>
      <dsp:txXfrm>
        <a:off x="712883" y="423497"/>
        <a:ext cx="919058" cy="6995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0" y="295285"/>
          <a:ext cx="1126564" cy="112656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19 087 odbiorców</a:t>
          </a:r>
          <a:endParaRPr lang="pl-PL" sz="1000" kern="1200" dirty="0"/>
        </a:p>
      </dsp:txBody>
      <dsp:txXfrm>
        <a:off x="164981" y="460266"/>
        <a:ext cx="796602" cy="796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878049" y="871482"/>
          <a:ext cx="1359843" cy="103506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39 428 odbiorców</a:t>
          </a:r>
          <a:endParaRPr lang="pl-PL" sz="1000" kern="1200" dirty="0"/>
        </a:p>
      </dsp:txBody>
      <dsp:txXfrm>
        <a:off x="1077193" y="1023063"/>
        <a:ext cx="961555" cy="7319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66D56-6578-48C3-AE10-43CEBFE126EE}">
      <dsp:nvSpPr>
        <dsp:cNvPr id="0" name=""/>
        <dsp:cNvSpPr/>
      </dsp:nvSpPr>
      <dsp:spPr>
        <a:xfrm>
          <a:off x="30742" y="0"/>
          <a:ext cx="1010657" cy="853854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19 087 odbiorców</a:t>
          </a:r>
          <a:endParaRPr lang="pl-PL" sz="1000" kern="1200" dirty="0"/>
        </a:p>
      </dsp:txBody>
      <dsp:txXfrm>
        <a:off x="178749" y="125044"/>
        <a:ext cx="714643" cy="6037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319C3-94C8-4D9E-93DD-12467DAF0F2B}">
      <dsp:nvSpPr>
        <dsp:cNvPr id="0" name=""/>
        <dsp:cNvSpPr/>
      </dsp:nvSpPr>
      <dsp:spPr>
        <a:xfrm>
          <a:off x="201311" y="0"/>
          <a:ext cx="1147810" cy="1147810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1" kern="1200" dirty="0"/>
            <a:t>11 745 odbiorców</a:t>
          </a:r>
          <a:endParaRPr lang="pl-PL" sz="1000" kern="1200" dirty="0"/>
        </a:p>
      </dsp:txBody>
      <dsp:txXfrm>
        <a:off x="369404" y="168093"/>
        <a:ext cx="811624" cy="8116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F1DBF1-4D79-4952-BF9E-F0EA89C2BF30}">
      <dsp:nvSpPr>
        <dsp:cNvPr id="0" name=""/>
        <dsp:cNvSpPr/>
      </dsp:nvSpPr>
      <dsp:spPr>
        <a:xfrm>
          <a:off x="-5751760" y="-880890"/>
          <a:ext cx="6851839" cy="6851839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2D613-9320-491B-8EEA-420816AD4CFB}">
      <dsp:nvSpPr>
        <dsp:cNvPr id="0" name=""/>
        <dsp:cNvSpPr/>
      </dsp:nvSpPr>
      <dsp:spPr>
        <a:xfrm>
          <a:off x="357067" y="221723"/>
          <a:ext cx="9540246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kierowano do służby patrolowej  77  policjantów prewencji  </a:t>
          </a:r>
          <a:r>
            <a:rPr lang="pl-PL" altLang="pl-PL" sz="1400" kern="1200" dirty="0">
              <a:latin typeface="Calibri" panose="020F0502020204030204" pitchFamily="34" charset="0"/>
            </a:rPr>
            <a:t>(bez ruchu drogowego) </a:t>
          </a:r>
          <a:endParaRPr lang="pl-PL" sz="2200" kern="1200" dirty="0"/>
        </a:p>
      </dsp:txBody>
      <dsp:txXfrm>
        <a:off x="357067" y="221723"/>
        <a:ext cx="9540246" cy="481925"/>
      </dsp:txXfrm>
    </dsp:sp>
    <dsp:sp modelId="{B69B7ABB-086B-4ED8-B884-8B1F7128C15D}">
      <dsp:nvSpPr>
        <dsp:cNvPr id="0" name=""/>
        <dsp:cNvSpPr/>
      </dsp:nvSpPr>
      <dsp:spPr>
        <a:xfrm>
          <a:off x="67952" y="173571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0F0E4A-6F57-4E77-A60B-E328FACC2D6F}">
      <dsp:nvSpPr>
        <dsp:cNvPr id="0" name=""/>
        <dsp:cNvSpPr/>
      </dsp:nvSpPr>
      <dsp:spPr>
        <a:xfrm>
          <a:off x="775979" y="916007"/>
          <a:ext cx="9121334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solidFill>
                <a:schemeClr val="bg1"/>
              </a:solidFill>
              <a:latin typeface="Calibri" panose="020F0502020204030204" pitchFamily="34" charset="0"/>
            </a:rPr>
            <a:t>kierowano do służby na drogach  </a:t>
          </a:r>
          <a:r>
            <a:rPr lang="pl-PL" altLang="pl-PL" sz="2200" b="1" kern="1200" dirty="0">
              <a:solidFill>
                <a:schemeClr val="bg1"/>
              </a:solidFill>
              <a:latin typeface="Calibri" panose="020F0502020204030204" pitchFamily="34" charset="0"/>
            </a:rPr>
            <a:t>27</a:t>
          </a:r>
          <a:r>
            <a:rPr lang="pl-PL" altLang="pl-PL" sz="2200" kern="1200" dirty="0">
              <a:solidFill>
                <a:schemeClr val="bg1"/>
              </a:solidFill>
              <a:latin typeface="Calibri" panose="020F0502020204030204" pitchFamily="34" charset="0"/>
            </a:rPr>
            <a:t>  policjantów ruchu drogowego</a:t>
          </a:r>
          <a:endParaRPr lang="pl-PL" sz="2200" kern="1200" dirty="0">
            <a:solidFill>
              <a:schemeClr val="bg1"/>
            </a:solidFill>
          </a:endParaRPr>
        </a:p>
      </dsp:txBody>
      <dsp:txXfrm>
        <a:off x="775979" y="916007"/>
        <a:ext cx="9121334" cy="481925"/>
      </dsp:txXfrm>
    </dsp:sp>
    <dsp:sp modelId="{A0BBD43D-AE61-4546-803D-3C059FA58526}">
      <dsp:nvSpPr>
        <dsp:cNvPr id="0" name=""/>
        <dsp:cNvSpPr/>
      </dsp:nvSpPr>
      <dsp:spPr>
        <a:xfrm>
          <a:off x="486864" y="867855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2B4EC4-C800-4E53-AAB5-53B234AAB606}">
      <dsp:nvSpPr>
        <dsp:cNvPr id="0" name=""/>
        <dsp:cNvSpPr/>
      </dsp:nvSpPr>
      <dsp:spPr>
        <a:xfrm>
          <a:off x="1005541" y="1609782"/>
          <a:ext cx="8891772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przeprowadzono 93</a:t>
          </a:r>
          <a:r>
            <a:rPr lang="pl-PL" altLang="pl-PL" sz="2200" b="1" kern="1200" dirty="0">
              <a:latin typeface="Calibri" panose="020F0502020204030204" pitchFamily="34" charset="0"/>
            </a:rPr>
            <a:t> </a:t>
          </a:r>
          <a:r>
            <a:rPr lang="pl-PL" altLang="pl-PL" sz="2200" kern="1200" dirty="0">
              <a:latin typeface="Calibri" panose="020F0502020204030204" pitchFamily="34" charset="0"/>
            </a:rPr>
            <a:t> interwencji</a:t>
          </a:r>
          <a:endParaRPr lang="pl-PL" sz="2200" kern="1200" dirty="0"/>
        </a:p>
      </dsp:txBody>
      <dsp:txXfrm>
        <a:off x="1005541" y="1609782"/>
        <a:ext cx="8891772" cy="481925"/>
      </dsp:txXfrm>
    </dsp:sp>
    <dsp:sp modelId="{AFBFEC7C-5376-4BF8-82C1-4F4A8AB1B7D1}">
      <dsp:nvSpPr>
        <dsp:cNvPr id="0" name=""/>
        <dsp:cNvSpPr/>
      </dsp:nvSpPr>
      <dsp:spPr>
        <a:xfrm>
          <a:off x="716425" y="1561630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43F6B8-5397-404A-A4D4-8A0344DF1A75}">
      <dsp:nvSpPr>
        <dsp:cNvPr id="0" name=""/>
        <dsp:cNvSpPr/>
      </dsp:nvSpPr>
      <dsp:spPr>
        <a:xfrm>
          <a:off x="1078838" y="2304066"/>
          <a:ext cx="8818475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dokonano  3  zatrzymania na gorącym uczynku przestępstwa</a:t>
          </a:r>
          <a:endParaRPr lang="pl-PL" sz="2200" kern="1200" dirty="0"/>
        </a:p>
      </dsp:txBody>
      <dsp:txXfrm>
        <a:off x="1078838" y="2304066"/>
        <a:ext cx="8818475" cy="481925"/>
      </dsp:txXfrm>
    </dsp:sp>
    <dsp:sp modelId="{9B1ADAC3-DDF5-459E-9B9A-CE4BD4582941}">
      <dsp:nvSpPr>
        <dsp:cNvPr id="0" name=""/>
        <dsp:cNvSpPr/>
      </dsp:nvSpPr>
      <dsp:spPr>
        <a:xfrm>
          <a:off x="789722" y="2255914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AC43E0E-D641-4AAB-841E-E5A9B2183E80}">
      <dsp:nvSpPr>
        <dsp:cNvPr id="0" name=""/>
        <dsp:cNvSpPr/>
      </dsp:nvSpPr>
      <dsp:spPr>
        <a:xfrm>
          <a:off x="1005541" y="2998350"/>
          <a:ext cx="8891772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przedstawiono zarzuty  5  podejrzanym</a:t>
          </a:r>
          <a:endParaRPr lang="pl-PL" sz="2200" kern="1200" dirty="0">
            <a:solidFill>
              <a:schemeClr val="bg1"/>
            </a:solidFill>
          </a:endParaRPr>
        </a:p>
      </dsp:txBody>
      <dsp:txXfrm>
        <a:off x="1005541" y="2998350"/>
        <a:ext cx="8891772" cy="481925"/>
      </dsp:txXfrm>
    </dsp:sp>
    <dsp:sp modelId="{92544801-2993-48A2-8409-B0F589DC6533}">
      <dsp:nvSpPr>
        <dsp:cNvPr id="0" name=""/>
        <dsp:cNvSpPr/>
      </dsp:nvSpPr>
      <dsp:spPr>
        <a:xfrm>
          <a:off x="716425" y="2950198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5D1568-3A43-425C-8D30-FB878DBEB953}">
      <dsp:nvSpPr>
        <dsp:cNvPr id="0" name=""/>
        <dsp:cNvSpPr/>
      </dsp:nvSpPr>
      <dsp:spPr>
        <a:xfrm>
          <a:off x="775979" y="3692125"/>
          <a:ext cx="9121334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200" kern="1200" dirty="0">
              <a:latin typeface="Calibri" panose="020F0502020204030204" pitchFamily="34" charset="0"/>
              <a:cs typeface="Calibri" panose="020F0502020204030204" pitchFamily="34" charset="0"/>
            </a:rPr>
            <a:t>wykryto  14  przestępstw</a:t>
          </a:r>
          <a:endParaRPr lang="pl-PL" sz="2200" kern="1200" dirty="0"/>
        </a:p>
      </dsp:txBody>
      <dsp:txXfrm>
        <a:off x="775979" y="3692125"/>
        <a:ext cx="9121334" cy="481925"/>
      </dsp:txXfrm>
    </dsp:sp>
    <dsp:sp modelId="{AF091C3C-EE60-4796-AD30-99E73D1A3E13}">
      <dsp:nvSpPr>
        <dsp:cNvPr id="0" name=""/>
        <dsp:cNvSpPr/>
      </dsp:nvSpPr>
      <dsp:spPr>
        <a:xfrm>
          <a:off x="486864" y="3643973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950F09-5D0A-4259-91E7-B89F561A6161}">
      <dsp:nvSpPr>
        <dsp:cNvPr id="0" name=""/>
        <dsp:cNvSpPr/>
      </dsp:nvSpPr>
      <dsp:spPr>
        <a:xfrm>
          <a:off x="357067" y="4386410"/>
          <a:ext cx="9540246" cy="48192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7176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pl-PL" sz="2200" kern="1200" dirty="0">
              <a:latin typeface="Calibri" panose="020F0502020204030204" pitchFamily="34" charset="0"/>
            </a:rPr>
            <a:t>ujawniono  </a:t>
          </a:r>
          <a:r>
            <a:rPr lang="pl-PL" altLang="pl-PL" sz="2200" b="1" kern="1200" dirty="0">
              <a:latin typeface="Calibri" panose="020F0502020204030204" pitchFamily="34" charset="0"/>
            </a:rPr>
            <a:t>141</a:t>
          </a:r>
          <a:r>
            <a:rPr lang="pl-PL" altLang="pl-PL" sz="2200" kern="1200" dirty="0">
              <a:latin typeface="Calibri" panose="020F0502020204030204" pitchFamily="34" charset="0"/>
            </a:rPr>
            <a:t>  wykroczenia </a:t>
          </a:r>
          <a:endParaRPr lang="pl-PL" sz="2200" kern="1200" dirty="0"/>
        </a:p>
      </dsp:txBody>
      <dsp:txXfrm>
        <a:off x="357067" y="4386410"/>
        <a:ext cx="9540246" cy="481925"/>
      </dsp:txXfrm>
    </dsp:sp>
    <dsp:sp modelId="{5A215285-1547-4848-BD92-4E6099E20293}">
      <dsp:nvSpPr>
        <dsp:cNvPr id="0" name=""/>
        <dsp:cNvSpPr/>
      </dsp:nvSpPr>
      <dsp:spPr>
        <a:xfrm>
          <a:off x="67952" y="4338257"/>
          <a:ext cx="578230" cy="578230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Połączone pierścienie"/>
  <dgm:desc val="Służy do przedstawiania nakładających się lub powiązanych pomysłów albo pojęć. Pierwszych siedem wierszy tekstu poziomu 1 odpowiada kółku. Nieużywany tekst jest niewidoczny, ale jest dostępny po przełączeniu układu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0.25331</cdr:x>
      <cdr:y>0.1025</cdr:y>
    </cdr:from>
    <cdr:to>
      <cdr:x>0.37084</cdr:x>
      <cdr:y>0.15469</cdr:y>
    </cdr:to>
    <cdr:sp macro="" textlink="">
      <cdr:nvSpPr>
        <cdr:cNvPr id="2" name="pole tekstowe 9">
          <a:extLst xmlns:a="http://schemas.openxmlformats.org/drawingml/2006/main">
            <a:ext uri="{FF2B5EF4-FFF2-40B4-BE49-F238E27FC236}">
              <a16:creationId xmlns:a16="http://schemas.microsoft.com/office/drawing/2014/main" id="{18E91432-1973-B569-A8B8-AEBDB227F77F}"/>
            </a:ext>
          </a:extLst>
        </cdr:cNvPr>
        <cdr:cNvSpPr txBox="1"/>
      </cdr:nvSpPr>
      <cdr:spPr>
        <a:xfrm xmlns:a="http://schemas.openxmlformats.org/drawingml/2006/main">
          <a:off x="2964703" y="483527"/>
          <a:ext cx="1375499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000" b="1" dirty="0">
              <a:solidFill>
                <a:srgbClr val="FFFF00"/>
              </a:solidFill>
            </a:rPr>
            <a:t>7,1 % ogółu zgłoszeń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FA413-9C2B-41E0-A492-E077FC035F5A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4AACC-61FC-4DBF-909F-394BABF8D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258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59E292D5-9B6A-4119-A0C8-B4290B441B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C129F3-43B4-40C8-ADD1-C0C9AE8CE0F5}" type="slidenum">
              <a:rPr lang="pl-PL" altLang="pl-PL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l-PL" altLang="pl-PL">
              <a:latin typeface="Arial" panose="020B0604020202020204" pitchFamily="34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9AB0F366-9150-401F-914F-B16D23E73B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3FC3BC8E-2530-4C5E-A3AF-4466AF0E4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  <a:p>
            <a:pPr eaLnBrk="1" hangingPunct="1"/>
            <a:endParaRPr lang="pl-PL" altLang="pl-P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30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ymbol zastępczy obrazu slajdu 1">
            <a:extLst>
              <a:ext uri="{FF2B5EF4-FFF2-40B4-BE49-F238E27FC236}">
                <a16:creationId xmlns:a16="http://schemas.microsoft.com/office/drawing/2014/main" id="{222EE9AC-F95C-463A-A7E4-81E2E66D83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Symbol zastępczy notatek 2">
            <a:extLst>
              <a:ext uri="{FF2B5EF4-FFF2-40B4-BE49-F238E27FC236}">
                <a16:creationId xmlns:a16="http://schemas.microsoft.com/office/drawing/2014/main" id="{5860BC3F-78C9-40F3-93EB-8266CA8FB3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2164" name="Symbol zastępczy numeru slajdu 3">
            <a:extLst>
              <a:ext uri="{FF2B5EF4-FFF2-40B4-BE49-F238E27FC236}">
                <a16:creationId xmlns:a16="http://schemas.microsoft.com/office/drawing/2014/main" id="{53A9FEBC-8C26-4EDA-88AF-F100C158E5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B5CD4-12C1-4859-A922-3FB87DB6DC4E}" type="slidenum">
              <a:rPr lang="pl-PL" altLang="pl-PL"/>
              <a:pPr>
                <a:spcBef>
                  <a:spcPct val="0"/>
                </a:spcBef>
              </a:pPr>
              <a:t>31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ymbol zastępczy obrazu slajdu 1">
            <a:extLst>
              <a:ext uri="{FF2B5EF4-FFF2-40B4-BE49-F238E27FC236}">
                <a16:creationId xmlns:a16="http://schemas.microsoft.com/office/drawing/2014/main" id="{DFD0BB7F-FAA7-4147-9AE3-8BD860082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ymbol zastępczy notatek 2">
            <a:extLst>
              <a:ext uri="{FF2B5EF4-FFF2-40B4-BE49-F238E27FC236}">
                <a16:creationId xmlns:a16="http://schemas.microsoft.com/office/drawing/2014/main" id="{4C5B8E1C-59F6-49E9-864B-8E0BA23A15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4212" name="Symbol zastępczy numeru slajdu 3">
            <a:extLst>
              <a:ext uri="{FF2B5EF4-FFF2-40B4-BE49-F238E27FC236}">
                <a16:creationId xmlns:a16="http://schemas.microsoft.com/office/drawing/2014/main" id="{EE415186-6BB0-4867-A2D9-CECE36722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D238EC-996C-4182-9CA5-60A8331A05A5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62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ymbol zastępczy obrazu slajdu 1">
            <a:extLst>
              <a:ext uri="{FF2B5EF4-FFF2-40B4-BE49-F238E27FC236}">
                <a16:creationId xmlns:a16="http://schemas.microsoft.com/office/drawing/2014/main" id="{33424B6A-1A1A-43C0-BED7-54FD74D039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Symbol zastępczy notatek 2">
            <a:extLst>
              <a:ext uri="{FF2B5EF4-FFF2-40B4-BE49-F238E27FC236}">
                <a16:creationId xmlns:a16="http://schemas.microsoft.com/office/drawing/2014/main" id="{27FA277B-5167-47AC-8FA7-6C86E30F20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7284" name="Symbol zastępczy numeru slajdu 3">
            <a:extLst>
              <a:ext uri="{FF2B5EF4-FFF2-40B4-BE49-F238E27FC236}">
                <a16:creationId xmlns:a16="http://schemas.microsoft.com/office/drawing/2014/main" id="{B2FB5E47-A275-4E98-9785-CABD4F369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AE9C01-8C7B-4757-8F80-9F31EE3A8CBB}" type="slidenum">
              <a:rPr lang="pl-PL" altLang="pl-PL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64</a:t>
            </a:fld>
            <a:endParaRPr lang="pl-PL" altLang="pl-PL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ymbol zastępczy obrazu slajdu 1">
            <a:extLst>
              <a:ext uri="{FF2B5EF4-FFF2-40B4-BE49-F238E27FC236}">
                <a16:creationId xmlns:a16="http://schemas.microsoft.com/office/drawing/2014/main" id="{9587ED8C-AB42-416F-A8B0-017EA0898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Symbol zastępczy notatek 2">
            <a:extLst>
              <a:ext uri="{FF2B5EF4-FFF2-40B4-BE49-F238E27FC236}">
                <a16:creationId xmlns:a16="http://schemas.microsoft.com/office/drawing/2014/main" id="{B4118E8E-1178-4FBD-9C81-7707F73E5D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98308" name="Symbol zastępczy numeru slajdu 3">
            <a:extLst>
              <a:ext uri="{FF2B5EF4-FFF2-40B4-BE49-F238E27FC236}">
                <a16:creationId xmlns:a16="http://schemas.microsoft.com/office/drawing/2014/main" id="{F7EF70E5-3DBA-4D2D-BD40-F3D7755CAC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53FF78-6976-4F1D-89E9-645472214044}" type="slidenum">
              <a:rPr lang="pl-PL" altLang="pl-PL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65</a:t>
            </a:fld>
            <a:endParaRPr lang="pl-PL" alt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288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7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22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3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857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5F032B-796D-4036-81BD-CF966816C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9D23821-6C49-4E33-BC3D-35B1D6788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3D6E46-6510-4A82-AB02-2200F660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ACC1734-FB24-4315-9952-B778E58B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C09F10-7141-4988-8778-DE8C8A4B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BFAF-70AE-4FCC-BB05-29AD2EF85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BD2E81-67B0-4137-A652-A8935C719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ECEA8D0-B55F-41FB-9EC9-92B95201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613BB5-C059-479E-85AB-7F00D3E4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E520E6-58E0-47B2-A539-E9D7F8FB6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0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9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B615AC-5F2C-4A3E-9206-AECE697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BED0258-615E-407E-836A-0F41865B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323177-D863-4FC1-8BA0-AA972333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57AF957-16EB-4B15-ACF1-D2CE1EC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6A4B4A5-C879-4C14-93F2-2595E856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04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49AD10-CF19-4993-BC38-94097FEB7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8DD61D2-7337-42C3-8943-2FC3F4EE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28D6C-495E-44F8-BDF8-077875B7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EFB3F2-51F9-44CD-9399-5F37EBF22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92FCD7-9341-4376-AF50-623390467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6FE5959-9288-44E6-9C1A-CA05DFA8B4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7A75A8-6331-4C9C-94CC-D4DB34650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D2EFDB0-05A3-4A92-AAA5-CC9AFBF6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A3C475-2797-4381-A824-59FE8F011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53CE1C-CC78-4AB0-93EB-8BAC03FE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ABE2EC-3707-4C80-BB52-B10E0971A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E2ED98-F535-40ED-8092-726035B42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9437F9-616E-42AC-8A24-68259A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896C2BA-13F9-4992-A48B-E1119CD01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547E06-FE2A-4436-892E-B7F82E7B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442C345-F809-4365-B2F4-90EB812F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87D609-77AF-4330-B9BD-B62D4A35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E663F37-7281-4E11-BAC3-C8D8A1501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8C1B56-4C7E-4832-84C4-73DB48BA0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AC5AB6C-4DED-4D91-A93A-97EDA5319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51BC0A-7124-4E60-9999-512B46A7B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860C651-D438-499E-8B4B-0AA0B1C1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A75DA67-E65D-4164-9F34-4D489014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389B3C2-8328-487E-8B09-2AD79D6B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079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E94BC-B773-4C43-B2DB-47054370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6859C0D-8AD7-4D45-A44E-55F5F9897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C2FE58-B789-46D5-8C6F-E10029629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67C2128-747D-4271-ABFE-342169CE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2E20029-0B93-4901-896D-F2DEE337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ED76F6B-2B5E-4FE4-9F67-961513BF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938AD1-D604-4877-9444-EB7972C7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2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84AB26-E7FB-4594-B7CF-162F321F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D97CF-E5FB-4CFF-A515-E0E63D99A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D693C99-7A5E-4658-BCAE-848A26BBC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7B8297-A2D7-4D0A-92C1-C2656AAB8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2932EA3-72F8-485A-9A94-170D273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1C892CE-9D5C-4DBA-A7DC-A034F14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4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3E2BF5-5EF3-4866-8C24-E14A163F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28A046D4-0B8A-4D69-BBF9-2B86736E12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53C851-3252-4072-81F9-A5F0FA7F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0EC6BCE-BFAC-44E0-BB8B-ECC3A8EC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7998F1B-A162-43B2-BB31-C8E279C8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2C3C235-F046-4252-9EC5-8C878F69C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025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342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2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-120650" ty="-95250" sx="95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9550430-EBF4-4A38-BABA-8965224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0A178F-9940-489E-A564-278A0CC53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8565B9D-5E7A-4118-B96A-D3203391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1137-4F89-4EAD-A66A-D638EB295E2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01.02.2024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F74CA6-1849-4AEE-BBA3-53B5BC57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41C5414-E343-4A59-AAD2-BBB97397A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2F37E-D2DC-4D41-B517-DEBD81C65FAA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3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web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13.pn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112.pn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5" Type="http://schemas.openxmlformats.org/officeDocument/2006/relationships/diagramData" Target="../diagrams/data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4.xml"/><Relationship Id="rId4" Type="http://schemas.openxmlformats.org/officeDocument/2006/relationships/image" Target="../media/image114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image" Target="../media/image116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image" Target="../media/image115.png"/><Relationship Id="rId16" Type="http://schemas.openxmlformats.org/officeDocument/2006/relationships/diagramLayout" Target="../diagrams/layout7.xml"/><Relationship Id="rId1" Type="http://schemas.openxmlformats.org/officeDocument/2006/relationships/slideLayout" Target="../slideLayouts/slideLayout29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117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18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Prostokąt 7">
            <a:extLst>
              <a:ext uri="{FF2B5EF4-FFF2-40B4-BE49-F238E27FC236}">
                <a16:creationId xmlns:a16="http://schemas.microsoft.com/office/drawing/2014/main" id="{814DACB6-4554-45BE-9C3F-D40562635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2431" y="5640772"/>
            <a:ext cx="538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F7C0552-12A5-4FAB-BA30-CE622F288D28}"/>
              </a:ext>
            </a:extLst>
          </p:cNvPr>
          <p:cNvSpPr/>
          <p:nvPr/>
        </p:nvSpPr>
        <p:spPr>
          <a:xfrm>
            <a:off x="1129173" y="616948"/>
            <a:ext cx="9556334" cy="212365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Ocena pracy</a:t>
            </a:r>
          </a:p>
          <a:p>
            <a:pPr algn="ctr"/>
            <a:r>
              <a:rPr lang="pl-PL" sz="4400" b="1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  <a:p>
            <a:pPr algn="ctr"/>
            <a:r>
              <a:rPr lang="pl-PL" sz="4400" b="1" cap="none" spc="0" dirty="0">
                <a:ln w="19050">
                  <a:solidFill>
                    <a:srgbClr val="002060"/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 2023 rok</a:t>
            </a:r>
          </a:p>
        </p:txBody>
      </p:sp>
      <p:pic>
        <p:nvPicPr>
          <p:cNvPr id="5" name="Picture 2" descr="C:\Frużyński\Michał\Pierdoły\Logo KMP.png">
            <a:extLst>
              <a:ext uri="{FF2B5EF4-FFF2-40B4-BE49-F238E27FC236}">
                <a16:creationId xmlns:a16="http://schemas.microsoft.com/office/drawing/2014/main" id="{9CD594D9-3F5F-41C1-A62F-1BE8850D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" y="2890412"/>
            <a:ext cx="3580622" cy="3580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s1031">
            <a:extLst>
              <a:ext uri="{FF2B5EF4-FFF2-40B4-BE49-F238E27FC236}">
                <a16:creationId xmlns:a16="http://schemas.microsoft.com/office/drawing/2014/main" id="{2C448DB0-F09C-47FF-9126-356E4F23C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499" y="1505853"/>
            <a:ext cx="3847313" cy="600803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WYRÓŻNIENIA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</a:endParaRPr>
          </a:p>
        </p:txBody>
      </p:sp>
      <p:sp>
        <p:nvSpPr>
          <p:cNvPr id="6" name="_s1031">
            <a:extLst>
              <a:ext uri="{FF2B5EF4-FFF2-40B4-BE49-F238E27FC236}">
                <a16:creationId xmlns:a16="http://schemas.microsoft.com/office/drawing/2014/main" id="{666D0512-4404-4C1A-994C-7C163E1BE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099" y="2311276"/>
            <a:ext cx="4837607" cy="17886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ODZNACZENIA PAŃSTWOWE I RESORTOWE</a:t>
            </a: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srebrny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brązowy medal za długoletnią służbę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srebrna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brązowa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policjantów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brązowa odznaka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„zasłużony policjant” </a:t>
            </a:r>
            <a:r>
              <a:rPr lang="pl-PL" sz="1200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nadana pośmiertnie 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policjant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medal za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„zasługi dla Policji”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 osoby</a:t>
            </a:r>
          </a:p>
          <a:p>
            <a:pPr algn="just">
              <a:buFontTx/>
              <a:buChar char="-"/>
              <a:defRPr/>
            </a:pP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medal 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„im. </a:t>
            </a:r>
            <a:r>
              <a:rPr lang="pl-PL" sz="1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podkom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Policji Andrzeja </a:t>
            </a:r>
            <a:r>
              <a:rPr lang="pl-PL" sz="1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Stuja</a:t>
            </a:r>
            <a:r>
              <a:rPr lang="pl-PL" sz="1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2 policjantów</a:t>
            </a:r>
          </a:p>
        </p:txBody>
      </p:sp>
      <p:sp>
        <p:nvSpPr>
          <p:cNvPr id="7" name="_s1031">
            <a:extLst>
              <a:ext uri="{FF2B5EF4-FFF2-40B4-BE49-F238E27FC236}">
                <a16:creationId xmlns:a16="http://schemas.microsoft.com/office/drawing/2014/main" id="{91DCBBE9-D7B1-4A1C-AF21-05C73706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343" y="4318713"/>
            <a:ext cx="3847314" cy="600803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NAGRODY</a:t>
            </a:r>
            <a:endParaRPr lang="pl-PL" sz="105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7" name="_s1031">
            <a:extLst>
              <a:ext uri="{FF2B5EF4-FFF2-40B4-BE49-F238E27FC236}">
                <a16:creationId xmlns:a16="http://schemas.microsoft.com/office/drawing/2014/main" id="{1641E357-A423-42A8-A9E2-1347A7EB4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80" y="5762258"/>
            <a:ext cx="2529901" cy="950055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GŁÓWNY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anose="02020603050405020304" pitchFamily="18" charset="0"/>
                <a:cs typeface="Times New Roman" pitchFamily="18" charset="0"/>
              </a:rPr>
              <a:t>34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 </a:t>
            </a:r>
          </a:p>
        </p:txBody>
      </p:sp>
      <p:sp>
        <p:nvSpPr>
          <p:cNvPr id="10248" name="_s1031">
            <a:extLst>
              <a:ext uri="{FF2B5EF4-FFF2-40B4-BE49-F238E27FC236}">
                <a16:creationId xmlns:a16="http://schemas.microsoft.com/office/drawing/2014/main" id="{2CB1A7A0-32EF-447B-91BC-7DB7082FC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9040" y="5224484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KOMENDANT WOJEWÓDZKI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POLICJI W KRAKOWIE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54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</a:t>
            </a:r>
          </a:p>
        </p:txBody>
      </p:sp>
      <p:sp>
        <p:nvSpPr>
          <p:cNvPr id="11" name="_s1031">
            <a:extLst>
              <a:ext uri="{FF2B5EF4-FFF2-40B4-BE49-F238E27FC236}">
                <a16:creationId xmlns:a16="http://schemas.microsoft.com/office/drawing/2014/main" id="{1377968D-EE03-4884-B8D2-768270676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4269" y="2515897"/>
            <a:ext cx="3696633" cy="137938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sz="1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PRZEDTERMINOWE MIANOWANIE  </a:t>
            </a: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 KOLEJNY STOPIEŃ SŁUŻBOWY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pl-PL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policjantów</a:t>
            </a:r>
          </a:p>
          <a:p>
            <a:pPr algn="ctr" eaLnBrk="1" hangingPunct="1">
              <a:defRPr/>
            </a:pPr>
            <a:endParaRPr lang="pl-PL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pl-PL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(12 policjantów: 24.07.2023 i 9 policjantów w 11.11.2023)</a:t>
            </a:r>
          </a:p>
          <a:p>
            <a:pPr algn="ctr" eaLnBrk="1" hangingPunct="1">
              <a:defRPr/>
            </a:pPr>
            <a:endParaRPr lang="pl-PL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pl-PL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_s1031">
            <a:extLst>
              <a:ext uri="{FF2B5EF4-FFF2-40B4-BE49-F238E27FC236}">
                <a16:creationId xmlns:a16="http://schemas.microsoft.com/office/drawing/2014/main" id="{4BF484E5-717D-4B66-A8ED-BF45B7F63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099" y="5224484"/>
            <a:ext cx="2529901" cy="1079500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KOMENDANT MIEJSKI POLICJI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W TARNOWIE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1 302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897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pracowników cywilnych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5" name="pole tekstowe 12">
            <a:extLst>
              <a:ext uri="{FF2B5EF4-FFF2-40B4-BE49-F238E27FC236}">
                <a16:creationId xmlns:a16="http://schemas.microsoft.com/office/drawing/2014/main" id="{6F292788-5987-4E71-BF00-E1FFCAF4D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620714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Wyróżnienia i nagrody</a:t>
            </a:r>
          </a:p>
        </p:txBody>
      </p:sp>
      <p:sp>
        <p:nvSpPr>
          <p:cNvPr id="13" name="_s1031">
            <a:extLst>
              <a:ext uri="{FF2B5EF4-FFF2-40B4-BE49-F238E27FC236}">
                <a16:creationId xmlns:a16="http://schemas.microsoft.com/office/drawing/2014/main" id="{F5DA3629-7C62-45D7-9DBC-E60844F4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817" y="4715696"/>
            <a:ext cx="2858850" cy="64226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POLICJANCI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1 268 – pieniężne nagrody motywacyjne  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34 – urlopy krótkoterminowe</a:t>
            </a:r>
            <a:endParaRPr lang="pl-PL" alt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_s1031">
            <a:extLst>
              <a:ext uri="{FF2B5EF4-FFF2-40B4-BE49-F238E27FC236}">
                <a16:creationId xmlns:a16="http://schemas.microsoft.com/office/drawing/2014/main" id="{82761BE6-C6C1-43F7-99DD-42EDBF45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817" y="5934707"/>
            <a:ext cx="2858850" cy="777606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pl-PL" altLang="pl-PL" sz="1200" b="1" dirty="0">
                <a:latin typeface="Times New Roman" pitchFamily="18" charset="0"/>
                <a:cs typeface="Times New Roman" pitchFamily="18" charset="0"/>
              </a:rPr>
              <a:t>PRACOWNICY CYWILNI</a:t>
            </a:r>
            <a:endParaRPr lang="pl-PL" altLang="pl-PL" sz="12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753 – uznaniowe / okresowe / pieniężne</a:t>
            </a: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129 – </a:t>
            </a: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specjalny dodatek motywacyjny</a:t>
            </a:r>
            <a:endParaRPr lang="pl-PL" altLang="pl-PL" sz="12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15 – dla wyróżniających się pracowników</a:t>
            </a:r>
          </a:p>
        </p:txBody>
      </p:sp>
      <p:sp>
        <p:nvSpPr>
          <p:cNvPr id="3" name="Strzałka: w lewo, w prawo i w górę 2">
            <a:extLst>
              <a:ext uri="{FF2B5EF4-FFF2-40B4-BE49-F238E27FC236}">
                <a16:creationId xmlns:a16="http://schemas.microsoft.com/office/drawing/2014/main" id="{70D8D706-9C51-4A4D-898A-271C5D52D26A}"/>
              </a:ext>
            </a:extLst>
          </p:cNvPr>
          <p:cNvSpPr/>
          <p:nvPr/>
        </p:nvSpPr>
        <p:spPr>
          <a:xfrm rot="16200000">
            <a:off x="9508126" y="4739989"/>
            <a:ext cx="464159" cy="1812684"/>
          </a:xfrm>
          <a:prstGeom prst="leftRightUpArrow">
            <a:avLst>
              <a:gd name="adj1" fmla="val 32229"/>
              <a:gd name="adj2" fmla="val 25000"/>
              <a:gd name="adj3" fmla="val 25000"/>
            </a:avLst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_s1031">
            <a:extLst>
              <a:ext uri="{FF2B5EF4-FFF2-40B4-BE49-F238E27FC236}">
                <a16:creationId xmlns:a16="http://schemas.microsoft.com/office/drawing/2014/main" id="{C62AFD07-6CB6-FC34-9997-3890DCE3E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80" y="4619114"/>
            <a:ext cx="2529901" cy="950055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MINISTERSTWO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SPRAW WEWNĘTRZNYCH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ADMINISTRACJI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l-PL" altLang="pl-PL" sz="11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l-PL" altLang="pl-PL" sz="1200" b="1" dirty="0">
                <a:latin typeface="Times New Roman" panose="02020603050405020304" pitchFamily="18" charset="0"/>
                <a:cs typeface="Times New Roman" pitchFamily="18" charset="0"/>
              </a:rPr>
              <a:t>2 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policjantów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:a16="http://schemas.microsoft.com/office/drawing/2014/main" id="{03552AEA-7FAC-41DC-99C9-244B39BF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862" y="770625"/>
            <a:ext cx="91222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1400" b="1">
                <a:solidFill>
                  <a:srgbClr val="FFFF00"/>
                </a:solidFill>
                <a:latin typeface="Bookman Old Style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00"/>
                </a:solidFill>
                <a:latin typeface="Bookman Old Style" pitchFamily="18" charset="0"/>
              </a:defRPr>
            </a:lvl9pPr>
          </a:lstStyle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Zagrożenie przestępczością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</a:p>
          <a:p>
            <a:pPr algn="ctr">
              <a:defRPr/>
            </a:pPr>
            <a:r>
              <a:rPr lang="pl-PL" sz="4000" b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pracy wykrywczej</a:t>
            </a:r>
          </a:p>
          <a:p>
            <a:pPr>
              <a:defRPr/>
            </a:pPr>
            <a:endParaRPr lang="pl-PL" sz="2400" b="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73AB05D-ADB0-4319-B26A-3DAE6313C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" y="926052"/>
            <a:ext cx="1981552" cy="19974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F470708-5587-4442-9377-C35D6827C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50" y="3779052"/>
            <a:ext cx="2828571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C53320A-3E7D-4ED9-B3F6-99AE8A7D4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62" y="926052"/>
            <a:ext cx="1981551" cy="19974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7013">
            <a:off x="4135737" y="3222043"/>
            <a:ext cx="3781954" cy="287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5D94598-131F-4DCC-B564-B40FC28FD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761">
            <a:off x="7697443" y="4013346"/>
            <a:ext cx="4032667" cy="2083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ED60D435-C5F2-479E-8295-21A456C232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1542" r="25067" b="13557"/>
          <a:stretch/>
        </p:blipFill>
        <p:spPr>
          <a:xfrm rot="438726">
            <a:off x="425221" y="3152605"/>
            <a:ext cx="3800491" cy="3139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10">
            <a:extLst>
              <a:ext uri="{FF2B5EF4-FFF2-40B4-BE49-F238E27FC236}">
                <a16:creationId xmlns:a16="http://schemas.microsoft.com/office/drawing/2014/main" id="{AB521378-577A-4288-AF94-3B32EAC2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36" y="981988"/>
            <a:ext cx="3759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912813">
              <a:defRPr/>
            </a:pPr>
            <a:r>
              <a:rPr lang="pl-PL" sz="2800" b="1" u="sng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RODZAJE PRZESTĘPSTW</a:t>
            </a:r>
          </a:p>
        </p:txBody>
      </p:sp>
      <p:sp>
        <p:nvSpPr>
          <p:cNvPr id="13317" name="pole tekstowe 9">
            <a:extLst>
              <a:ext uri="{FF2B5EF4-FFF2-40B4-BE49-F238E27FC236}">
                <a16:creationId xmlns:a16="http://schemas.microsoft.com/office/drawing/2014/main" id="{088258D4-4B11-47ED-9AC2-9151C894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94" y="720725"/>
            <a:ext cx="48593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 </a:t>
            </a:r>
            <a:b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SKALI WOJEWÓDZTWA  </a:t>
            </a:r>
          </a:p>
        </p:txBody>
      </p:sp>
      <p:graphicFrame>
        <p:nvGraphicFramePr>
          <p:cNvPr id="3" name="Obiekt 1">
            <a:extLst>
              <a:ext uri="{FF2B5EF4-FFF2-40B4-BE49-F238E27FC236}">
                <a16:creationId xmlns:a16="http://schemas.microsoft.com/office/drawing/2014/main" id="{CEBC3A3B-BEAB-42AF-8D5F-C0C055FF60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588097"/>
              </p:ext>
            </p:extLst>
          </p:nvPr>
        </p:nvGraphicFramePr>
        <p:xfrm>
          <a:off x="421513" y="2105025"/>
          <a:ext cx="5415499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Obiekt 5">
            <a:extLst>
              <a:ext uri="{FF2B5EF4-FFF2-40B4-BE49-F238E27FC236}">
                <a16:creationId xmlns:a16="http://schemas.microsoft.com/office/drawing/2014/main" id="{B204C0BF-A621-4530-9A0C-5CEB2980BB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288796"/>
              </p:ext>
            </p:extLst>
          </p:nvPr>
        </p:nvGraphicFramePr>
        <p:xfrm>
          <a:off x="6354990" y="2105025"/>
          <a:ext cx="5415498" cy="4170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postępowań wszczętych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790267254"/>
              </p:ext>
            </p:extLst>
          </p:nvPr>
        </p:nvGraphicFramePr>
        <p:xfrm>
          <a:off x="598752" y="2419464"/>
          <a:ext cx="5309656" cy="411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699043051"/>
              </p:ext>
            </p:extLst>
          </p:nvPr>
        </p:nvGraphicFramePr>
        <p:xfrm>
          <a:off x="6170879" y="2419464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8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POSTĘPOWANIA WSZCZĘTE   KRYMINALNE</a:t>
            </a:r>
          </a:p>
        </p:txBody>
      </p:sp>
      <p:sp>
        <p:nvSpPr>
          <p:cNvPr id="3" name="Objaśnienie prostokątne 10">
            <a:extLst>
              <a:ext uri="{FF2B5EF4-FFF2-40B4-BE49-F238E27FC236}">
                <a16:creationId xmlns:a16="http://schemas.microsoft.com/office/drawing/2014/main" id="{B8ACA8C6-F7DA-6585-66EF-65938F426389}"/>
              </a:ext>
            </a:extLst>
          </p:cNvPr>
          <p:cNvSpPr>
            <a:spLocks/>
          </p:cNvSpPr>
          <p:nvPr/>
        </p:nvSpPr>
        <p:spPr bwMode="auto">
          <a:xfrm>
            <a:off x="3253580" y="2575838"/>
            <a:ext cx="2099733" cy="323850"/>
          </a:xfrm>
          <a:prstGeom prst="wedgeRectCallout">
            <a:avLst>
              <a:gd name="adj1" fmla="val 41033"/>
              <a:gd name="adj2" fmla="val 142455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81 postępowań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89C09CD3-F858-210D-206E-B7B2290D1AE2}"/>
              </a:ext>
            </a:extLst>
          </p:cNvPr>
          <p:cNvSpPr>
            <a:spLocks/>
          </p:cNvSpPr>
          <p:nvPr/>
        </p:nvSpPr>
        <p:spPr bwMode="auto">
          <a:xfrm>
            <a:off x="9060350" y="2737763"/>
            <a:ext cx="2099733" cy="323850"/>
          </a:xfrm>
          <a:prstGeom prst="wedgeRectCallout">
            <a:avLst>
              <a:gd name="adj1" fmla="val 34913"/>
              <a:gd name="adj2" fmla="val 155910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162 postępowań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OGÓŁEM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Ilość przestępstw stwierdzonych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109758995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329782100"/>
              </p:ext>
            </p:extLst>
          </p:nvPr>
        </p:nvGraphicFramePr>
        <p:xfrm>
          <a:off x="6170879" y="2261688"/>
          <a:ext cx="5422369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031" y="1622968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STWIERDZONE   KRYMINALNE</a:t>
            </a:r>
          </a:p>
        </p:txBody>
      </p:sp>
      <p:sp>
        <p:nvSpPr>
          <p:cNvPr id="3" name="Objaśnienie prostokątne 10">
            <a:extLst>
              <a:ext uri="{FF2B5EF4-FFF2-40B4-BE49-F238E27FC236}">
                <a16:creationId xmlns:a16="http://schemas.microsoft.com/office/drawing/2014/main" id="{F85E77BB-A99A-1B4B-095A-7D3A36D1DD89}"/>
              </a:ext>
            </a:extLst>
          </p:cNvPr>
          <p:cNvSpPr>
            <a:spLocks/>
          </p:cNvSpPr>
          <p:nvPr/>
        </p:nvSpPr>
        <p:spPr bwMode="auto">
          <a:xfrm>
            <a:off x="3803751" y="2607358"/>
            <a:ext cx="1783665" cy="323850"/>
          </a:xfrm>
          <a:prstGeom prst="wedgeRectCallout">
            <a:avLst>
              <a:gd name="adj1" fmla="val 27531"/>
              <a:gd name="adj2" fmla="val 253186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1 831 czynów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2702AD3A-E246-1DDA-1854-8B851A193D00}"/>
              </a:ext>
            </a:extLst>
          </p:cNvPr>
          <p:cNvSpPr>
            <a:spLocks/>
          </p:cNvSpPr>
          <p:nvPr/>
        </p:nvSpPr>
        <p:spPr bwMode="auto">
          <a:xfrm>
            <a:off x="9750318" y="2564649"/>
            <a:ext cx="1645538" cy="323850"/>
          </a:xfrm>
          <a:prstGeom prst="wedgeRectCallout">
            <a:avLst>
              <a:gd name="adj1" fmla="val 19257"/>
              <a:gd name="adj2" fmla="val 113649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140 czynów</a:t>
            </a:r>
          </a:p>
        </p:txBody>
      </p:sp>
    </p:spTree>
    <p:extLst>
      <p:ext uri="{BB962C8B-B14F-4D97-AF65-F5344CB8AC3E}">
        <p14:creationId xmlns:p14="http://schemas.microsoft.com/office/powerpoint/2010/main" val="39103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6">
            <a:extLst>
              <a:ext uri="{FF2B5EF4-FFF2-40B4-BE49-F238E27FC236}">
                <a16:creationId xmlns:a16="http://schemas.microsoft.com/office/drawing/2014/main" id="{ACD12729-4F8D-4F2E-A390-6892333C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9232" y="1622968"/>
            <a:ext cx="4211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OGÓŁEM</a:t>
            </a:r>
          </a:p>
        </p:txBody>
      </p:sp>
      <p:sp>
        <p:nvSpPr>
          <p:cNvPr id="5125" name="pole tekstowe 9">
            <a:extLst>
              <a:ext uri="{FF2B5EF4-FFF2-40B4-BE49-F238E27FC236}">
                <a16:creationId xmlns:a16="http://schemas.microsoft.com/office/drawing/2014/main" id="{F3F5816B-F9E1-4CB0-92D4-AACA8718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6697" y="1525085"/>
            <a:ext cx="414020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PRZESTĘPSTWA KRYMINALE </a:t>
            </a:r>
          </a:p>
        </p:txBody>
      </p:sp>
      <p:sp>
        <p:nvSpPr>
          <p:cNvPr id="5128" name="pole tekstowe 12">
            <a:extLst>
              <a:ext uri="{FF2B5EF4-FFF2-40B4-BE49-F238E27FC236}">
                <a16:creationId xmlns:a16="http://schemas.microsoft.com/office/drawing/2014/main" id="{1DFB0DFC-A945-4826-AB74-F7297212C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860" y="656432"/>
            <a:ext cx="669740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Wykrywalność przestępstw w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047805586"/>
              </p:ext>
            </p:extLst>
          </p:nvPr>
        </p:nvGraphicFramePr>
        <p:xfrm>
          <a:off x="540810" y="2244210"/>
          <a:ext cx="5309656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2979285286"/>
              </p:ext>
            </p:extLst>
          </p:nvPr>
        </p:nvGraphicFramePr>
        <p:xfrm>
          <a:off x="6170879" y="2261688"/>
          <a:ext cx="5480311" cy="410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bjaśnienie prostokątne 10">
            <a:extLst>
              <a:ext uri="{FF2B5EF4-FFF2-40B4-BE49-F238E27FC236}">
                <a16:creationId xmlns:a16="http://schemas.microsoft.com/office/drawing/2014/main" id="{FBCE831A-9915-6F71-0670-72CCDBB99AC0}"/>
              </a:ext>
            </a:extLst>
          </p:cNvPr>
          <p:cNvSpPr>
            <a:spLocks/>
          </p:cNvSpPr>
          <p:nvPr/>
        </p:nvSpPr>
        <p:spPr bwMode="auto">
          <a:xfrm>
            <a:off x="4312445" y="2400107"/>
            <a:ext cx="1368425" cy="323850"/>
          </a:xfrm>
          <a:prstGeom prst="wedgeRectCallout">
            <a:avLst>
              <a:gd name="adj1" fmla="val 16935"/>
              <a:gd name="adj2" fmla="val 175516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spadek o 4,73 %</a:t>
            </a:r>
          </a:p>
        </p:txBody>
      </p:sp>
      <p:sp>
        <p:nvSpPr>
          <p:cNvPr id="4" name="Objaśnienie prostokątne 10">
            <a:extLst>
              <a:ext uri="{FF2B5EF4-FFF2-40B4-BE49-F238E27FC236}">
                <a16:creationId xmlns:a16="http://schemas.microsoft.com/office/drawing/2014/main" id="{1AFAB9B6-0A30-D4A2-62E3-B3B0F3B536C5}"/>
              </a:ext>
            </a:extLst>
          </p:cNvPr>
          <p:cNvSpPr>
            <a:spLocks/>
          </p:cNvSpPr>
          <p:nvPr/>
        </p:nvSpPr>
        <p:spPr bwMode="auto">
          <a:xfrm>
            <a:off x="10108672" y="2475056"/>
            <a:ext cx="1368425" cy="323850"/>
          </a:xfrm>
          <a:prstGeom prst="wedgeRectCallout">
            <a:avLst>
              <a:gd name="adj1" fmla="val 17987"/>
              <a:gd name="adj2" fmla="val 115384"/>
            </a:avLst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algn="ctr">
              <a:lnSpc>
                <a:spcPts val="1680"/>
              </a:lnSpc>
              <a:defRPr/>
            </a:pPr>
            <a:r>
              <a:rPr lang="pl-PL" sz="1400" b="1" kern="800" dirty="0">
                <a:solidFill>
                  <a:srgbClr val="000000"/>
                </a:solidFill>
                <a:cs typeface="Arial" charset="0"/>
              </a:rPr>
              <a:t>wzrost o 5,72 %</a:t>
            </a:r>
          </a:p>
        </p:txBody>
      </p:sp>
    </p:spTree>
    <p:extLst>
      <p:ext uri="{BB962C8B-B14F-4D97-AF65-F5344CB8AC3E}">
        <p14:creationId xmlns:p14="http://schemas.microsoft.com/office/powerpoint/2010/main" val="2115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14">
            <a:extLst>
              <a:ext uri="{FF2B5EF4-FFF2-40B4-BE49-F238E27FC236}">
                <a16:creationId xmlns:a16="http://schemas.microsoft.com/office/drawing/2014/main" id="{AA279E3E-1D5F-4B56-8ED1-4B7FB732D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44" y="636740"/>
            <a:ext cx="10355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przestępstw najbardziej uciążliwych w ostatnich latach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3091889062"/>
              </p:ext>
            </p:extLst>
          </p:nvPr>
        </p:nvGraphicFramePr>
        <p:xfrm>
          <a:off x="152399" y="1072496"/>
          <a:ext cx="11846561" cy="5633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78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id="{DF285574-6E9A-C723-8DF6-42C5F2EA0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046298"/>
              </p:ext>
            </p:extLst>
          </p:nvPr>
        </p:nvGraphicFramePr>
        <p:xfrm>
          <a:off x="556399" y="2037850"/>
          <a:ext cx="11079200" cy="45347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84900">
                  <a:extLst>
                    <a:ext uri="{9D8B030D-6E8A-4147-A177-3AD203B41FA5}">
                      <a16:colId xmlns:a16="http://schemas.microsoft.com/office/drawing/2014/main" val="1444700749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731768039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2391444678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4293247738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3359262812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3579617472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3577520011"/>
                    </a:ext>
                  </a:extLst>
                </a:gridCol>
                <a:gridCol w="1384900">
                  <a:extLst>
                    <a:ext uri="{9D8B030D-6E8A-4147-A177-3AD203B41FA5}">
                      <a16:colId xmlns:a16="http://schemas.microsoft.com/office/drawing/2014/main" val="1520463368"/>
                    </a:ext>
                  </a:extLst>
                </a:gridCol>
              </a:tblGrid>
              <a:tr h="2065896">
                <a:tc>
                  <a:txBody>
                    <a:bodyPr/>
                    <a:lstStyle/>
                    <a:p>
                      <a:pPr algn="ctr" fontAlgn="ctr"/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kradzież cudzej rzeczy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kradzież z włamaniem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uszkodzenie rzeczy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uszczerbek na zdrowiu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rozbój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bójka, pobicie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kradzież samochodu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39761"/>
                  </a:ext>
                </a:extLst>
              </a:tr>
              <a:tr h="7349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Miasto Tarnów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354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80,82%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227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69,42%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158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69,60%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67,61%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82,50%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64,71%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83,33%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009393"/>
                  </a:ext>
                </a:extLst>
              </a:tr>
              <a:tr h="6898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Powiat Tarnowski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19,18%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30,58%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69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30,40%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32,39%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17,50%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35,29%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16,67%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071784"/>
                  </a:ext>
                </a:extLst>
              </a:tr>
              <a:tr h="5640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Ogółem KMP Tarnów</a:t>
                      </a:r>
                    </a:p>
                    <a:p>
                      <a:pPr algn="ctr"/>
                      <a:endParaRPr lang="pl-PL" sz="1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303636"/>
                  </a:ext>
                </a:extLst>
              </a:tr>
            </a:tbl>
          </a:graphicData>
        </a:graphic>
      </p:graphicFrame>
      <p:sp>
        <p:nvSpPr>
          <p:cNvPr id="2" name="pole tekstowe 14">
            <a:extLst>
              <a:ext uri="{FF2B5EF4-FFF2-40B4-BE49-F238E27FC236}">
                <a16:creationId xmlns:a16="http://schemas.microsoft.com/office/drawing/2014/main" id="{52904584-0A7D-6110-B6A6-033432F3B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44" y="636740"/>
            <a:ext cx="103559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kategorii przestępstw najbardziej uciążliwych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podział administracyjny</a:t>
            </a:r>
          </a:p>
        </p:txBody>
      </p:sp>
    </p:spTree>
    <p:extLst>
      <p:ext uri="{BB962C8B-B14F-4D97-AF65-F5344CB8AC3E}">
        <p14:creationId xmlns:p14="http://schemas.microsoft.com/office/powerpoint/2010/main" val="13700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pole tekstowe 7">
            <a:extLst>
              <a:ext uri="{FF2B5EF4-FFF2-40B4-BE49-F238E27FC236}">
                <a16:creationId xmlns:a16="http://schemas.microsoft.com/office/drawing/2014/main" id="{BE68ED54-DF61-4EA2-A29F-E0D6964F5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807" y="664817"/>
            <a:ext cx="8570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Tymczasowe aresztowania na przełomie ostatnich lat… </a:t>
            </a: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858128190"/>
              </p:ext>
            </p:extLst>
          </p:nvPr>
        </p:nvGraphicFramePr>
        <p:xfrm>
          <a:off x="1513415" y="1188037"/>
          <a:ext cx="8570385" cy="5546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:a16="http://schemas.microsoft.com/office/drawing/2014/main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:a16="http://schemas.microsoft.com/office/drawing/2014/main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31" y="1228689"/>
            <a:ext cx="47164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wybranych spraw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0CF2991-1FC9-4694-8085-83F0479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4" y="615657"/>
            <a:ext cx="7074859" cy="4421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AC4CE8-A571-4F5F-B3E0-DC44BA081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" y="1551855"/>
            <a:ext cx="7074859" cy="530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le tekstowe 2">
            <a:extLst>
              <a:ext uri="{FF2B5EF4-FFF2-40B4-BE49-F238E27FC236}">
                <a16:creationId xmlns:a16="http://schemas.microsoft.com/office/drawing/2014/main" id="{D86179B6-1DBD-4714-BB84-131BAB896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3" y="673101"/>
            <a:ext cx="63357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Zasięg terytorialny działania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sp>
        <p:nvSpPr>
          <p:cNvPr id="6149" name="pole tekstowe 2">
            <a:extLst>
              <a:ext uri="{FF2B5EF4-FFF2-40B4-BE49-F238E27FC236}">
                <a16:creationId xmlns:a16="http://schemas.microsoft.com/office/drawing/2014/main" id="{B284AF43-AC43-4467-997C-72C533A3E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292" y="3002490"/>
            <a:ext cx="281854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401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tarnowski</a:t>
            </a:r>
          </a:p>
          <a:p>
            <a:pPr eaLnBrk="1" hangingPunct="1"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200 tyś. mieszkańców)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2289564-0635-43AB-8DA8-FFA9A9760995}"/>
              </a:ext>
            </a:extLst>
          </p:cNvPr>
          <p:cNvSpPr/>
          <p:nvPr/>
        </p:nvSpPr>
        <p:spPr>
          <a:xfrm>
            <a:off x="5553307" y="2060678"/>
            <a:ext cx="3015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 </a:t>
            </a:r>
            <a:b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(ok. 110 tyś. mieszkańców)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B1EE8CE-171C-43A9-A4E9-463CDA0A61EB}"/>
              </a:ext>
            </a:extLst>
          </p:cNvPr>
          <p:cNvSpPr/>
          <p:nvPr/>
        </p:nvSpPr>
        <p:spPr>
          <a:xfrm>
            <a:off x="7649630" y="3946331"/>
            <a:ext cx="24927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Miasta - 7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Żabno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Radłów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Wojnicz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Zakliczyn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Ciężkowice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Tuchów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Ryglice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9CEA6BDB-F1DB-46AA-B67A-0C97B23B632F}"/>
              </a:ext>
            </a:extLst>
          </p:cNvPr>
          <p:cNvSpPr/>
          <p:nvPr/>
        </p:nvSpPr>
        <p:spPr>
          <a:xfrm>
            <a:off x="9462229" y="3945814"/>
            <a:ext cx="2818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Gminy – 9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Tarnów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Wierzchosławice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Wietrzychowice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Lisia Góra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Skrzyszów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Pleśna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Gromnik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Rzepiennik Strzyżewski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Szerzyny</a:t>
            </a:r>
          </a:p>
        </p:txBody>
      </p:sp>
      <p:sp>
        <p:nvSpPr>
          <p:cNvPr id="6" name="Nawias klamrowy zamykający 5">
            <a:extLst>
              <a:ext uri="{FF2B5EF4-FFF2-40B4-BE49-F238E27FC236}">
                <a16:creationId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8854841" y="2848782"/>
            <a:ext cx="276481" cy="1917579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C:\Users\michal.fruzynski\Downloads\mapa_powiat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15" y="1060476"/>
            <a:ext cx="4993583" cy="578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06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090507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Seryjny podpalacz w rękach tarnowskich policjantów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210423" y="1719349"/>
            <a:ext cx="5301377" cy="45025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okresie od lipca 2022 roku do marca 2023 roku funkcjonariusze Komendy Miejskiej Policji w Tarnowie prowadzili czynności operacyjne i procesowe zmierzające do ustalenia sprawcy podpaleń i usiłowań podpaleń zabudowań gospodarczych, budynków sakralnych i użyteczności publicznej oraz karetek i pojazdów osobowych przekazanych w ramach konwoju humanitarnego dla Ukrainy, gdzie                  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łączna wysokość start wynosiła 345 580 zł.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Wykonane czynności doprowadziły do ustalenia                                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zatrzymania  sprawcy 38-letniego mieszkańca Radłowa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pl-PL" sz="1400" b="1" kern="1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Zatrzymany został on w dniu 30 czerwca 2023 roku doprowadzony do Prokuratury Rejonowej w Tarnowie, gdzie                              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usłyszał 5 zarzutów w związku podpaleniami.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Sąd Rejonowy w Tarnowie na wniosek prokuratury zastosował wobec zatrzymanego Tomasza G.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areszt tymczasowy.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9D64C0B-C0CB-658D-CF6B-B9594AC83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21" y="2091267"/>
            <a:ext cx="6235132" cy="3505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09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Kradzieże katalizatorów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70856" y="2053250"/>
            <a:ext cx="6294967" cy="45111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okresie od listopada 2022 roku do lutego 2023 roku funkcjonariusze Komendy Miejskiej Policji w Tarnowie prowadzili czynności operacyjne                      i procesowe zmierzające do ustalenia sprawców kradzieży katalizatorów                z samochodów zaparkowanych na parkingach na terenie województwa małopolskiego oraz świętokrzyskiego.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Sprawcy dokonali kilku kradzieży oraz w jednym zdarzeniu dokonali uszkodzenia elementu poszycia blacharskiego samochodu powodując       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straty na łączną kwotę 9 534,76 zł.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Wykonane czynności doprowadziły do ustalenia 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zatrzymania dwóch sprawców, którymi byli obywatele Ukrainy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tj. </a:t>
            </a:r>
            <a:r>
              <a:rPr lang="pl-PL" sz="14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Vladyslava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K. 26 lat                     i </a:t>
            </a:r>
            <a:r>
              <a:rPr lang="pl-PL" sz="14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Danylo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B. 21 lat.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Sprawcą przestępstw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zostało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przedstawione pięć zarzutów kradzieży katalizatorów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z terenu miasta Tarnowa oraz z Jędrzejowa.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dniu 23.02.2023r. został zastosowany wobec nich środkiem zapobiegawczym w postaci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dozoru policyjnego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628650" indent="-285750" algn="just">
              <a:lnSpc>
                <a:spcPct val="125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pl-PL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420084-92B7-E398-51D3-5674028D0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267" y="1388068"/>
            <a:ext cx="3877733" cy="2744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2CE312E-01E0-0548-8A63-F74C81B8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53" y="4328894"/>
            <a:ext cx="3169607" cy="23021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60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Zabezpieczenie środków odurzających – przez pseudokibiców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84558" y="1552620"/>
            <a:ext cx="7460842" cy="505137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dniu 10 maja 2023 roku </a:t>
            </a: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unkcjonariusze Komendy Miejskiej Policji w Tarnowie realizowali szeroko zakrojone czynności służbowe zmierzające do zatrzymania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przywódców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pseudokibiców klubu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,,</a:t>
            </a:r>
            <a:r>
              <a:rPr lang="pl-PL" sz="1400" b="1" u="sng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Tarnovia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Tarnów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którzy to maja związek                     z przestępczością narkotykową</a:t>
            </a: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tj. wprowadzanie do obrotu znacznych ilości środków odurzających, substancji psychoaktywnych oraz byli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poszukiwani przez organy ścigania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AŚ/ZK. Czynności te były poprzedzone kilkumiesięczną praca operacyjną, a sama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realizacja przebiegała na terenie kilku miast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przy udziale łącznie 27 policjantów.    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sprawy ustalono 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zatrzymano łącznie 7 osób w tym 4 wytypowanych aktywnych pseudokibiców klubu ,,</a:t>
            </a:r>
            <a:r>
              <a:rPr lang="pl-PL" sz="1400" b="1" u="sng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Tarnovia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Tarnów”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wobec których organy ścigania zastosowały środki zapobiegawcze w postaci: tymczasowego aresztowania, zakaz opuszczania kraju oraz dozoru policji.  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Ujawniono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środki odurzające o łącznej wadze 3 089,65 grama netto :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amfetaminy w ilości  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1.588 grama netto,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marihuany w ilości 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1.070,23 grama netto,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pl-PL" sz="14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mefedronu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w ilości 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431,42 grama netto.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1400" kern="1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Dokonano tymczasowego zajęcia mienie, o łącznej kwocie 31 tysięcy złotych.</a:t>
            </a:r>
          </a:p>
          <a:p>
            <a:pPr indent="449580" algn="just">
              <a:lnSpc>
                <a:spcPct val="125000"/>
              </a:lnSpc>
              <a:spcAft>
                <a:spcPts val="600"/>
              </a:spcAft>
            </a:pPr>
            <a:endParaRPr lang="pl-PL" sz="1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6E2A9A4-B32E-A0DE-2E9D-ACEEDFDC7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4384086"/>
            <a:ext cx="4130741" cy="2257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9106669-971F-9396-850A-864346A3C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45" y="1424158"/>
            <a:ext cx="2736115" cy="25276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1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0" y="1356231"/>
            <a:ext cx="6620105" cy="530703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dniu 13 stycznia 2023 roku w wyniku realizacji materiałów własnych Funkcjonariusze Komendy Miejskiej Policji w Tarnowie przeprowadzili szeroko zakrojone czynności zatrzymania osób, przeszukania pomieszczeń mieszkalnych i gospodarczych na terenie posesji w miejscowości Poręba Radlna.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wyniku czynności ujawniono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znaczne ilości środków odurzających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tj. </a:t>
            </a:r>
            <a:r>
              <a:rPr lang="pl-PL" sz="14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mefedronu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amfetaminy oraz linię produkcyjną tych substancji. Na miejscu ujawniono różnego rodzaju płynnych i środki chemiczne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tym 465 pojemników o pojemności od 20 do 35 litrów z substancjami chemicznymi.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Policjanci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zatrzymali łącznie 5 osób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zaangażowanych w opisany proceder, którym przedstawiono zarzuty popełnienia przestępstwa z art. 53 ust. 2 </a:t>
            </a:r>
            <a:r>
              <a:rPr lang="pl-PL" sz="14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UoPN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Na wniosek prokuratora Sąd Rejonowy w Tarnowie zastosował wobec wszystkich zatrzymanych środek zapobiegawczy w postaci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tymczasowego aresztowania. 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1400" b="1" u="sng" kern="1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Podczas czynności 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zabezpieczono środki odurzające w postaci :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3CMC oraz </a:t>
            </a:r>
            <a:r>
              <a:rPr lang="pl-PL" sz="1400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Mefedronu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 łącznej wadze 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16.0287 g netto,</a:t>
            </a:r>
          </a:p>
          <a:p>
            <a:pPr lvl="0" algn="just">
              <a:lnSpc>
                <a:spcPct val="107000"/>
              </a:lnSpc>
              <a:buFont typeface="Wingdings" panose="05000000000000000000" pitchFamily="2" charset="2"/>
              <a:buChar char="v"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amfetaminę o wadze </a:t>
            </a:r>
            <a:r>
              <a:rPr lang="pl-PL" sz="1400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345 g netto.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71DD3ED8-517E-B580-8B39-698555442C0C}"/>
              </a:ext>
            </a:extLst>
          </p:cNvPr>
          <p:cNvSpPr txBox="1">
            <a:spLocks/>
          </p:cNvSpPr>
          <p:nvPr/>
        </p:nvSpPr>
        <p:spPr bwMode="auto">
          <a:xfrm>
            <a:off x="1109989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Zabezpieczenie środków odurzających – linia produkcyjna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FE0495-6294-905B-DAAC-A9FE144C2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30" y="1325965"/>
            <a:ext cx="4513281" cy="2480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F5D0AE5-4EB9-D724-4446-879B1D153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623" y="3992242"/>
            <a:ext cx="1997175" cy="2671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6CBD68F-654D-307B-575E-C7C0AEBCD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254" y="3995001"/>
            <a:ext cx="2427489" cy="26682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6032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Oszustwa pod legendą „na wnuczka”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-1" y="1356232"/>
            <a:ext cx="8187267" cy="51377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 miesiącu lutym 2023 r. w Wydziale d/w z Przestępczością Przeciwko Mieniu KMP Tarnów prowadzone były czynności operacyjne zmierzające do ustalenia oraz zatrzymania sprawców tzw. „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odbieraków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”, którzy w porozumieniu z innymi osobami tzw. „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telefonistami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dokonali oszustw 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metodą na tzw. „wnuczka”, 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 których doszło w dniu 05.02.2023 r. w m. Wojnicz oraz w dniu 12.02.2023 r. w m. Jodłówka- Wałki.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 toku wykonywanych czynności, w dniu 14.02.2023 r. na autostradzie A4 około 2 km. od węzła Tarnów - Zachód dokonano 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zatrzymania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poruszających się wypożyczonym samochodem m-ki Mercedes 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trójkę obywateli narodowości niemieckiej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tj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Mosesa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S., Vanessę W. oraz Luciana A. którzy jak się okazało kilkadziesiąt minut wcześniej biorąc udział w kolejnym oszustwie odebrali od pokrzywdzonej zam. w m. Żabno pieniądze w kwocie 25.000 zł., które to zostały zabezpieczone                      w zatrzymanym pojeździe.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Zatrzymani po przedstawieniu zarzutów zostali 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tymczasowo aresztowani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W toku dalszych wykonywanych czynności w sprawie ustalono kolejną osobę, którą okazała się być Grażyna P. tzw. „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logistyk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”, który min. dbał o karty telefoniczne i telefony, z których korzystali tzw. „odbieraki” oraz odbierał od nich wyłudzone od pokrzywdzonych pieniądze i przekazywał je dalej do osób stojących najwyżej w hierarchii grupy. Zatrzymana również została 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tymczasowo aresztowana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Udało się również ustalić tzw. „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werbownika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oraz „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telefonistkę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”, którzy na chwilę obecną są osobami poszukiwanymi, a z posiadanych informacji wynika, że ukrywają się za granicą.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 toku wykonanych do chwili obecnej czynności w sprawie oprócz </a:t>
            </a:r>
            <a:r>
              <a:rPr lang="pl-PL" sz="1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w.w</a:t>
            </a:r>
            <a:r>
              <a:rPr lang="pl-PL" sz="1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zdarzeń, w których zatrzymane osoby brały udział </a:t>
            </a:r>
            <a:r>
              <a:rPr lang="pl-PL" sz="1400" b="1" u="sng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ustalono dodatkowo, że brali oni również udział w oszustwach, do których doszło w dniu 04.02.2023 r. w m. Rudnik nad Sanem oraz w dniu 09.02.2023 r.             w m. Klimontów.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32110BD-B697-B500-6C86-E64ACB7A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72" y="1930400"/>
            <a:ext cx="3272406" cy="36010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174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234" y="1162636"/>
            <a:ext cx="381660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itchFamily="18" charset="0"/>
              </a:rPr>
              <a:t>PREWENCJI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092BFB-2B71-40D1-A9DE-06F73C374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82" y="2533131"/>
            <a:ext cx="2819048" cy="196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57" y="2962069"/>
            <a:ext cx="4155536" cy="3028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3BD7A0D-8083-431D-AB1D-06730AAA4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4" y="2962069"/>
            <a:ext cx="4157332" cy="3028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31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5">
            <a:extLst>
              <a:ext uri="{FF2B5EF4-FFF2-40B4-BE49-F238E27FC236}">
                <a16:creationId xmlns:a16="http://schemas.microsoft.com/office/drawing/2014/main" id="{AAE4FB35-52DC-4D13-AA39-816C6330B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674640"/>
            <a:ext cx="7391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Efektywność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zdarzenia przestępcze/zatrzymania sprawców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gorącym uczynku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191B634D-161F-420A-AE70-342A3B294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246063"/>
              </p:ext>
            </p:extLst>
          </p:nvPr>
        </p:nvGraphicFramePr>
        <p:xfrm>
          <a:off x="956260" y="2580736"/>
          <a:ext cx="10279479" cy="3791252"/>
        </p:xfrm>
        <a:graphic>
          <a:graphicData uri="http://schemas.openxmlformats.org/drawingml/2006/table">
            <a:tbl>
              <a:tblPr/>
              <a:tblGrid>
                <a:gridCol w="3766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165">
                  <a:extLst>
                    <a:ext uri="{9D8B030D-6E8A-4147-A177-3AD203B41FA5}">
                      <a16:colId xmlns:a16="http://schemas.microsoft.com/office/drawing/2014/main" val="944334310"/>
                    </a:ext>
                  </a:extLst>
                </a:gridCol>
                <a:gridCol w="1292165">
                  <a:extLst>
                    <a:ext uri="{9D8B030D-6E8A-4147-A177-3AD203B41FA5}">
                      <a16:colId xmlns:a16="http://schemas.microsoft.com/office/drawing/2014/main" val="154242050"/>
                    </a:ext>
                  </a:extLst>
                </a:gridCol>
                <a:gridCol w="12921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8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pl-PL" altLang="pl-PL" dirty="0"/>
                    </a:p>
                  </a:txBody>
                  <a:tcPr marL="68571" marR="68571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2020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2021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2022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2023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Zgłoszone zdarzenia przestępcze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 wyłączeniem zdarzeń drogowych)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2 621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2 795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2 813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2 640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- 173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Gorącym Uczynku</a:t>
                      </a: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(bez nietrzeźwych kierujących)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1 069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1 104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1 070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959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-111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7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Zatrzymani sprawcy na 100 zdarzeń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(z wyłączeniem art. 178a kk.)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40,7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39,5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38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36,3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- 1,7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 - 4,47 % )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7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Ilość podejmowanych interwencji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40 087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46 510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0" dirty="0"/>
                        <a:t>37 323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32 307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- 5 016</a:t>
                      </a:r>
                    </a:p>
                  </a:txBody>
                  <a:tcPr marL="68571" marR="6857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4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3" name="Group 71">
            <a:extLst>
              <a:ext uri="{FF2B5EF4-FFF2-40B4-BE49-F238E27FC236}">
                <a16:creationId xmlns:a16="http://schemas.microsoft.com/office/drawing/2014/main" id="{21B970F4-7AB6-4E75-B13F-126A59EF08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62309990"/>
              </p:ext>
            </p:extLst>
          </p:nvPr>
        </p:nvGraphicFramePr>
        <p:xfrm>
          <a:off x="930577" y="1833354"/>
          <a:ext cx="10330844" cy="4719301"/>
        </p:xfrm>
        <a:graphic>
          <a:graphicData uri="http://schemas.openxmlformats.org/drawingml/2006/table">
            <a:tbl>
              <a:tblPr/>
              <a:tblGrid>
                <a:gridCol w="1728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0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91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957">
                  <a:extLst>
                    <a:ext uri="{9D8B030D-6E8A-4147-A177-3AD203B41FA5}">
                      <a16:colId xmlns:a16="http://schemas.microsoft.com/office/drawing/2014/main" val="1890010446"/>
                    </a:ext>
                  </a:extLst>
                </a:gridCol>
                <a:gridCol w="1560160">
                  <a:extLst>
                    <a:ext uri="{9D8B030D-6E8A-4147-A177-3AD203B41FA5}">
                      <a16:colId xmlns:a16="http://schemas.microsoft.com/office/drawing/2014/main" val="820322078"/>
                    </a:ext>
                  </a:extLst>
                </a:gridCol>
                <a:gridCol w="12153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769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2020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2021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2022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/>
                        <a:t>2023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+mn-lt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99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410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352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- 69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634">
                <a:tc gridSpan="2">
                  <a:txBody>
                    <a:bodyPr/>
                    <a:lstStyle/>
                    <a:p>
                      <a:pPr marL="285750" indent="-285750"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WYSTAWIONYCH NAKAZÓW / ZAKAZÓW,  PRZEZ  POLICJĘ </a:t>
                      </a:r>
                      <a:r>
                        <a:rPr kumimoji="0" lang="pl-PL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(nakaz opuszczenia mieszkania i zakaz zbliżania się do mieszkania obowiązuje od 30.11.2020 roku ; </a:t>
                      </a:r>
                      <a:r>
                        <a:rPr lang="pl-PL" sz="800" b="0" dirty="0">
                          <a:ln w="0"/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zakaz zbliżania się do osoby</a:t>
                      </a:r>
                      <a:r>
                        <a:rPr lang="pl-PL" sz="800" b="0" i="1" dirty="0">
                          <a:ln w="0"/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800" b="0" dirty="0">
                          <a:ln w="0"/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zakaz kontaktowania się z osobą, zakazu wstępu obowiązują od dnia 15.08.2023 roku)</a:t>
                      </a:r>
                      <a:endParaRPr kumimoji="0" lang="pl-PL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3</a:t>
                      </a:r>
                    </a:p>
                    <a:p>
                      <a:pPr algn="ctr"/>
                      <a:r>
                        <a:rPr lang="pl-PL" sz="800" b="0" dirty="0"/>
                        <a:t>(obowiązuje od 30.11.2020r.)</a:t>
                      </a:r>
                      <a:r>
                        <a:rPr lang="pl-PL" sz="800" b="0" baseline="0" dirty="0"/>
                        <a:t> </a:t>
                      </a:r>
                      <a:endParaRPr lang="pl-PL" sz="800" b="0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79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dirty="0"/>
                        <a:t>92</a:t>
                      </a:r>
                    </a:p>
                    <a:p>
                      <a:pPr algn="ctr"/>
                      <a:r>
                        <a:rPr lang="pl-PL" sz="800" b="0" dirty="0"/>
                        <a:t>(z czego 3 wydane postanowieniem Sądu Cywilnego)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90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800" b="0" dirty="0"/>
                        <a:t>(z czego 2 wydane postanowieniem Sądu Cywilnego)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- 2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699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SPRAWCY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424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360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6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- 64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KOBIETY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52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50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- 2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MĘŻCZYŹNI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294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370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307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- 63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+ 1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38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 WPŁYWEM ALKOHOLU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198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131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176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111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- 65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098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ZATRZYMANO W PDOZ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pl-PL" sz="1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tym do wytrzeźwienia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238</a:t>
                      </a:r>
                    </a:p>
                    <a:p>
                      <a:pPr algn="ctr"/>
                      <a:r>
                        <a:rPr lang="pl-PL" sz="1600" b="0" dirty="0"/>
                        <a:t>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191</a:t>
                      </a:r>
                    </a:p>
                    <a:p>
                      <a:pPr algn="ctr"/>
                      <a:r>
                        <a:rPr lang="pl-PL" sz="1600" b="0" dirty="0"/>
                        <a:t>21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207</a:t>
                      </a:r>
                    </a:p>
                    <a:p>
                      <a:pPr algn="ctr"/>
                      <a:r>
                        <a:rPr lang="pl-PL" sz="1600" b="0" dirty="0"/>
                        <a:t>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165</a:t>
                      </a:r>
                    </a:p>
                    <a:p>
                      <a:pPr algn="ctr"/>
                      <a:r>
                        <a:rPr lang="pl-PL" sz="1600" b="1" dirty="0"/>
                        <a:t>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i="1" baseline="0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- 42</a:t>
                      </a:r>
                      <a:endParaRPr lang="pl-PL" sz="1400" b="1" i="1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i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 - 4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69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POKRZYWDZENI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518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429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601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554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rgbClr val="00B050"/>
                          </a:solidFill>
                          <a:latin typeface="+mn-lt"/>
                          <a:cs typeface="Times New Roman" pitchFamily="18" charset="0"/>
                        </a:rPr>
                        <a:t>  - 47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MAŁOLETNI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82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85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139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195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+ 56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69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DOROŚLI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436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344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/>
                        <a:t>462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/>
                        <a:t>359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pl-PL" sz="1400" b="1" dirty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- 103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3075" name="pole tekstowe 12">
            <a:extLst>
              <a:ext uri="{FF2B5EF4-FFF2-40B4-BE49-F238E27FC236}">
                <a16:creationId xmlns:a16="http://schemas.microsoft.com/office/drawing/2014/main" id="{D31C4100-DC22-487F-A6E8-E3764F95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20714"/>
            <a:ext cx="6804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Przemoc w rodzinie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procedura Niebieskiej Karty</a:t>
            </a:r>
          </a:p>
        </p:txBody>
      </p:sp>
    </p:spTree>
    <p:extLst>
      <p:ext uri="{BB962C8B-B14F-4D97-AF65-F5344CB8AC3E}">
        <p14:creationId xmlns:p14="http://schemas.microsoft.com/office/powerpoint/2010/main" val="25789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23" name="Group 71">
            <a:extLst>
              <a:ext uri="{FF2B5EF4-FFF2-40B4-BE49-F238E27FC236}">
                <a16:creationId xmlns:a16="http://schemas.microsoft.com/office/drawing/2014/main" id="{21B970F4-7AB6-4E75-B13F-126A59EF089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7558095"/>
              </p:ext>
            </p:extLst>
          </p:nvPr>
        </p:nvGraphicFramePr>
        <p:xfrm>
          <a:off x="456441" y="1583309"/>
          <a:ext cx="10922760" cy="5147568"/>
        </p:xfrm>
        <a:graphic>
          <a:graphicData uri="http://schemas.openxmlformats.org/drawingml/2006/table">
            <a:tbl>
              <a:tblPr/>
              <a:tblGrid>
                <a:gridCol w="1804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0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319">
                  <a:extLst>
                    <a:ext uri="{9D8B030D-6E8A-4147-A177-3AD203B41FA5}">
                      <a16:colId xmlns:a16="http://schemas.microsoft.com/office/drawing/2014/main" val="3323720765"/>
                    </a:ext>
                  </a:extLst>
                </a:gridCol>
                <a:gridCol w="1629319">
                  <a:extLst>
                    <a:ext uri="{9D8B030D-6E8A-4147-A177-3AD203B41FA5}">
                      <a16:colId xmlns:a16="http://schemas.microsoft.com/office/drawing/2014/main" val="3284676391"/>
                    </a:ext>
                  </a:extLst>
                </a:gridCol>
                <a:gridCol w="1629319">
                  <a:extLst>
                    <a:ext uri="{9D8B030D-6E8A-4147-A177-3AD203B41FA5}">
                      <a16:colId xmlns:a16="http://schemas.microsoft.com/office/drawing/2014/main" val="1713634024"/>
                    </a:ext>
                  </a:extLst>
                </a:gridCol>
                <a:gridCol w="1629319">
                  <a:extLst>
                    <a:ext uri="{9D8B030D-6E8A-4147-A177-3AD203B41FA5}">
                      <a16:colId xmlns:a16="http://schemas.microsoft.com/office/drawing/2014/main" val="223620608"/>
                    </a:ext>
                  </a:extLst>
                </a:gridCol>
              </a:tblGrid>
              <a:tr h="30839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/>
                        <a:t>Komisariat Policji – Tarnów – Centrum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/>
                        <a:t>Komisariat Policji – Tarnów – Zachód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/>
                        <a:t>Jednostki obsługujące teren miasta Tarnowa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/>
                        <a:t>OGÓŁEM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/>
                        <a:t>KMP TARNÓW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616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203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251</a:t>
                      </a:r>
                      <a:endParaRPr lang="pl-PL" sz="1400" b="1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/>
                        <a:t>352</a:t>
                      </a:r>
                    </a:p>
                    <a:p>
                      <a:pPr algn="ctr"/>
                      <a:endParaRPr lang="pl-PL" sz="1400" b="1" dirty="0"/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6616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SPORZĄDZONYCH </a:t>
                      </a: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NIEBIESKICH KART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 TERENIE MIASTA TARNOWA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133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152</a:t>
                      </a:r>
                    </a:p>
                    <a:p>
                      <a:pPr algn="ctr"/>
                      <a:r>
                        <a:rPr lang="pl-PL" sz="1400" b="1" dirty="0">
                          <a:solidFill>
                            <a:srgbClr val="FF0000"/>
                          </a:solidFill>
                        </a:rPr>
                        <a:t>60,56 %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152</a:t>
                      </a:r>
                    </a:p>
                    <a:p>
                      <a:pPr algn="ctr"/>
                      <a:r>
                        <a:rPr lang="pl-PL" sz="1400" b="1" dirty="0">
                          <a:solidFill>
                            <a:srgbClr val="FF0000"/>
                          </a:solidFill>
                        </a:rPr>
                        <a:t>43,18 %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513929"/>
                  </a:ext>
                </a:extLst>
              </a:tr>
              <a:tr h="593327">
                <a:tc gridSpan="2">
                  <a:txBody>
                    <a:bodyPr/>
                    <a:lstStyle/>
                    <a:p>
                      <a:pPr marL="0" indent="0"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ILOŚĆ WYSTAWIONYCH NAKAZÓW / ZAKAZÓW,  PRZEZ  POLICJĘ </a:t>
                      </a:r>
                    </a:p>
                    <a:p>
                      <a:pPr marL="0" indent="0" algn="just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pl-PL" sz="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(nakaz opuszczenia mieszkania i zakaz zbliżania się do mieszkania obowiązuje od 30.11.2020 roku ; </a:t>
                      </a:r>
                      <a:r>
                        <a:rPr lang="pl-PL" sz="700" b="0" dirty="0">
                          <a:ln w="0"/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zakaz zbliżania się do osoby</a:t>
                      </a:r>
                      <a:r>
                        <a:rPr lang="pl-PL" sz="700" b="0" i="1" dirty="0">
                          <a:ln w="0"/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pl-PL" sz="700" b="0" dirty="0">
                          <a:ln w="0"/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zakaz kontaktowania się z osobą, zakazu wstępu obowiązują od dnia 15.08.2023 roku)</a:t>
                      </a:r>
                      <a:endParaRPr kumimoji="0" lang="pl-PL" sz="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75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86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90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8392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SPRAWCY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207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256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360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KOBIETY 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50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MĘŻCZYŹNI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168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212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307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NIELETNI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POD WPŁYWEM ALKOHOLU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57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111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6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ZATRZYMANO W PDOZ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 </a:t>
                      </a:r>
                      <a:r>
                        <a:rPr kumimoji="0" lang="pl-PL" sz="11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w tym do wytrzeźwienia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94</a:t>
                      </a:r>
                    </a:p>
                    <a:p>
                      <a:pPr algn="ctr"/>
                      <a:r>
                        <a:rPr lang="pl-PL" sz="1400" b="1" dirty="0"/>
                        <a:t>2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18</a:t>
                      </a:r>
                    </a:p>
                    <a:p>
                      <a:pPr algn="ctr"/>
                      <a:r>
                        <a:rPr lang="pl-PL" sz="1400" b="1" dirty="0"/>
                        <a:t>3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112</a:t>
                      </a:r>
                    </a:p>
                    <a:p>
                      <a:pPr algn="ctr"/>
                      <a:r>
                        <a:rPr lang="pl-PL" sz="1400" b="1" dirty="0"/>
                        <a:t>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165</a:t>
                      </a:r>
                    </a:p>
                    <a:p>
                      <a:pPr algn="ctr"/>
                      <a:r>
                        <a:rPr lang="pl-PL" sz="1400" b="1" dirty="0"/>
                        <a:t>17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3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POKRZYWDZENI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330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89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419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554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MAŁOLETNI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131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38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169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195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3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DOROŚLI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199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51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250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359</a:t>
                      </a:r>
                    </a:p>
                  </a:txBody>
                  <a:tcPr marL="91433" marR="91433" marT="45709" marB="45709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3075" name="pole tekstowe 12">
            <a:extLst>
              <a:ext uri="{FF2B5EF4-FFF2-40B4-BE49-F238E27FC236}">
                <a16:creationId xmlns:a16="http://schemas.microsoft.com/office/drawing/2014/main" id="{D31C4100-DC22-487F-A6E8-E3764F95D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620714"/>
            <a:ext cx="102615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Przemoc w rodzinie - procedura Niebieskiej Karty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jednostki obsługujące teren miasta Tarnowa w 2023 roku</a:t>
            </a: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F3EF7CFC-0E8A-EA41-4009-38B06C1DC181}"/>
              </a:ext>
            </a:extLst>
          </p:cNvPr>
          <p:cNvCxnSpPr/>
          <p:nvPr/>
        </p:nvCxnSpPr>
        <p:spPr>
          <a:xfrm>
            <a:off x="9482666" y="2353733"/>
            <a:ext cx="0" cy="4826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7927EB58-DC76-90D7-36AE-EDE0927D3547}"/>
              </a:ext>
            </a:extLst>
          </p:cNvPr>
          <p:cNvCxnSpPr/>
          <p:nvPr/>
        </p:nvCxnSpPr>
        <p:spPr>
          <a:xfrm>
            <a:off x="11040533" y="2353733"/>
            <a:ext cx="0" cy="482600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16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pole tekstowe 4">
            <a:extLst>
              <a:ext uri="{FF2B5EF4-FFF2-40B4-BE49-F238E27FC236}">
                <a16:creationId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350094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liczba bezwzględna służb patrolowych i obchodowych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8" name="pole tekstowe 6">
            <a:extLst>
              <a:ext uri="{FF2B5EF4-FFF2-40B4-BE49-F238E27FC236}">
                <a16:creationId xmlns:a16="http://schemas.microsoft.com/office/drawing/2014/main" id="{40E5F775-81D7-4C2F-8678-C665331C9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8" y="4949404"/>
            <a:ext cx="96905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reakcji na zdarzenie określanych jako PILNE – które stanowiły 14,82 % ogółu zgłoszeń  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CCB346DE-405E-46B2-9325-6728E15C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352451"/>
              </p:ext>
            </p:extLst>
          </p:nvPr>
        </p:nvGraphicFramePr>
        <p:xfrm>
          <a:off x="2969381" y="5500058"/>
          <a:ext cx="6096000" cy="64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2023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min. 32 sek.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min. 38 sek.</a:t>
                      </a:r>
                      <a:endParaRPr lang="pl-PL" sz="1800" b="0" i="0" u="none" strike="noStrike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- 54 sek.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612082"/>
              </p:ext>
            </p:extLst>
          </p:nvPr>
        </p:nvGraphicFramePr>
        <p:xfrm>
          <a:off x="2969382" y="4129448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2023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29 112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28 214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baseline="0" dirty="0">
                          <a:solidFill>
                            <a:srgbClr val="D74D0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- 898</a:t>
                      </a:r>
                      <a:endParaRPr lang="pl-PL" sz="1800" b="1" dirty="0">
                        <a:solidFill>
                          <a:srgbClr val="D74D0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pole tekstowe 12">
            <a:extLst>
              <a:ext uri="{FF2B5EF4-FFF2-40B4-BE49-F238E27FC236}">
                <a16:creationId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15952"/>
            <a:ext cx="105242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 2023  ROKU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13" name="pole tekstowe 4">
            <a:extLst>
              <a:ext uri="{FF2B5EF4-FFF2-40B4-BE49-F238E27FC236}">
                <a16:creationId xmlns:a16="http://schemas.microsoft.com/office/drawing/2014/main" id="{514D73BF-A76D-437C-9B6A-4F2964D8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2129" y="2109219"/>
            <a:ext cx="76676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czas służby dzielnicowych w obchodzie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B471F33C-E987-46A5-9890-EEB165512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540290"/>
              </p:ext>
            </p:extLst>
          </p:nvPr>
        </p:nvGraphicFramePr>
        <p:xfrm>
          <a:off x="2916283" y="2616950"/>
          <a:ext cx="6096000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2023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+ 4,4 %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93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E0E02C95-0A58-EF44-DF28-5EEDD030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2" y="751912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etatów w strukturach Komendy Miejskiej Policji w Tarnowie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041727C-EC84-769E-7562-F62FA68CF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92" y="2026224"/>
            <a:ext cx="11059135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Komenda Miejska Policji w ramach modernizacji w 2023 roku otrzymała dodatkowe </a:t>
            </a: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10 etatów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Komenda Miejska Policji w Tarnowie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Wydział dw. z Przestępczością Gospodarczą –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3 etaty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Wydział Ruchu Drogowego –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2 etaty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Wydział Wspomagający –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1 etat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Tarnów – Centrum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Wydział dw. z Przestępczością Przeciwko Mieniu, </a:t>
            </a:r>
          </a:p>
          <a:p>
            <a:pPr lvl="1" indent="0" eaLnBrk="1" hangingPunct="1">
              <a:spcBef>
                <a:spcPct val="0"/>
              </a:spcBef>
              <a:buNone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      Zespół dw. z Przestępczością Gospodarczą –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1 etat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w Tuchowie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Szerzynach –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3 etaty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427E24D-EBED-3F59-9759-2A8DE1D6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645" y="2810466"/>
            <a:ext cx="3381296" cy="2506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01298B4-257A-6DC9-A9F5-A26515B27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665" y="4228401"/>
            <a:ext cx="2152326" cy="2177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525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942117" y="739172"/>
            <a:ext cx="10307765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w skali województwa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7A33F01-F551-68C5-93C3-B34F8D10A0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42592"/>
              </p:ext>
            </p:extLst>
          </p:nvPr>
        </p:nvGraphicFramePr>
        <p:xfrm>
          <a:off x="110479" y="1457933"/>
          <a:ext cx="9929006" cy="51880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9511">
                  <a:extLst>
                    <a:ext uri="{9D8B030D-6E8A-4147-A177-3AD203B41FA5}">
                      <a16:colId xmlns:a16="http://schemas.microsoft.com/office/drawing/2014/main" val="487984415"/>
                    </a:ext>
                  </a:extLst>
                </a:gridCol>
                <a:gridCol w="888395">
                  <a:extLst>
                    <a:ext uri="{9D8B030D-6E8A-4147-A177-3AD203B41FA5}">
                      <a16:colId xmlns:a16="http://schemas.microsoft.com/office/drawing/2014/main" val="1831253401"/>
                    </a:ext>
                  </a:extLst>
                </a:gridCol>
                <a:gridCol w="888395">
                  <a:extLst>
                    <a:ext uri="{9D8B030D-6E8A-4147-A177-3AD203B41FA5}">
                      <a16:colId xmlns:a16="http://schemas.microsoft.com/office/drawing/2014/main" val="2057348388"/>
                    </a:ext>
                  </a:extLst>
                </a:gridCol>
                <a:gridCol w="888395">
                  <a:extLst>
                    <a:ext uri="{9D8B030D-6E8A-4147-A177-3AD203B41FA5}">
                      <a16:colId xmlns:a16="http://schemas.microsoft.com/office/drawing/2014/main" val="2485973364"/>
                    </a:ext>
                  </a:extLst>
                </a:gridCol>
                <a:gridCol w="927385">
                  <a:extLst>
                    <a:ext uri="{9D8B030D-6E8A-4147-A177-3AD203B41FA5}">
                      <a16:colId xmlns:a16="http://schemas.microsoft.com/office/drawing/2014/main" val="1788140598"/>
                    </a:ext>
                  </a:extLst>
                </a:gridCol>
                <a:gridCol w="927385">
                  <a:extLst>
                    <a:ext uri="{9D8B030D-6E8A-4147-A177-3AD203B41FA5}">
                      <a16:colId xmlns:a16="http://schemas.microsoft.com/office/drawing/2014/main" val="2577231484"/>
                    </a:ext>
                  </a:extLst>
                </a:gridCol>
                <a:gridCol w="927385">
                  <a:extLst>
                    <a:ext uri="{9D8B030D-6E8A-4147-A177-3AD203B41FA5}">
                      <a16:colId xmlns:a16="http://schemas.microsoft.com/office/drawing/2014/main" val="1445534232"/>
                    </a:ext>
                  </a:extLst>
                </a:gridCol>
                <a:gridCol w="927385">
                  <a:extLst>
                    <a:ext uri="{9D8B030D-6E8A-4147-A177-3AD203B41FA5}">
                      <a16:colId xmlns:a16="http://schemas.microsoft.com/office/drawing/2014/main" val="1055682760"/>
                    </a:ext>
                  </a:extLst>
                </a:gridCol>
                <a:gridCol w="927385">
                  <a:extLst>
                    <a:ext uri="{9D8B030D-6E8A-4147-A177-3AD203B41FA5}">
                      <a16:colId xmlns:a16="http://schemas.microsoft.com/office/drawing/2014/main" val="1080605900"/>
                    </a:ext>
                  </a:extLst>
                </a:gridCol>
                <a:gridCol w="927385">
                  <a:extLst>
                    <a:ext uri="{9D8B030D-6E8A-4147-A177-3AD203B41FA5}">
                      <a16:colId xmlns:a16="http://schemas.microsoft.com/office/drawing/2014/main" val="3253649809"/>
                    </a:ext>
                  </a:extLst>
                </a:gridCol>
              </a:tblGrid>
              <a:tr h="5702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000" dirty="0">
                          <a:effectLst/>
                        </a:rPr>
                        <a:t>Jednostka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 dirty="0">
                          <a:effectLst/>
                        </a:rPr>
                        <a:t>Suma wszystkich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 dirty="0">
                          <a:effectLst/>
                        </a:rPr>
                        <a:t>Potwierdzone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 dirty="0">
                          <a:effectLst/>
                        </a:rPr>
                        <a:t>Niepotwierdzone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 dirty="0">
                          <a:effectLst/>
                        </a:rPr>
                        <a:t>Potwierdzone (wyeliminowane)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>
                          <a:effectLst/>
                        </a:rPr>
                        <a:t>Potwierdzone (przekazane </a:t>
                      </a:r>
                      <a:br>
                        <a:rPr lang="pl-PL" sz="900">
                          <a:effectLst/>
                        </a:rPr>
                      </a:br>
                      <a:r>
                        <a:rPr lang="pl-PL" sz="900">
                          <a:effectLst/>
                        </a:rPr>
                        <a:t>poza Policję)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 dirty="0">
                          <a:effectLst/>
                        </a:rPr>
                        <a:t>Weryfikacja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>
                          <a:effectLst/>
                        </a:rPr>
                        <a:t>Żart lub pomyłka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>
                          <a:effectLst/>
                        </a:rPr>
                        <a:t>Suma zakończonych</a:t>
                      </a:r>
                      <a:endParaRPr lang="pl-PL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900" dirty="0">
                          <a:effectLst/>
                        </a:rPr>
                        <a:t>Procent potwierdzonych</a:t>
                      </a:r>
                      <a:endParaRPr lang="pl-PL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2101282528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KMP Kraków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14083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436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7507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5599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500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13550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44,6%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2411464170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Kraków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4300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1674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1988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568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3722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55,0%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97105594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KMP Nowy Sącz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>
                          <a:effectLst/>
                        </a:rPr>
                        <a:t>4150</a:t>
                      </a:r>
                      <a:endParaRPr lang="pl-P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1735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2027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295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3835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54,8%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807816121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KMP Tarnów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3740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79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1760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1648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225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3502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49,7%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93820335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Chrzanów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2696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114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1114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1315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125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2571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56,7%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722981180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Nowy Targ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2610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70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1035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1002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497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2108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50,9%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1801592098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Oświęcim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2531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60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951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975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531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1996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52,4%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546972600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Bochnia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2316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569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476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1250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1061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46,4%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265186056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Limanowa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2153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120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873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988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166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1985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56,0%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14828313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Wadowice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1785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803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858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1695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52,6%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2686010151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Myślenice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1774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779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891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1685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53,8%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4279484284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Olkusz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1748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669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822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183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1563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57,2%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1202525693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Wieliczka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1590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415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658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479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1108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62,5%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2419118620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Zakopane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1311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446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457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66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976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54,3%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164350507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Miechów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1177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175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633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355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822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78,7%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7302325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Gorlice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1072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409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483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140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927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55,9%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50489911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Brzesko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858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271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297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239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605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55,2%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1033480581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Sucha Beskidzka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674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34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237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301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91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576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58,9%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4260705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Proszowice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367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176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147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344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48,8%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29090595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KPP Dąbrowa Tarnowska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256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114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103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0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38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218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47,7%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429943872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3467617856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Małopolska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51191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1197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21712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21668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272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141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6199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44849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51,6%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516183006"/>
                  </a:ext>
                </a:extLst>
              </a:tr>
              <a:tr h="2007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Polska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b="1" dirty="0">
                          <a:effectLst/>
                        </a:rPr>
                        <a:t>500226</a:t>
                      </a:r>
                      <a:endParaRPr lang="pl-P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28006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226324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184982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6926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2456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>
                          <a:effectLst/>
                        </a:rPr>
                        <a:t>51457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446238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100" dirty="0">
                          <a:effectLst/>
                        </a:rPr>
                        <a:t>49,3%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87" marR="31187" marT="0" marB="0" anchor="ctr"/>
                </a:tc>
                <a:extLst>
                  <a:ext uri="{0D108BD9-81ED-4DB2-BD59-A6C34878D82A}">
                    <a16:rowId xmlns:a16="http://schemas.microsoft.com/office/drawing/2014/main" val="1359968864"/>
                  </a:ext>
                </a:extLst>
              </a:tr>
            </a:tbl>
          </a:graphicData>
        </a:graphic>
      </p:graphicFrame>
      <p:sp>
        <p:nvSpPr>
          <p:cNvPr id="3" name="Prostokąt zaokrąglony 2"/>
          <p:cNvSpPr/>
          <p:nvPr/>
        </p:nvSpPr>
        <p:spPr>
          <a:xfrm>
            <a:off x="110478" y="6228272"/>
            <a:ext cx="9929005" cy="417674"/>
          </a:xfrm>
          <a:prstGeom prst="roundRect">
            <a:avLst/>
          </a:prstGeom>
          <a:solidFill>
            <a:schemeClr val="accent1">
              <a:alpha val="26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110478" y="2619376"/>
            <a:ext cx="9929004" cy="228600"/>
          </a:xfrm>
          <a:prstGeom prst="rect">
            <a:avLst/>
          </a:prstGeom>
          <a:solidFill>
            <a:schemeClr val="accent6">
              <a:alpha val="26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10266615" y="2011559"/>
            <a:ext cx="1557680" cy="2199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5">
            <a:extLst>
              <a:ext uri="{FF2B5EF4-FFF2-40B4-BE49-F238E27FC236}">
                <a16:creationId xmlns:a16="http://schemas.microsoft.com/office/drawing/2014/main" id="{6F327E56-E35C-ACB0-69A3-42A6136CF88D}"/>
              </a:ext>
            </a:extLst>
          </p:cNvPr>
          <p:cNvSpPr txBox="1">
            <a:spLocks/>
          </p:cNvSpPr>
          <p:nvPr/>
        </p:nvSpPr>
        <p:spPr bwMode="auto">
          <a:xfrm>
            <a:off x="10039485" y="4305046"/>
            <a:ext cx="230491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przez KWP Kraków </a:t>
            </a:r>
            <a:endParaRPr lang="pl-PL" altLang="pl-PL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ymbol zastępczy zawartości 2">
            <a:extLst>
              <a:ext uri="{FF2B5EF4-FFF2-40B4-BE49-F238E27FC236}">
                <a16:creationId xmlns:a16="http://schemas.microsoft.com/office/drawing/2014/main" id="{E533EFFE-81F8-4692-B8B2-E0CE676DA5C3}"/>
              </a:ext>
            </a:extLst>
          </p:cNvPr>
          <p:cNvSpPr txBox="1">
            <a:spLocks/>
          </p:cNvSpPr>
          <p:nvPr/>
        </p:nvSpPr>
        <p:spPr bwMode="auto">
          <a:xfrm>
            <a:off x="949330" y="1959564"/>
            <a:ext cx="7090715" cy="380785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3 740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51 191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Potwierdzalność – 1 742 (49,7%)</a:t>
            </a:r>
          </a:p>
          <a:p>
            <a:pPr algn="just">
              <a:buFont typeface="Arial" pitchFamily="34" charset="0"/>
              <a:buNone/>
              <a:defRPr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Małopolska – 23 137 (51,6%)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potwierdzone –  79   (2,1 %)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wyeliminowanie – 1 648 (44,2 %)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niepotwierdzone –  1 760   (47,1 %)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zgłoszenie żart/pomyłka –  225   (6,0 %)</a:t>
            </a: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przekazane poza policję –  15   (0,4 %)</a:t>
            </a: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None/>
              <a:defRPr/>
            </a:pP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E836717C-48C2-427F-A33A-64089444668D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pic>
        <p:nvPicPr>
          <p:cNvPr id="14" name="Obraz 2">
            <a:extLst>
              <a:ext uri="{FF2B5EF4-FFF2-40B4-BE49-F238E27FC236}">
                <a16:creationId xmlns:a16="http://schemas.microsoft.com/office/drawing/2014/main" id="{6C2D7CFA-7C6E-471E-88A2-1EED957D92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6606">
            <a:off x="8282763" y="2006005"/>
            <a:ext cx="3198455" cy="4515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ole tekstowe 5">
            <a:extLst>
              <a:ext uri="{FF2B5EF4-FFF2-40B4-BE49-F238E27FC236}">
                <a16:creationId xmlns:a16="http://schemas.microsoft.com/office/drawing/2014/main" id="{BB85BA7D-1CD5-F686-7A12-24DB56FBFD58}"/>
              </a:ext>
            </a:extLst>
          </p:cNvPr>
          <p:cNvSpPr txBox="1">
            <a:spLocks/>
          </p:cNvSpPr>
          <p:nvPr/>
        </p:nvSpPr>
        <p:spPr bwMode="auto">
          <a:xfrm>
            <a:off x="834778" y="6245163"/>
            <a:ext cx="334775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15.01.2024 r. wg daty zgłoszenia 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:a16="http://schemas.microsoft.com/office/drawing/2014/main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343126"/>
              </p:ext>
            </p:extLst>
          </p:nvPr>
        </p:nvGraphicFramePr>
        <p:xfrm>
          <a:off x="488272" y="1894858"/>
          <a:ext cx="117037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5123807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w 2023 roku – (3 740 zgłoszeń)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pic>
        <p:nvPicPr>
          <p:cNvPr id="1026" name="Picture 2" descr="C:\Users\michal.fruzynski\Desktop\ma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24" y="2693114"/>
            <a:ext cx="3497325" cy="36141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Komendy Miejskiej Policji w Tarnowie</a:t>
            </a:r>
          </a:p>
        </p:txBody>
      </p:sp>
      <p:sp>
        <p:nvSpPr>
          <p:cNvPr id="3" name="pole tekstowe 5">
            <a:extLst>
              <a:ext uri="{FF2B5EF4-FFF2-40B4-BE49-F238E27FC236}">
                <a16:creationId xmlns:a16="http://schemas.microsoft.com/office/drawing/2014/main" id="{56046C7C-53E4-ADDD-7992-FCDBC1309208}"/>
              </a:ext>
            </a:extLst>
          </p:cNvPr>
          <p:cNvSpPr txBox="1">
            <a:spLocks/>
          </p:cNvSpPr>
          <p:nvPr/>
        </p:nvSpPr>
        <p:spPr bwMode="auto">
          <a:xfrm>
            <a:off x="7054594" y="6331551"/>
            <a:ext cx="334775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15.01.2024 r. wg daty zgłoszenia 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9CD570-9C01-FCBC-8E89-23EF7332BE79}"/>
              </a:ext>
            </a:extLst>
          </p:cNvPr>
          <p:cNvSpPr txBox="1"/>
          <p:nvPr/>
        </p:nvSpPr>
        <p:spPr>
          <a:xfrm>
            <a:off x="9775987" y="1992320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38,2 % ogółu zgłoszeń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527BF01-DB1C-CD5B-651F-6D507E4DF082}"/>
              </a:ext>
            </a:extLst>
          </p:cNvPr>
          <p:cNvSpPr txBox="1"/>
          <p:nvPr/>
        </p:nvSpPr>
        <p:spPr>
          <a:xfrm>
            <a:off x="5904868" y="2180816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18,5 % ogółu zgłoszeń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74903BE-5280-BD6E-C0B5-07061BF37781}"/>
              </a:ext>
            </a:extLst>
          </p:cNvPr>
          <p:cNvSpPr txBox="1"/>
          <p:nvPr/>
        </p:nvSpPr>
        <p:spPr>
          <a:xfrm>
            <a:off x="3794286" y="2374416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8,1 % ogółu zgłoszeń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634D203-5B7D-ABA2-2DC4-452DBC1C4831}"/>
              </a:ext>
            </a:extLst>
          </p:cNvPr>
          <p:cNvSpPr txBox="1"/>
          <p:nvPr/>
        </p:nvSpPr>
        <p:spPr>
          <a:xfrm>
            <a:off x="3794287" y="2562309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8,1 % ogółu zgłoszeń</a:t>
            </a:r>
          </a:p>
        </p:txBody>
      </p:sp>
    </p:spTree>
    <p:extLst>
      <p:ext uri="{BB962C8B-B14F-4D97-AF65-F5344CB8AC3E}">
        <p14:creationId xmlns:p14="http://schemas.microsoft.com/office/powerpoint/2010/main" val="294306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1155" y="1872249"/>
            <a:ext cx="6426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 2 203</a:t>
            </a:r>
          </a:p>
          <a:p>
            <a:endParaRPr lang="pl-PL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(1,54%)</a:t>
            </a: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wyeliminowane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924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(41,94%)</a:t>
            </a: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Przekazano poza Policję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(0,18%)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Weryfikacja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(0,50%)</a:t>
            </a:r>
            <a:endParaRPr lang="pl-PL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565134" y="663449"/>
            <a:ext cx="8815933" cy="99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Powiatu Tarnowskiego 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 wyłączeniem miasta Tarnowa)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1089698" y="4606075"/>
            <a:ext cx="2660774" cy="2059901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2ADD41E-84B5-412D-885E-A63BD654360B}"/>
              </a:ext>
            </a:extLst>
          </p:cNvPr>
          <p:cNvSpPr/>
          <p:nvPr/>
        </p:nvSpPr>
        <p:spPr>
          <a:xfrm>
            <a:off x="4740220" y="5457814"/>
            <a:ext cx="524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niepotwierdzone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1 092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(49,57%)</a:t>
            </a: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żart/pomyłka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(6,26%)</a:t>
            </a:r>
          </a:p>
        </p:txBody>
      </p:sp>
      <p:sp>
        <p:nvSpPr>
          <p:cNvPr id="2" name="pole tekstowe 5">
            <a:extLst>
              <a:ext uri="{FF2B5EF4-FFF2-40B4-BE49-F238E27FC236}">
                <a16:creationId xmlns:a16="http://schemas.microsoft.com/office/drawing/2014/main" id="{EBA592DC-7101-0B6F-DC78-8F02F24F29F9}"/>
              </a:ext>
            </a:extLst>
          </p:cNvPr>
          <p:cNvSpPr txBox="1">
            <a:spLocks/>
          </p:cNvSpPr>
          <p:nvPr/>
        </p:nvSpPr>
        <p:spPr bwMode="auto">
          <a:xfrm>
            <a:off x="8988954" y="4556156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15.01.2024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AD6B45E-30AE-518C-C6CE-D607D63E7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938" y="2167467"/>
            <a:ext cx="2177722" cy="23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:a16="http://schemas.microsoft.com/office/drawing/2014/main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164727"/>
              </p:ext>
            </p:extLst>
          </p:nvPr>
        </p:nvGraphicFramePr>
        <p:xfrm>
          <a:off x="488272" y="1894858"/>
          <a:ext cx="117037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538627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w 2023 roku – (2 203 zgłoszeń)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970032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Powiatu Tarnowskiego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 wyłączeniem miasta Tarnowa)</a:t>
            </a:r>
            <a:endParaRPr lang="pl-PL" altLang="pl-PL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AC47FD73-8819-89D4-A859-FE51D5450D5A}"/>
              </a:ext>
            </a:extLst>
          </p:cNvPr>
          <p:cNvSpPr txBox="1">
            <a:spLocks/>
          </p:cNvSpPr>
          <p:nvPr/>
        </p:nvSpPr>
        <p:spPr bwMode="auto">
          <a:xfrm>
            <a:off x="9037929" y="6301805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15.01.2024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A41087-E932-700E-41E8-2C97D5150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51" y="2085722"/>
            <a:ext cx="4000591" cy="477227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C3E5133-BECD-FC0C-AEEF-B0DE7B90F3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190" y="3226479"/>
            <a:ext cx="1782410" cy="144597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5D3B27A-1010-0B3B-D361-3A763D38910C}"/>
              </a:ext>
            </a:extLst>
          </p:cNvPr>
          <p:cNvSpPr txBox="1"/>
          <p:nvPr/>
        </p:nvSpPr>
        <p:spPr>
          <a:xfrm>
            <a:off x="10096662" y="1996125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50,2 % ogółu zgłoszeń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8E91432-1973-B569-A8B8-AEBDB227F77F}"/>
              </a:ext>
            </a:extLst>
          </p:cNvPr>
          <p:cNvSpPr txBox="1"/>
          <p:nvPr/>
        </p:nvSpPr>
        <p:spPr>
          <a:xfrm>
            <a:off x="3452975" y="2191970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8,1 % ogółu zgłoszeń</a:t>
            </a:r>
          </a:p>
        </p:txBody>
      </p:sp>
    </p:spTree>
    <p:extLst>
      <p:ext uri="{BB962C8B-B14F-4D97-AF65-F5344CB8AC3E}">
        <p14:creationId xmlns:p14="http://schemas.microsoft.com/office/powerpoint/2010/main" val="380718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227235" y="1776688"/>
            <a:ext cx="101202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przekraczanie dozwolonej prędkości</a:t>
            </a:r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1105 </a:t>
            </a:r>
          </a:p>
          <a:p>
            <a:r>
              <a:rPr lang="pl-PL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zgłaszane są na terenie całego powiatu. Najwięcej odnotowano zgłoszeń                             w miejscowościach : Rzepiennik Marciszewski (56), Ostrów (76) oraz Łętowice – w rejonie kościoła i szkoły (54) – </a:t>
            </a:r>
            <a:r>
              <a:rPr lang="pl-PL" sz="20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(łącznie 186 zgłoszeń z 1105 danej kategorii – co stanowi 16,8%)</a:t>
            </a:r>
          </a:p>
          <a:p>
            <a:pPr algn="just" defTabSz="1377950">
              <a:lnSpc>
                <a:spcPct val="90000"/>
              </a:lnSpc>
              <a:spcAft>
                <a:spcPct val="35000"/>
              </a:spcAft>
              <a:tabLst>
                <a:tab pos="444500" algn="l"/>
              </a:tabLst>
              <a:defRPr/>
            </a:pP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spożywanie alkoholu w miejscach niedozwolonych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</a:t>
            </a:r>
          </a:p>
          <a:p>
            <a:r>
              <a:rPr lang="pl-PL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zgłaszane są na terenie całego powiatu. Najwięcej odnotowano zgłoszeń                       w miejscowości Nowodworze – </a:t>
            </a:r>
            <a:r>
              <a:rPr lang="pl-PL" sz="20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(29 zgłoszeń z 156 danej kategorii – co stanowi 18,6%)</a:t>
            </a: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7950">
              <a:lnSpc>
                <a:spcPct val="90000"/>
              </a:lnSpc>
              <a:spcAft>
                <a:spcPct val="35000"/>
              </a:spcAft>
              <a:tabLst>
                <a:tab pos="444500" algn="l"/>
              </a:tabLst>
              <a:defRPr/>
            </a:pP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grupowanie małoletnich zagrożonych demoralizacją</a:t>
            </a:r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</a:t>
            </a:r>
          </a:p>
          <a:p>
            <a:r>
              <a:rPr lang="pl-PL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zgłaszane są na terenie całego powiatu. Najwięcej odnotowano zgłoszeń                     w miejscowości Ryglice – rejon Rynku – </a:t>
            </a:r>
            <a:r>
              <a:rPr lang="pl-PL" sz="20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zgłoszeń z 102 danej kategorii – co stanowi 29,4%)</a:t>
            </a: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7950">
              <a:lnSpc>
                <a:spcPct val="90000"/>
              </a:lnSpc>
              <a:spcAft>
                <a:spcPct val="35000"/>
              </a:spcAft>
              <a:tabLst>
                <a:tab pos="444500" algn="l"/>
              </a:tabLst>
              <a:defRPr/>
            </a:pP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382688" y="803753"/>
            <a:ext cx="118093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Miejsca najczęściej zgłaszanych zagrożeń na terenie powiatu Tarnowskiego 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91155" y="1872249"/>
            <a:ext cx="6426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Ogółem Zgłoszeń –  1 537</a:t>
            </a:r>
          </a:p>
          <a:p>
            <a:endParaRPr lang="pl-PL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(2,93%)</a:t>
            </a: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potwierdzone wyeliminowane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724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(47,10%)</a:t>
            </a: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Przekazano poza Policję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(0,72%)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Weryfikacja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(0,13%)</a:t>
            </a:r>
            <a:endParaRPr lang="pl-PL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565134" y="663449"/>
            <a:ext cx="8815933" cy="99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miasta Tarnowa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1089698" y="4606075"/>
            <a:ext cx="2660774" cy="2059901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2ADD41E-84B5-412D-885E-A63BD654360B}"/>
              </a:ext>
            </a:extLst>
          </p:cNvPr>
          <p:cNvSpPr/>
          <p:nvPr/>
        </p:nvSpPr>
        <p:spPr>
          <a:xfrm>
            <a:off x="4740220" y="5457814"/>
            <a:ext cx="524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niepotwierdzone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668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(43,46%)</a:t>
            </a:r>
          </a:p>
          <a:p>
            <a:r>
              <a:rPr 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Zgłoszenia żart/pomyłka – </a:t>
            </a:r>
            <a:r>
              <a:rPr 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 </a:t>
            </a:r>
            <a:r>
              <a:rPr lang="pl-PL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(5,66%)</a:t>
            </a:r>
          </a:p>
        </p:txBody>
      </p:sp>
      <p:sp>
        <p:nvSpPr>
          <p:cNvPr id="2" name="pole tekstowe 5">
            <a:extLst>
              <a:ext uri="{FF2B5EF4-FFF2-40B4-BE49-F238E27FC236}">
                <a16:creationId xmlns:a16="http://schemas.microsoft.com/office/drawing/2014/main" id="{EBA592DC-7101-0B6F-DC78-8F02F24F29F9}"/>
              </a:ext>
            </a:extLst>
          </p:cNvPr>
          <p:cNvSpPr txBox="1">
            <a:spLocks/>
          </p:cNvSpPr>
          <p:nvPr/>
        </p:nvSpPr>
        <p:spPr bwMode="auto">
          <a:xfrm>
            <a:off x="8988954" y="4556156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15.01.2024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903A336-8A62-5C85-7047-4C5F830B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54" y="1844565"/>
            <a:ext cx="2277533" cy="276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4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4">
            <a:extLst>
              <a:ext uri="{FF2B5EF4-FFF2-40B4-BE49-F238E27FC236}">
                <a16:creationId xmlns:a16="http://schemas.microsoft.com/office/drawing/2014/main" id="{B1ED0CB7-331B-432F-9E33-2A1E602FBB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7465304"/>
              </p:ext>
            </p:extLst>
          </p:nvPr>
        </p:nvGraphicFramePr>
        <p:xfrm>
          <a:off x="488272" y="1894858"/>
          <a:ext cx="11703728" cy="471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E633DC8-C49D-42C9-8D2D-C31D253E9EB2}"/>
              </a:ext>
            </a:extLst>
          </p:cNvPr>
          <p:cNvSpPr txBox="1">
            <a:spLocks/>
          </p:cNvSpPr>
          <p:nvPr/>
        </p:nvSpPr>
        <p:spPr bwMode="auto">
          <a:xfrm>
            <a:off x="2022060" y="1499571"/>
            <a:ext cx="531007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Kategorie zgłoszeń w 2023 roku – (1 537 zgłoszeń)</a:t>
            </a:r>
            <a:endParaRPr lang="pl-PL" altLang="pl-PL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5" t="17193" r="15553" b="12602"/>
          <a:stretch/>
        </p:blipFill>
        <p:spPr>
          <a:xfrm>
            <a:off x="271818" y="917533"/>
            <a:ext cx="1417823" cy="1097642"/>
          </a:xfrm>
          <a:prstGeom prst="ellipse">
            <a:avLst/>
          </a:prstGeom>
          <a:ln w="19050">
            <a:solidFill>
              <a:srgbClr val="FAF8EC"/>
            </a:solidFill>
          </a:ln>
          <a:effectLst>
            <a:innerShdw blurRad="228600">
              <a:prstClr val="black">
                <a:alpha val="32000"/>
              </a:prstClr>
            </a:innerShdw>
          </a:effec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0059ED7A-2B11-4A23-BC5D-F7145FCCDAC4}"/>
              </a:ext>
            </a:extLst>
          </p:cNvPr>
          <p:cNvSpPr txBox="1">
            <a:spLocks/>
          </p:cNvSpPr>
          <p:nvPr/>
        </p:nvSpPr>
        <p:spPr bwMode="auto">
          <a:xfrm>
            <a:off x="1884235" y="538284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Krajowa Mapa Zagrożeń Bezpieczeństwa na terenie miasta Tarnowa</a:t>
            </a:r>
          </a:p>
        </p:txBody>
      </p:sp>
      <p:sp>
        <p:nvSpPr>
          <p:cNvPr id="4" name="pole tekstowe 5">
            <a:extLst>
              <a:ext uri="{FF2B5EF4-FFF2-40B4-BE49-F238E27FC236}">
                <a16:creationId xmlns:a16="http://schemas.microsoft.com/office/drawing/2014/main" id="{AC47FD73-8819-89D4-A859-FE51D5450D5A}"/>
              </a:ext>
            </a:extLst>
          </p:cNvPr>
          <p:cNvSpPr txBox="1">
            <a:spLocks/>
          </p:cNvSpPr>
          <p:nvPr/>
        </p:nvSpPr>
        <p:spPr bwMode="auto">
          <a:xfrm>
            <a:off x="8555833" y="6145779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dane generowane w dniu 15.01.2024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27921E-9E68-EDB7-237F-575578A0F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090" y="2940811"/>
            <a:ext cx="4153226" cy="310470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113C268-06EF-7C6E-571F-3CE710BE2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649" y="3339677"/>
            <a:ext cx="1034351" cy="125415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CC72824-422C-F391-6C6E-7E0B52D3064F}"/>
              </a:ext>
            </a:extLst>
          </p:cNvPr>
          <p:cNvSpPr txBox="1"/>
          <p:nvPr/>
        </p:nvSpPr>
        <p:spPr>
          <a:xfrm>
            <a:off x="9538404" y="2011050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33,4 % ogółu zgłoszeń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B3413BD-30F6-1937-73CB-774F8100B0DE}"/>
              </a:ext>
            </a:extLst>
          </p:cNvPr>
          <p:cNvSpPr txBox="1"/>
          <p:nvPr/>
        </p:nvSpPr>
        <p:spPr>
          <a:xfrm>
            <a:off x="6881052" y="2185086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21,1 % ogółu zgłoszeń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C4B9304-99F3-F308-40C6-229F3F38D7F8}"/>
              </a:ext>
            </a:extLst>
          </p:cNvPr>
          <p:cNvSpPr txBox="1"/>
          <p:nvPr/>
        </p:nvSpPr>
        <p:spPr>
          <a:xfrm>
            <a:off x="4247919" y="2359885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10,1 % ogółu zgłoszeń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5B7DE8-2B57-98A3-2F5F-85DC535901E7}"/>
              </a:ext>
            </a:extLst>
          </p:cNvPr>
          <p:cNvSpPr txBox="1"/>
          <p:nvPr/>
        </p:nvSpPr>
        <p:spPr>
          <a:xfrm>
            <a:off x="4314594" y="2549316"/>
            <a:ext cx="1417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solidFill>
                  <a:srgbClr val="FFFF00"/>
                </a:solidFill>
              </a:rPr>
              <a:t>9,6 % ogółu zgłoszeń</a:t>
            </a:r>
          </a:p>
        </p:txBody>
      </p:sp>
    </p:spTree>
    <p:extLst>
      <p:ext uri="{BB962C8B-B14F-4D97-AF65-F5344CB8AC3E}">
        <p14:creationId xmlns:p14="http://schemas.microsoft.com/office/powerpoint/2010/main" val="354077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568862" y="1677628"/>
            <a:ext cx="9099138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nieprawidłowe parkowanie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 </a:t>
            </a:r>
          </a:p>
          <a:p>
            <a:r>
              <a:rPr lang="pl-PL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zgłaszane są głównie w ścisłym centrum miasta i dotyczą przede wszystkim parkowania na chodnikach i w rejonie skrzyżowań. Najwięcej odnotowano zgłoszeń na ul. Wieniawskiego (40), ul. Wilczej (64), ul. Sokoła (35) oraz ul. Skowronków (39) -  </a:t>
            </a:r>
            <a:r>
              <a:rPr lang="pl-PL" sz="20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(łącznie 178 zgłoszeń z 513 danej kategorii – co stanowi 34,7%)</a:t>
            </a: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7950">
              <a:lnSpc>
                <a:spcPct val="90000"/>
              </a:lnSpc>
              <a:spcAft>
                <a:spcPct val="35000"/>
              </a:spcAft>
              <a:tabLst>
                <a:tab pos="444500" algn="l"/>
              </a:tabLst>
              <a:defRPr/>
            </a:pP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przekraczanie dozwolonej prędkości</a:t>
            </a:r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324 </a:t>
            </a:r>
          </a:p>
          <a:p>
            <a:r>
              <a:rPr lang="pl-PL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zgłaszane są na terenie całego miasta. Najwięcej odnotowano zgłoszeń na ul. Piłsudskiego (35) oraz ul. Krakowska - na wysokości dworca autobusowego (20) -  </a:t>
            </a:r>
            <a:r>
              <a:rPr lang="pl-PL" sz="20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(łącznie 55 zgłoszeń z 324 danej kategorii – co stanowi 17,0%)</a:t>
            </a: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7950">
              <a:lnSpc>
                <a:spcPct val="90000"/>
              </a:lnSpc>
              <a:spcAft>
                <a:spcPct val="35000"/>
              </a:spcAft>
              <a:tabLst>
                <a:tab pos="444500" algn="l"/>
              </a:tabLst>
              <a:defRPr/>
            </a:pP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spożywanie alkoholu w miejscach niedozwolonych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 </a:t>
            </a:r>
          </a:p>
          <a:p>
            <a:r>
              <a:rPr lang="pl-PL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zagrożenia zgłaszane są na terenie całego miasta, przede wszystkim w rejonie skwerów                i placów a także placówek handlowych. Najczęściej odnotowywane w rejonie skweru ul. Bitwy o Wał Pomorski - </a:t>
            </a:r>
            <a:r>
              <a:rPr lang="pl-PL" sz="2000" b="1" i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 zgłoszeń z 148 danej kategorii – co stanowi 20,3%)</a:t>
            </a: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7950">
              <a:lnSpc>
                <a:spcPct val="90000"/>
              </a:lnSpc>
              <a:spcAft>
                <a:spcPct val="35000"/>
              </a:spcAft>
              <a:tabLst>
                <a:tab pos="444500" algn="l"/>
              </a:tabLst>
              <a:defRPr/>
            </a:pPr>
            <a:endParaRPr lang="pl-PL" sz="2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382688" y="779167"/>
            <a:ext cx="118093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Miejsca najczęściej zgłaszanych zagrożeń na terenie miasta Tarnowa 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Obraz 4" descr="Znalezione obrazy dla zapytania Program dzielnicowy blizej 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4" r="37730"/>
          <a:stretch>
            <a:fillRect/>
          </a:stretch>
        </p:blipFill>
        <p:spPr bwMode="auto">
          <a:xfrm>
            <a:off x="1" y="404813"/>
            <a:ext cx="2112433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pole tekstowe 1"/>
          <p:cNvSpPr txBox="1">
            <a:spLocks noChangeArrowheads="1"/>
          </p:cNvSpPr>
          <p:nvPr/>
        </p:nvSpPr>
        <p:spPr bwMode="auto">
          <a:xfrm>
            <a:off x="2544232" y="645205"/>
            <a:ext cx="767926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itchFamily="18" charset="0"/>
                <a:cs typeface="Times New Roman" pitchFamily="18" charset="0"/>
              </a:rPr>
              <a:t> „DZIELNICOWY BLIŻEJ NAS” </a:t>
            </a:r>
          </a:p>
        </p:txBody>
      </p:sp>
      <p:sp>
        <p:nvSpPr>
          <p:cNvPr id="52229" name="Prostokąt 2"/>
          <p:cNvSpPr>
            <a:spLocks noChangeArrowheads="1"/>
          </p:cNvSpPr>
          <p:nvPr/>
        </p:nvSpPr>
        <p:spPr bwMode="auto">
          <a:xfrm>
            <a:off x="431802" y="1440820"/>
            <a:ext cx="11387666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Głównym założeniem programu jest ułatwienie kontaktu dzielnicowego z mieszkańcami.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Każdy dzielnicowy w celu ułatwienia nawiązania z nim kontaktu wyposażony jest w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służbowy telefon komórkowy, 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dostęp do Internetu,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indywidualną skrzynkę e-mail,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 na stronie internetowej i w aplikacji „MOJA KOMENDA” na bieżąco dokonywane są aktualizacje danych poszczególnych dzielnicowych,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Dzielnicowi  w okresach półrocznych realizują działania priorytetowe.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W 2023 roku dzielnicowi ogółem </a:t>
            </a: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przeprowadzili 2 460 spotkań </a:t>
            </a: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ze społeczeństwem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w tym 210 z samorządem lokalnym, radami osiedli czy radnymi miasta Tarnowa.</a:t>
            </a:r>
            <a:endParaRPr lang="pl-PL" altLang="pl-PL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 l="3040" t="17344" r="3430" b="24579"/>
          <a:stretch>
            <a:fillRect/>
          </a:stretch>
        </p:blipFill>
        <p:spPr bwMode="auto">
          <a:xfrm>
            <a:off x="970716" y="5375488"/>
            <a:ext cx="4409852" cy="1328311"/>
          </a:xfrm>
          <a:prstGeom prst="roundRect">
            <a:avLst>
              <a:gd name="adj" fmla="val 1747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376" y="5450634"/>
            <a:ext cx="3634441" cy="1362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E0E02C95-0A58-EF44-DF28-5EEDD030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706" y="768690"/>
            <a:ext cx="6878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Zwiększenie etatów w strukturach Komendy Miejskiej Policji w Tarnowie c.d. </a:t>
            </a:r>
          </a:p>
        </p:txBody>
      </p:sp>
      <p:sp>
        <p:nvSpPr>
          <p:cNvPr id="4" name="Prostokąt 2">
            <a:extLst>
              <a:ext uri="{FF2B5EF4-FFF2-40B4-BE49-F238E27FC236}">
                <a16:creationId xmlns:a16="http://schemas.microsoft.com/office/drawing/2014/main" id="{AF736139-B862-5A92-8788-D1C5D05C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333" y="2155175"/>
            <a:ext cx="110490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strukturach Komendy Miejskiej Policji funkcjonuje pięć Posterunków Policji podległych bezpośrednio 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Tarnów – Centrum 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Skrzyszowie	-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5 etatów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Tarnów – Zachód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Wierzchosławicach	-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5 etatów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w Tuchowie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Ryglicach		-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5 etatów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Szerzynach	-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8 etatów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Komisariat Policji w Wojniczu</a:t>
            </a:r>
          </a:p>
          <a:p>
            <a:pPr marL="108585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Posterunek Policji w Zakliczynie	- </a:t>
            </a:r>
            <a:r>
              <a:rPr lang="pl-PL" sz="1600" b="1" dirty="0">
                <a:latin typeface="Times New Roman" pitchFamily="18" charset="0"/>
                <a:cs typeface="Times New Roman" pitchFamily="18" charset="0"/>
              </a:rPr>
              <a:t>8 etatów</a:t>
            </a:r>
            <a:endParaRPr lang="pl-PL" sz="1600" b="1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62AAAD6-DAC8-FDB7-E913-9B1DB758A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242" y="2870676"/>
            <a:ext cx="4765709" cy="23363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3C9D6F2-0A70-B661-4ACE-B754C67A43B4}"/>
              </a:ext>
            </a:extLst>
          </p:cNvPr>
          <p:cNvSpPr txBox="1"/>
          <p:nvPr/>
        </p:nvSpPr>
        <p:spPr>
          <a:xfrm>
            <a:off x="6705601" y="5325273"/>
            <a:ext cx="5190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b="1" dirty="0">
                <a:latin typeface="+mn-lt"/>
              </a:rPr>
              <a:t>Komenda Miejska Policji w Tarnowie w dalszym ciągu zabiega o zwiększenie etatów w pozostałych trzech Posterunkach Policji do liczby osiem</a:t>
            </a:r>
          </a:p>
        </p:txBody>
      </p:sp>
    </p:spTree>
    <p:extLst>
      <p:ext uri="{BB962C8B-B14F-4D97-AF65-F5344CB8AC3E}">
        <p14:creationId xmlns:p14="http://schemas.microsoft.com/office/powerpoint/2010/main" val="23229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198891" y="1616449"/>
            <a:ext cx="8758843" cy="4285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Komenda Miejska Policji w Tarnowie </a:t>
            </a:r>
            <a:r>
              <a:rPr lang="pl-PL" sz="2000" dirty="0"/>
              <a:t>zorganizowała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u="sng" dirty="0"/>
              <a:t>4 debaty społeczne inaugurujące</a:t>
            </a:r>
            <a:r>
              <a:rPr lang="pl-PL" sz="2000" dirty="0"/>
              <a:t>. </a:t>
            </a:r>
          </a:p>
          <a:p>
            <a:pPr>
              <a:buNone/>
            </a:pPr>
            <a:endParaRPr lang="pl-PL" sz="2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23 maja 2023 roku w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Domu Ludowym w Wierzchosławicach odbyła się debata o temacie 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</a:t>
            </a:r>
            <a:r>
              <a:rPr lang="pl-PL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Dzikie wysypiska  śmieci w  rejonie  akwenów  wodnych  w Komorowie oraz Przysiółku </a:t>
            </a:r>
            <a:r>
              <a:rPr lang="pl-PL" sz="1800" i="1" u="sng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Trzydniaki</a:t>
            </a:r>
            <a:r>
              <a:rPr lang="pl-PL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 Wierzchosławicach oraz spalanie śmieci we wskazanym rejonie przez  mieszkańców ww. sołectw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”,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zorganizowanej przez Komisariat Policji Tarnów - Zachód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800" i="1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24 maja 2023 roku w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sali konferencyjnej Małopolskiego Centrum Edukacji Ekologicznej odbyła się kolejna debata o temacie 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</a:t>
            </a:r>
            <a:r>
              <a:rPr lang="pl-PL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Bezpieczeństwo na terenie: rezerwatu „Skamieniałe Miasto”, „Parku Zdrojowego” oraz nowo powstającej „Ścieżki w Koronach Drzew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”,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zorganizowanej przez Komisariat Policji w Ciężkowicach</a:t>
            </a:r>
            <a:endParaRPr lang="pl-PL" sz="2000" dirty="0"/>
          </a:p>
          <a:p>
            <a:pPr lvl="0">
              <a:buNone/>
            </a:pPr>
            <a:endParaRPr lang="pl-PL" sz="2000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2654911" y="633589"/>
            <a:ext cx="688217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 - Inaugurujące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47F1EA1-467B-2DCE-1108-7038ABA28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26" y="5464146"/>
            <a:ext cx="2020174" cy="107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67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224290" y="1586796"/>
            <a:ext cx="8626327" cy="368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Komenda Miejska Policji w Tarnowie </a:t>
            </a:r>
            <a:r>
              <a:rPr lang="pl-PL" sz="2000" dirty="0"/>
              <a:t>zorganizowała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u="sng" dirty="0"/>
              <a:t>4 debaty społeczne inaugurujące</a:t>
            </a:r>
            <a:r>
              <a:rPr lang="pl-PL" sz="2000" dirty="0"/>
              <a:t>. </a:t>
            </a:r>
          </a:p>
          <a:p>
            <a:pPr>
              <a:buNone/>
            </a:pPr>
            <a:endParaRPr lang="pl-PL" sz="2000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19 października 2023 roku w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budynku Gminnego Centrum Kultury i Czytelnictwa            w Szerzynach odbyła się debata o temacie 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</a:t>
            </a:r>
            <a:r>
              <a:rPr lang="pl-PL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Problemy i zagrożenia związane z nieprawidłowym parkowaniem na drodze powiatowej w centrum miejscowości Szerzyny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”,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zorganizowanej przez Komisariat Policji w Tuchowie</a:t>
            </a:r>
            <a:endParaRPr lang="pl-PL" sz="1800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800" i="1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20 października 2023 roku w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sali Zespołu Szkół Ogólnokształcących nr 6  w Tarnowie odbyła się debata o temacie „</a:t>
            </a:r>
            <a:r>
              <a:rPr lang="pl-PL" sz="18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Problem zakłócania porządku i bezpieczeństwa w rejonie Placu Kościuszki w Tarnowie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”, zorganizowanej przez Komisariat Policji Tarnów - Centrum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2654911" y="633589"/>
            <a:ext cx="688217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 – Inaugurujące cd.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47F1EA1-467B-2DCE-1108-7038ABA28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367" y="5459626"/>
            <a:ext cx="2020174" cy="107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102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Prostokąt 2"/>
          <p:cNvSpPr>
            <a:spLocks noChangeArrowheads="1"/>
          </p:cNvSpPr>
          <p:nvPr/>
        </p:nvSpPr>
        <p:spPr bwMode="auto">
          <a:xfrm>
            <a:off x="207280" y="1791495"/>
            <a:ext cx="8750454" cy="516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imes New Roman" pitchFamily="18" charset="0"/>
                <a:cs typeface="Times New Roman" pitchFamily="18" charset="0"/>
              </a:rPr>
              <a:t>Komenda Miejska Policji w Tarnowie </a:t>
            </a:r>
            <a:r>
              <a:rPr lang="pl-PL" sz="2000" dirty="0"/>
              <a:t>zorganizowała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u="sng" dirty="0"/>
              <a:t>2 debaty ewaluacyjne</a:t>
            </a:r>
            <a:r>
              <a:rPr lang="pl-PL" sz="2000" dirty="0"/>
              <a:t> podsumowujące spotkania z 2022 roku.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sz="2000" dirty="0"/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19 kwietnia 2023 roku, w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Gminnym Ośrodku Kultury w Śmignie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odbyła się debata </a:t>
            </a:r>
            <a:r>
              <a:rPr lang="pl-PL" sz="1800" dirty="0">
                <a:latin typeface="+mn-lt"/>
              </a:rPr>
              <a:t>ewaluacyjna o temacie 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</a:t>
            </a:r>
            <a:r>
              <a:rPr lang="pl-PL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Problem wypalania nieużytków rolnych na terenie gminy Lisia Góra i związane z nim zagrożenia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 jako odpowiedź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 wypracowane wnioski społeczne     z dnia 06.10.2022 roku. Debata zorganizowana przez Komisariat Policji Tarnów - Centrum</a:t>
            </a:r>
            <a:endParaRPr lang="pl-PL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800" dirty="0">
                <a:latin typeface="+mn-lt"/>
              </a:rPr>
              <a:t>12 lipca 2023 roku, w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sali konferencyjnej Rady Miasta w Radłowie </a:t>
            </a:r>
            <a:r>
              <a:rPr lang="pl-PL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odbyła się kolejna debata </a:t>
            </a:r>
            <a:r>
              <a:rPr lang="pl-PL" sz="1800" dirty="0">
                <a:latin typeface="+mn-lt"/>
              </a:rPr>
              <a:t>ewaluacyjna pod nazwą 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</a:t>
            </a:r>
            <a:r>
              <a:rPr lang="pl-PL" sz="1800" i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Problemy i zagrożenia związane z funkcjonowaniem akwenu wodnego w Radłowie</a:t>
            </a:r>
            <a:r>
              <a:rPr lang="pl-PL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”  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jako odpowiedź na wypracowane wnioski społeczne             z dnia 09.11.2022 roku. Debata zorganizowana przez Komisariat Policji w Żabnie</a:t>
            </a:r>
            <a:endParaRPr lang="pl-PL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800" i="1" dirty="0">
              <a:effectLst/>
              <a:latin typeface="+mn-lt"/>
              <a:ea typeface="Times New Roman" panose="02020603050405020304" pitchFamily="18" charset="0"/>
            </a:endParaRPr>
          </a:p>
          <a:p>
            <a:pPr lvl="0">
              <a:buNone/>
            </a:pPr>
            <a:endParaRPr lang="pl-PL" sz="2000" dirty="0"/>
          </a:p>
          <a:p>
            <a:pPr lvl="0">
              <a:buNone/>
            </a:pPr>
            <a:endParaRPr lang="pl-PL" sz="2000" dirty="0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E29B3572-BB36-4E8E-AED2-8FAFDDC61AA8}"/>
              </a:ext>
            </a:extLst>
          </p:cNvPr>
          <p:cNvSpPr txBox="1">
            <a:spLocks/>
          </p:cNvSpPr>
          <p:nvPr/>
        </p:nvSpPr>
        <p:spPr bwMode="auto">
          <a:xfrm>
            <a:off x="2608627" y="633589"/>
            <a:ext cx="697474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Debaty Społeczne - Ewaluacyjne</a:t>
            </a:r>
            <a:endParaRPr lang="pl-PL" altLang="pl-PL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357433" y="5902238"/>
            <a:ext cx="4834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„POROZMAWIAJMY O BEZPIECZEŃSTWIE –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MOŻESZ MIEĆ NA NIE WPŁYW”.  </a:t>
            </a:r>
          </a:p>
        </p:txBody>
      </p:sp>
      <p:pic>
        <p:nvPicPr>
          <p:cNvPr id="1027" name="Picture 3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734" y="2061477"/>
            <a:ext cx="2581840" cy="3658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A3FCF2E-B85F-15DF-9804-5EF0B6DA7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76" y="5416321"/>
            <a:ext cx="2020174" cy="107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254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1ADAA71-2CF3-0F9F-057D-97BDDA33E607}"/>
              </a:ext>
            </a:extLst>
          </p:cNvPr>
          <p:cNvSpPr txBox="1">
            <a:spLocks/>
          </p:cNvSpPr>
          <p:nvPr/>
        </p:nvSpPr>
        <p:spPr bwMode="auto">
          <a:xfrm>
            <a:off x="1884235" y="612837"/>
            <a:ext cx="8423529" cy="96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Skutki likwidacji PONON – jak wpłynęły na pracę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2023 roku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50F4A8-FC43-1BBA-E699-89157BC4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7859" y="3022777"/>
            <a:ext cx="3359810" cy="16991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ostokąt 2">
            <a:extLst>
              <a:ext uri="{FF2B5EF4-FFF2-40B4-BE49-F238E27FC236}">
                <a16:creationId xmlns:a16="http://schemas.microsoft.com/office/drawing/2014/main" id="{63475A1B-891B-25B3-AC4B-F69C0EBA4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92" y="1683572"/>
            <a:ext cx="1105913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W 2023 roku NIE funkcjonował całodobowy Punkt Opieki Nad Osobami Nietrzeźwymi (PONON).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Jego miejsce zastąpiła ogrzewalnia czynna w godz. 18:00/10:00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dirty="0">
                <a:latin typeface="Times New Roman" pitchFamily="18" charset="0"/>
                <a:cs typeface="Times New Roman" pitchFamily="18" charset="0"/>
              </a:rPr>
              <a:t>zapewniająca dodatkowo dyżur lekarza wykonującego badania dla służb w godz.13:00/23:00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sz="2000" b="1" dirty="0">
                <a:latin typeface="Times New Roman" pitchFamily="18" charset="0"/>
                <a:cs typeface="Times New Roman" pitchFamily="18" charset="0"/>
              </a:rPr>
              <a:t>Powyższe działanie wpłynęło między innymi na :</a:t>
            </a:r>
            <a:endParaRPr lang="pl-PL" sz="2000" b="1" dirty="0"/>
          </a:p>
        </p:txBody>
      </p:sp>
      <p:sp>
        <p:nvSpPr>
          <p:cNvPr id="6" name="Prostokąt 2">
            <a:extLst>
              <a:ext uri="{FF2B5EF4-FFF2-40B4-BE49-F238E27FC236}">
                <a16:creationId xmlns:a16="http://schemas.microsoft.com/office/drawing/2014/main" id="{120A50DA-3EC1-837C-E03D-F0E7CE9B8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7" y="3418137"/>
            <a:ext cx="12132733" cy="339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600" dirty="0">
                <a:latin typeface="+mn-lt"/>
              </a:rPr>
              <a:t>zwiększenie ilości osób przebywających w Policyjnych Pomieszczeniach </a:t>
            </a:r>
          </a:p>
          <a:p>
            <a:pPr>
              <a:buNone/>
            </a:pPr>
            <a:r>
              <a:rPr lang="pl-PL" sz="1600" dirty="0">
                <a:latin typeface="+mn-lt"/>
              </a:rPr>
              <a:t>     dla Osób Zatrzymanych (PDOZ) wyłącznie w celu wytrzeźwienia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600" i="1" dirty="0">
                <a:latin typeface="+mn-lt"/>
                <a:ea typeface="Times New Roman" panose="02020603050405020304" pitchFamily="18" charset="0"/>
              </a:rPr>
              <a:t>b</a:t>
            </a:r>
            <a:r>
              <a:rPr lang="pl-PL" sz="1600" i="1" dirty="0">
                <a:effectLst/>
                <a:latin typeface="+mn-lt"/>
                <a:ea typeface="Times New Roman" panose="02020603050405020304" pitchFamily="18" charset="0"/>
              </a:rPr>
              <a:t>rak całodobowego dostępu do możliwości przeprowadzenia badania lekarskiego</a:t>
            </a:r>
          </a:p>
          <a:p>
            <a:pPr>
              <a:buNone/>
            </a:pPr>
            <a:r>
              <a:rPr lang="pl-PL" sz="1600" i="1" dirty="0">
                <a:effectLst/>
                <a:latin typeface="+mn-lt"/>
                <a:ea typeface="Times New Roman" panose="02020603050405020304" pitchFamily="18" charset="0"/>
              </a:rPr>
              <a:t>     wydłużył czas skompletowania dokumentacji niezbędnej do osadzenia osoby w PDOZ, </a:t>
            </a:r>
            <a:endParaRPr lang="pl-PL" sz="1600" i="1" dirty="0">
              <a:latin typeface="+mn-lt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pl-PL" sz="1600" i="1" dirty="0">
                <a:effectLst/>
                <a:latin typeface="+mn-lt"/>
                <a:ea typeface="Times New Roman" panose="02020603050405020304" pitchFamily="18" charset="0"/>
              </a:rPr>
              <a:t>     co finalnie przekładało się na czas poświęcony nad każdą z osób zatrzymanych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600" i="1" dirty="0">
                <a:latin typeface="+mn-lt"/>
                <a:ea typeface="Times New Roman" panose="02020603050405020304" pitchFamily="18" charset="0"/>
              </a:rPr>
              <a:t>ż</a:t>
            </a:r>
            <a:r>
              <a:rPr lang="pl-PL" sz="1600" i="1" dirty="0">
                <a:effectLst/>
                <a:latin typeface="+mn-lt"/>
                <a:ea typeface="Times New Roman" panose="02020603050405020304" pitchFamily="18" charset="0"/>
              </a:rPr>
              <a:t>adna z placówek medycznych z terenu miasta i powiatu tarnowskiego nie wyraziła zgody na badania lekarskie osób zatrzymanych –                  poza godzinami pracy lekarza w ogrzewalni, badania wykonywane były w Szpitalu w Dąbrowie Tarnowskiej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skutkiem tego była </a:t>
            </a:r>
            <a:r>
              <a:rPr lang="pl-PL" sz="1600" dirty="0">
                <a:solidFill>
                  <a:srgbClr val="FF0000"/>
                </a:solidFill>
                <a:effectLst/>
                <a:latin typeface="+mn-lt"/>
                <a:ea typeface="Times New Roman" panose="02020603050405020304" pitchFamily="18" charset="0"/>
              </a:rPr>
              <a:t>dłuższa nieobecność patrolów policji na terenie mi</a:t>
            </a:r>
            <a:r>
              <a:rPr lang="pl-PL" sz="16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asta i powiatu tarnowskiego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050" b="1" i="1" u="sng" dirty="0">
              <a:effectLst/>
              <a:latin typeface="+mn-lt"/>
              <a:ea typeface="Times New Roman" panose="02020603050405020304" pitchFamily="18" charset="0"/>
            </a:endParaRPr>
          </a:p>
          <a:p>
            <a:pPr algn="ctr">
              <a:buNone/>
            </a:pPr>
            <a:r>
              <a:rPr lang="pl-PL" sz="2000" b="1" i="1" u="sng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</a:rPr>
              <a:t>Od dnia 01.01.2024 roku, </a:t>
            </a:r>
            <a:r>
              <a:rPr lang="pl-PL" sz="20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całodobowy Punkt Opieki Nad Osobami Nietrzeźwymi (PONON) </a:t>
            </a:r>
          </a:p>
          <a:p>
            <a:pPr algn="ctr">
              <a:buNone/>
            </a:pPr>
            <a:r>
              <a:rPr lang="pl-PL" sz="20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WZNOWIŁ DZIAŁALNOŚĆ</a:t>
            </a:r>
            <a:endParaRPr lang="pl-PL" sz="2000" b="1" i="1" u="sng" dirty="0">
              <a:solidFill>
                <a:srgbClr val="00B05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1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1ADAA71-2CF3-0F9F-057D-97BDDA33E607}"/>
              </a:ext>
            </a:extLst>
          </p:cNvPr>
          <p:cNvSpPr txBox="1">
            <a:spLocks/>
          </p:cNvSpPr>
          <p:nvPr/>
        </p:nvSpPr>
        <p:spPr bwMode="auto">
          <a:xfrm>
            <a:off x="67733" y="872716"/>
            <a:ext cx="6959600" cy="119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Podziękowania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Komendanta Miejskiego Policji w Tarnowie</a:t>
            </a:r>
          </a:p>
        </p:txBody>
      </p:sp>
      <p:sp>
        <p:nvSpPr>
          <p:cNvPr id="6" name="Prostokąt 2">
            <a:extLst>
              <a:ext uri="{FF2B5EF4-FFF2-40B4-BE49-F238E27FC236}">
                <a16:creationId xmlns:a16="http://schemas.microsoft.com/office/drawing/2014/main" id="{120A50DA-3EC1-837C-E03D-F0E7CE9B8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2347365"/>
            <a:ext cx="6510866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pl-PL" sz="1800" dirty="0">
                <a:latin typeface="+mn-lt"/>
              </a:rPr>
              <a:t>w związku z licznymi działaniami i podjętymi inicjatywami, które bezpośrednio przyczyniły się do wznowienia od początku 2024 roku, działania Punktu Opieki Nad Osobami Nietrzeźwymi (PONON)</a:t>
            </a:r>
          </a:p>
          <a:p>
            <a:pPr>
              <a:buNone/>
            </a:pPr>
            <a:endParaRPr lang="pl-PL" sz="1800" dirty="0">
              <a:latin typeface="+mn-lt"/>
            </a:endParaRPr>
          </a:p>
          <a:p>
            <a:pPr>
              <a:buNone/>
            </a:pPr>
            <a:r>
              <a:rPr lang="pl-PL" sz="1800" dirty="0">
                <a:latin typeface="+mn-lt"/>
              </a:rPr>
              <a:t>Komendant Miejski Policji w Tarnowie insp. Mariusz Dymura złożył na ręce Przewodniczącej Komisji Zdrowia Rady Miejskiej w Tarnowie Pani Krystynie Mierzejewskiej Podziękowania za dołożony trud                i determinację w działaniach służących poprawie bezpieczeństwa.</a:t>
            </a:r>
          </a:p>
          <a:p>
            <a:pPr>
              <a:buNone/>
            </a:pPr>
            <a:endParaRPr lang="pl-PL" sz="1800" dirty="0">
              <a:latin typeface="+mn-lt"/>
            </a:endParaRPr>
          </a:p>
          <a:p>
            <a:pPr>
              <a:buNone/>
            </a:pPr>
            <a:r>
              <a:rPr lang="pl-PL" sz="1800" dirty="0">
                <a:latin typeface="+mn-lt"/>
              </a:rPr>
              <a:t>Podziękowania kierowane zostały do Przewodniczącej Komisji Zdrowia Rady Miejskiej w Tarnowie, członków Komisji Zdrowia Rady Miejskiej w Tarnowie oraz radnych Rady Miejskiej w Tarnowie </a:t>
            </a:r>
            <a:endParaRPr lang="pl-PL" sz="1800" i="1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9C416FA-D931-9520-F861-990C21CA0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33" y="872716"/>
            <a:ext cx="4096725" cy="582441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09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pole tekstowe 12">
            <a:extLst>
              <a:ext uri="{FF2B5EF4-FFF2-40B4-BE49-F238E27FC236}">
                <a16:creationId xmlns:a16="http://schemas.microsoft.com/office/drawing/2014/main" id="{484EBFED-8EC2-4EA8-830A-F325C8E96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7" y="611378"/>
            <a:ext cx="6804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W PREWENCJI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1" y="1526959"/>
            <a:ext cx="4121510" cy="4967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190" y="1526959"/>
            <a:ext cx="6004138" cy="33660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148" y="3669521"/>
            <a:ext cx="4108200" cy="2753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359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5366C572-66BB-42EB-8F1A-4E9349534CD6}"/>
              </a:ext>
            </a:extLst>
          </p:cNvPr>
          <p:cNvSpPr txBox="1"/>
          <p:nvPr/>
        </p:nvSpPr>
        <p:spPr>
          <a:xfrm>
            <a:off x="2024858" y="555341"/>
            <a:ext cx="8139112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Spotkania realizowane przez: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Zespół ds. Nieletnich i Patologii KMP w Tarnowie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Dzielnicowych podległych komisariatów Policji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4B08924F-26DE-4C65-B5AF-379CEE034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544365"/>
              </p:ext>
            </p:extLst>
          </p:nvPr>
        </p:nvGraphicFramePr>
        <p:xfrm>
          <a:off x="892101" y="2853036"/>
          <a:ext cx="10404630" cy="1558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4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4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22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Zagrożenie w sieci – profilaktyka, reagowanie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Alkohol i narkomania 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71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9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(3 890)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(74)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(440)</a:t>
                      </a:r>
                      <a:r>
                        <a:rPr lang="pl-PL" sz="11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pl-PL" sz="11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(2 023)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(141)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91FB3714-3D72-4697-92EB-3EEBD40F7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280228"/>
              </p:ext>
            </p:extLst>
          </p:nvPr>
        </p:nvGraphicFramePr>
        <p:xfrm>
          <a:off x="892101" y="4763327"/>
          <a:ext cx="10404628" cy="1628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4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0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3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7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8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91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4594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672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Przeciwdziałanie nawoływaniu do nienawiści, faszyzmu …</a:t>
                      </a: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Handel Ludźmi 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Kibic i</a:t>
                      </a: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doping TAK –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Pseudokibic i agresja NIE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Uczniowie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Nauczyciele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Rodzice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(495)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 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(451)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(521)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osób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68584" marR="685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DEAD9D9B-95A8-43C3-A902-7BA70D70A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6409368"/>
            <a:ext cx="2413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nawiasie podano dane z 2022 r.</a:t>
            </a:r>
          </a:p>
        </p:txBody>
      </p:sp>
      <p:sp>
        <p:nvSpPr>
          <p:cNvPr id="10" name="pole tekstowe 2">
            <a:extLst>
              <a:ext uri="{FF2B5EF4-FFF2-40B4-BE49-F238E27FC236}">
                <a16:creationId xmlns:a16="http://schemas.microsoft.com/office/drawing/2014/main" id="{BB08292A-6DF5-4792-8730-9A4F88D6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01" y="2301645"/>
            <a:ext cx="792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Podział tematyczny realizowanych programów profilaktycznych </a:t>
            </a:r>
          </a:p>
        </p:txBody>
      </p:sp>
    </p:spTree>
    <p:extLst>
      <p:ext uri="{BB962C8B-B14F-4D97-AF65-F5344CB8AC3E}">
        <p14:creationId xmlns:p14="http://schemas.microsoft.com/office/powerpoint/2010/main" val="101132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49" y="1286207"/>
            <a:ext cx="8074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ü"/>
            </a:pPr>
            <a:r>
              <a:rPr lang="pl-PL" sz="1800" b="1" dirty="0"/>
              <a:t>Międzynarodowy „Dzień Bezpiecznego Internetu 2023 – </a:t>
            </a:r>
            <a:r>
              <a:rPr lang="pl-PL" sz="1800" b="1" dirty="0" err="1"/>
              <a:t>Safer</a:t>
            </a:r>
            <a:r>
              <a:rPr lang="pl-PL" sz="1800" b="1" dirty="0"/>
              <a:t> Internet Day”</a:t>
            </a:r>
            <a:endParaRPr lang="pl-PL" sz="18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6476E91-0E0A-4C81-920D-D8B4D33ACA9F}"/>
              </a:ext>
            </a:extLst>
          </p:cNvPr>
          <p:cNvSpPr txBox="1"/>
          <p:nvPr/>
        </p:nvSpPr>
        <p:spPr>
          <a:xfrm>
            <a:off x="214049" y="1861782"/>
            <a:ext cx="75774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 ramach obchodów </a:t>
            </a:r>
            <a:r>
              <a:rPr lang="pl-PL" sz="1800" i="1" dirty="0"/>
              <a:t>„Dnia Bezpiecznego Internetu 2023 - </a:t>
            </a:r>
            <a:r>
              <a:rPr lang="pl-PL" sz="1800" i="1" dirty="0" err="1"/>
              <a:t>Safer</a:t>
            </a:r>
            <a:r>
              <a:rPr lang="pl-PL" sz="1800" i="1" dirty="0"/>
              <a:t> Internet Day”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tarnowscy policjanci nie tylko czynnie angażowali się w profilaktykę ale dodatkowo :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pl-P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spólnie z kilkoma szkołami podstawowymi z terenu miasta Tarnowa zorganizowali międzyszkolny konkurs plastyczny na plakat o tematyce bezpieczeństwa w sieci.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wzięto czynny udział w zorganizowanym konkursie </a:t>
            </a:r>
            <a:r>
              <a:rPr lang="pl-PL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wiedzy przez Szkołę Podstawową nr 8 w Tarnowie oraz konkursie plastycznym na wykonanie „</a:t>
            </a:r>
            <a:r>
              <a:rPr lang="pl-PL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lapbooka</a:t>
            </a:r>
            <a:r>
              <a:rPr lang="pl-PL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przez Szkołę Podstawową w Niwce.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przeprowadzono warsztaty z grupą juniorów, adeptów Unii Tarnów Żużlowej Sportowej Spółki Akcyjnej w Centrum Sztuki Mościce, w których wzięli udział młodzi piłkarze na temat bezpiecznego korzystania z Internetu.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dirty="0">
                <a:latin typeface="Times New Roman" panose="02020603050405020304" pitchFamily="18" charset="0"/>
              </a:rPr>
              <a:t>udział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składzie jury szkolnego konkursu filmowego organizowanego przez I Liceum Ogólnokształcącego w Tarnowie, którego celem było zwalczanie zjawiska hejtu wśród młodzieży. </a:t>
            </a:r>
            <a:endParaRPr lang="pl-PL" sz="18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9422252" y="6514333"/>
            <a:ext cx="1195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luty 2023 roku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E70732A-F497-77C1-76EA-5528E1C0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631" y="1286207"/>
            <a:ext cx="3714843" cy="52024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63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   cd.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42" y="1640662"/>
            <a:ext cx="10577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l-PL" sz="1800" b="1" i="1" dirty="0"/>
              <a:t>„bezpieczna droga do szkoły z Mrówką”</a:t>
            </a:r>
            <a:r>
              <a:rPr lang="pl-PL" sz="1800" i="1" dirty="0"/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61409" y="6152375"/>
            <a:ext cx="2510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wrzesień / październik 2023 roku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E102376-E711-4952-9B1D-FC35C8E7368A}"/>
              </a:ext>
            </a:extLst>
          </p:cNvPr>
          <p:cNvSpPr txBox="1"/>
          <p:nvPr/>
        </p:nvSpPr>
        <p:spPr>
          <a:xfrm>
            <a:off x="260741" y="2242731"/>
            <a:ext cx="83295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We wrześniu i październiku 2023 r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oku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arnowscy policjanci razem z firmą                     SUFIGS sp. z o.o.  oraz jej maskotką -  olbrzymią Mrówką kontynuowali rozpoczętą            w 2016 rok akcję „Bezpieczna droga do szkoły z Mrówką”, ucząc dzieci rozpoczynających naukę w klasach pierwszych jak bezpiecznie dotrzeć i wrócić ze szkoły do domu. Wspólnie z „Mrówką” rozdano najmłodszym kamizelki odblaskowe i uświadamiali potrzebę ich zakładania po zmroku, poza obszarem zabudowanym. 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7984DA0-9A3C-40DD-92CD-80A884A48642}"/>
              </a:ext>
            </a:extLst>
          </p:cNvPr>
          <p:cNvSpPr txBox="1"/>
          <p:nvPr/>
        </p:nvSpPr>
        <p:spPr>
          <a:xfrm>
            <a:off x="6138886" y="4237717"/>
            <a:ext cx="57588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q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W 2023 roku </a:t>
            </a: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rofilaktycy dotarli do 85 szkół podstawowych </a:t>
            </a: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spotkali się z blisko 2200 uczniami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wręczając im odblaski. Uczniowie klas pierwszych                      w sposób praktyczny wykorzystywali zdobyte wiadomości, trenując pod okiem policjantów przechodzenie na drugą stronę jezdni – wykorzystując do tego atrapy (matę) przejścia dla pieszych oraz sygnalizacji świetlnej.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6AC6F15-0A75-8B19-90BA-A2D173D0A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0" y="1078912"/>
            <a:ext cx="1842839" cy="3038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C9DCA86-1B74-A4A6-4846-952142A6B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42" y="4310786"/>
            <a:ext cx="5792374" cy="1781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255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pole tekstowe 3">
            <a:extLst>
              <a:ext uri="{FF2B5EF4-FFF2-40B4-BE49-F238E27FC236}">
                <a16:creationId xmlns:a16="http://schemas.microsoft.com/office/drawing/2014/main" id="{CB6783D2-ABBA-473E-90E4-A82B6C71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7" y="598167"/>
            <a:ext cx="7489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Ważniejsze działania profilaktyczne   cd.</a:t>
            </a:r>
          </a:p>
        </p:txBody>
      </p:sp>
      <p:sp>
        <p:nvSpPr>
          <p:cNvPr id="58372" name="pole tekstowe 1">
            <a:extLst>
              <a:ext uri="{FF2B5EF4-FFF2-40B4-BE49-F238E27FC236}">
                <a16:creationId xmlns:a16="http://schemas.microsoft.com/office/drawing/2014/main" id="{8B720F96-A1EE-4C78-AEAB-9BCC3B3C2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56" y="1624694"/>
            <a:ext cx="7192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„Bezpieczny Senior”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2E1C62A-4ABB-439E-8ABF-C038BA980114}"/>
              </a:ext>
            </a:extLst>
          </p:cNvPr>
          <p:cNvSpPr txBox="1"/>
          <p:nvPr/>
        </p:nvSpPr>
        <p:spPr>
          <a:xfrm>
            <a:off x="424739" y="2496678"/>
            <a:ext cx="6705903" cy="293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ostatnim kwartale 2023 roku policjanci Komendy Miejskiej Policji w Tarnowie weszli we współpracę z lokalnymi samorządami wydającymi prasę na terenie miasta i powiatu tarnowskiego,            w wyniku której w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gazetach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wydawanych przez w/w podmioty został wydrukowany (bądź ukaże się początkiem 2024 roku) plakat zaprojektowany przez policjantów - profilaktyków, przestrzegający seniorów przez działaniem oszustów, wykorzystujących metody pod legendę. Łączny jednorazowy nakład wszystkich gazet,                    w którym ukażą się powyższe treści wynosi 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41.150  egzemplarzy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FB64311-2C63-46D7-BEDC-0AA9A349424B}"/>
              </a:ext>
            </a:extLst>
          </p:cNvPr>
          <p:cNvSpPr txBox="1"/>
          <p:nvPr/>
        </p:nvSpPr>
        <p:spPr>
          <a:xfrm>
            <a:off x="9209539" y="6406258"/>
            <a:ext cx="1946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IV kwartał 2023 roku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1C2DB97-A45D-EC97-D9A0-524D92993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79" y="1309956"/>
            <a:ext cx="3611865" cy="509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E0E02C95-0A58-EF44-DF28-5EEDD0308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706" y="768690"/>
            <a:ext cx="6878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Dołącz do Nas …</a:t>
            </a:r>
          </a:p>
        </p:txBody>
      </p:sp>
      <p:sp>
        <p:nvSpPr>
          <p:cNvPr id="4" name="Prostokąt 2">
            <a:extLst>
              <a:ext uri="{FF2B5EF4-FFF2-40B4-BE49-F238E27FC236}">
                <a16:creationId xmlns:a16="http://schemas.microsoft.com/office/drawing/2014/main" id="{AF736139-B862-5A92-8788-D1C5D05C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320" y="1654185"/>
            <a:ext cx="11193359" cy="44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Komendzie Miejskiej Policji w Tarnowie można składać dokumentację o przyjęcie do służby w Policji w każdy wtorek w godz. 11.00 - 14.00. Dokumenty te są przesyłane do Wydziału Doboru i Szkolenia Komendy Wojewódzkiej Policji w Krakowie, który do prowadzi proces rekrutacyjny.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endParaRPr lang="pl-PL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pl-PL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2023 roku do Komendy Miejskiej Policji w Tarnowie zostało przyjętych </a:t>
            </a:r>
            <a:r>
              <a:rPr lang="pl-PL" sz="1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pl-PL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nowych funkcjonariuszy – </a:t>
            </a:r>
            <a:r>
              <a:rPr lang="pl-PL" sz="1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pl-PL" sz="1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mężczyzn i 11 kobiet.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Przyjęcia były odpowiednio: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luty – </a:t>
            </a: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funkcjonariuszy,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maja – </a:t>
            </a: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funkcjonariuszy,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maja – </a:t>
            </a: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funkcjonariuszy,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września – </a:t>
            </a: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funkcjonariuszy,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 października – </a:t>
            </a: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funkcjonariuszy,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grudnia – 6 funkcjonariuszy. 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30FE63F-02B4-183B-CC3D-5B6E57A73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31" y="3618671"/>
            <a:ext cx="5335617" cy="2992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77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0402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NIESTANDARTOWE </a:t>
            </a:r>
          </a:p>
        </p:txBody>
      </p:sp>
      <p:pic>
        <p:nvPicPr>
          <p:cNvPr id="60420" name="Picture 5" descr="C:\Users\adrian.seyrlhuber\Desktop\rowery i narty\narty (2).jpg">
            <a:extLst>
              <a:ext uri="{FF2B5EF4-FFF2-40B4-BE49-F238E27FC236}">
                <a16:creationId xmlns:a16="http://schemas.microsoft.com/office/drawing/2014/main" id="{DC8FF334-CD58-4045-A23F-F5787DE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7" y="1551210"/>
            <a:ext cx="4157328" cy="2772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0422" name="Picture 8" descr="C:\Users\adrian.seyrlhuber\Desktop\rowery i narty\rowery (14).jpg">
            <a:extLst>
              <a:ext uri="{FF2B5EF4-FFF2-40B4-BE49-F238E27FC236}">
                <a16:creationId xmlns:a16="http://schemas.microsoft.com/office/drawing/2014/main" id="{B2074F8D-3A8A-4B19-9D17-154CF677D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6"/>
          <a:stretch>
            <a:fillRect/>
          </a:stretch>
        </p:blipFill>
        <p:spPr bwMode="auto">
          <a:xfrm>
            <a:off x="401744" y="1648752"/>
            <a:ext cx="3912169" cy="2597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245" y="4405410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ROWEROWE</a:t>
            </a:r>
          </a:p>
        </p:txBody>
      </p:sp>
      <p:sp>
        <p:nvSpPr>
          <p:cNvPr id="8" name="pole tekstowe 12">
            <a:extLst>
              <a:ext uri="{FF2B5EF4-FFF2-40B4-BE49-F238E27FC236}">
                <a16:creationId xmlns:a16="http://schemas.microsoft.com/office/drawing/2014/main" id="{853E1B6E-D83B-402E-B27B-095C38E47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697" y="4405410"/>
            <a:ext cx="25430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NARCIARSKIE</a:t>
            </a:r>
          </a:p>
        </p:txBody>
      </p:sp>
      <p:sp>
        <p:nvSpPr>
          <p:cNvPr id="2" name="pole tekstowe 12">
            <a:extLst>
              <a:ext uri="{FF2B5EF4-FFF2-40B4-BE49-F238E27FC236}">
                <a16:creationId xmlns:a16="http://schemas.microsoft.com/office/drawing/2014/main" id="{26CD36E2-8434-47C8-3EF2-369C4747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1415" y="2848401"/>
            <a:ext cx="2244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PATROLE WODNE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E2B0A8A-9E4B-CEDE-BE03-72548E56E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633" y="3975100"/>
            <a:ext cx="4300782" cy="2491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73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314022" y="2219371"/>
            <a:ext cx="752818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nad wodą”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zapewnienie bezpieczeństwa w  czasie letniego wypoczynku na terenach przywodnych oraz kąpieliskach. Do tego celu poza standardowymi działaniami dyslokowane są specjalnie utworzone w 2017 roku patrole rowerowe oraz łączone patrole </a:t>
            </a: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wodne, pełniące służbę razem z Państwową Strażą Rybacką, WOPR na terenie największego kąpieliska w powiecie w miejscowości Radłów.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rowerowych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6 policjantów</a:t>
            </a:r>
          </a:p>
          <a:p>
            <a:pPr>
              <a:defRPr/>
            </a:pP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służbę w patrolach wodnych </a:t>
            </a:r>
          </a:p>
          <a:p>
            <a:pPr>
              <a:defRPr/>
            </a:pP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5 policjantów</a:t>
            </a:r>
            <a:endParaRPr lang="pl-PL" sz="2000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9" descr="C:\Users\adrian.seyrlhuber\Desktop\rowery i narty\rowery (11).jpg">
            <a:extLst>
              <a:ext uri="{FF2B5EF4-FFF2-40B4-BE49-F238E27FC236}">
                <a16:creationId xmlns:a16="http://schemas.microsoft.com/office/drawing/2014/main" id="{AF1C4DD9-C13F-4550-808A-88B81144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09" y="4094285"/>
            <a:ext cx="3221658" cy="2416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E6A4B98-7884-798E-5903-D49E568C4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3122" y="2219371"/>
            <a:ext cx="3612178" cy="2092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213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pole tekstowe 3">
            <a:extLst>
              <a:ext uri="{FF2B5EF4-FFF2-40B4-BE49-F238E27FC236}">
                <a16:creationId xmlns:a16="http://schemas.microsoft.com/office/drawing/2014/main" id="{B4E006C4-ED57-440E-82AD-9141417B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0" y="650685"/>
            <a:ext cx="81026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Kampania informacyjno-edukacyjna na rzecz poprawy bezpieczeństwa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której patronat honorowy objął Minister Spraw Wewnętrznych i Administracji</a:t>
            </a: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29406B-E4C2-4043-A13E-BD0F6AEB0327}"/>
              </a:ext>
            </a:extLst>
          </p:cNvPr>
          <p:cNvSpPr txBox="1"/>
          <p:nvPr/>
        </p:nvSpPr>
        <p:spPr>
          <a:xfrm>
            <a:off x="265291" y="2280886"/>
            <a:ext cx="923104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„Kręci mnie bezpieczeństwo na stoku” –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działania na zorganizowanych terenach narciarskich i promowanie dekalogu FIS. Do tego celu poza standardowymi działaniami dyslokowane są specjalnie utworzone w 2012 roku patrole narciarskie. 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minionym roku służbę w </a:t>
            </a:r>
            <a:r>
              <a:rPr lang="pl-PL" sz="20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patrolach narciarskich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pełniło </a:t>
            </a:r>
          </a:p>
          <a:p>
            <a:pPr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5 policjantów</a:t>
            </a:r>
          </a:p>
          <a:p>
            <a:pPr>
              <a:defRPr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Jurasówka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Siemiechowie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36" y="1716872"/>
            <a:ext cx="1833020" cy="1841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51" y="3517614"/>
            <a:ext cx="2765173" cy="3033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C94E877-8454-4B77-AF7A-5A602C712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78" y="4356143"/>
            <a:ext cx="4041775" cy="227719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904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pole tekstowe 12">
            <a:extLst>
              <a:ext uri="{FF2B5EF4-FFF2-40B4-BE49-F238E27FC236}">
                <a16:creationId xmlns:a16="http://schemas.microsoft.com/office/drawing/2014/main" id="{BEDCFE92-747C-4A40-9E37-474A44E28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643" y="664731"/>
            <a:ext cx="773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Imprezy masowe/zgromadzenia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66BC104-5736-4B53-81BE-8ACC43C6D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8922" y="1341121"/>
            <a:ext cx="3545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   imprezy masowe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2EB0A1E-31CF-444B-B655-DFD4704AE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3600" y="1995347"/>
            <a:ext cx="338155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masowe imprezy sportowe</a:t>
            </a:r>
          </a:p>
        </p:txBody>
      </p:sp>
      <p:pic>
        <p:nvPicPr>
          <p:cNvPr id="62470" name="Picture 2" descr="C:\Users\dariusz.kuchcinski\Desktop\stadion.jpg">
            <a:extLst>
              <a:ext uri="{FF2B5EF4-FFF2-40B4-BE49-F238E27FC236}">
                <a16:creationId xmlns:a16="http://schemas.microsoft.com/office/drawing/2014/main" id="{76388298-1FD1-4C38-BBB7-67E727E8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28" y="3754483"/>
            <a:ext cx="3185412" cy="2293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80BEDA2-0FDD-47D1-A19E-27567A29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814" y="4113510"/>
            <a:ext cx="3690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 imprez niemasowych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 meczy piłki nożnej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629AF5C-1371-46F2-9073-C262748C3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814" y="2447319"/>
            <a:ext cx="47278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meczów Fortuna I liga (piłka nożna)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meczów  II ligi żużla  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meczów  piłki ręcznej (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ORLEN Super Liga)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wydarzeń sportowych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(Igrzyska Europejskie)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pl-PL" alt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mecze piłki siatkowej kobiet 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(Tauron Liga)</a:t>
            </a: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476" name="Picture 3" descr="C:\Users\dariusz.kuchcinski\Desktop\SDM-koncert-na-rynku-fot.-Artur-Gawle-1_imagelarge.jpg">
            <a:extLst>
              <a:ext uri="{FF2B5EF4-FFF2-40B4-BE49-F238E27FC236}">
                <a16:creationId xmlns:a16="http://schemas.microsoft.com/office/drawing/2014/main" id="{2222E7AE-3A67-47CA-910C-3D3E7C9D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4" y="5000560"/>
            <a:ext cx="3690182" cy="16388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9405" name="AutoShape 5" descr="Znalezione obrazy dla zapytania tarnów żużel">
            <a:extLst>
              <a:ext uri="{FF2B5EF4-FFF2-40B4-BE49-F238E27FC236}">
                <a16:creationId xmlns:a16="http://schemas.microsoft.com/office/drawing/2014/main" id="{B511CA40-D811-4A73-B6AF-2D7C0F7BAF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59406" name="AutoShape 7" descr="Znalezione obrazy dla zapytania tarnów żużel">
            <a:extLst>
              <a:ext uri="{FF2B5EF4-FFF2-40B4-BE49-F238E27FC236}">
                <a16:creationId xmlns:a16="http://schemas.microsoft.com/office/drawing/2014/main" id="{8F2FBEC9-1480-4BB3-8D24-35D557C04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pic>
        <p:nvPicPr>
          <p:cNvPr id="62479" name="Picture 8" descr="C:\Users\dariusz.kuchcinski\Desktop\pobrane.jpg">
            <a:extLst>
              <a:ext uri="{FF2B5EF4-FFF2-40B4-BE49-F238E27FC236}">
                <a16:creationId xmlns:a16="http://schemas.microsoft.com/office/drawing/2014/main" id="{EE3BABDC-A320-4EAE-AB1F-B7F4B1A7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129" y="1582777"/>
            <a:ext cx="3056287" cy="1710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2E80FB2B-52E6-456B-9F25-9359B2F4B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536" y="5451446"/>
            <a:ext cx="45626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085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286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286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286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286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588" algn="just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 zabezpieczeń zgromadzeń publicznych</a:t>
            </a: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patroli zabezpieczających przejazdów kibiców    </a:t>
            </a:r>
            <a:endParaRPr lang="pl-PL" altLang="pl-PL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algn="just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zabezpieczeń delegacji rządowych</a:t>
            </a:r>
          </a:p>
        </p:txBody>
      </p:sp>
      <p:pic>
        <p:nvPicPr>
          <p:cNvPr id="14338" name="Picture 2" descr="Bildergebnis für TARNÓW arena jaskółka">
            <a:extLst>
              <a:ext uri="{FF2B5EF4-FFF2-40B4-BE49-F238E27FC236}">
                <a16:creationId xmlns:a16="http://schemas.microsoft.com/office/drawing/2014/main" id="{C86E7CB5-C1EE-48EE-B925-84A26353E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61" y="2689538"/>
            <a:ext cx="3927781" cy="21298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Prostokąt 1"/>
          <p:cNvSpPr/>
          <p:nvPr/>
        </p:nvSpPr>
        <p:spPr>
          <a:xfrm>
            <a:off x="63934" y="1995257"/>
            <a:ext cx="5237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imprez masowych artystyczno-rozrywkowe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Nawias klamrowy zamykający 20">
            <a:extLst>
              <a:ext uri="{FF2B5EF4-FFF2-40B4-BE49-F238E27FC236}">
                <a16:creationId xmlns:a16="http://schemas.microsoft.com/office/drawing/2014/main" id="{88DC0717-8A3F-4706-B7B2-F71A410BA537}"/>
              </a:ext>
            </a:extLst>
          </p:cNvPr>
          <p:cNvSpPr/>
          <p:nvPr/>
        </p:nvSpPr>
        <p:spPr>
          <a:xfrm rot="16200000">
            <a:off x="4967309" y="-744293"/>
            <a:ext cx="276481" cy="5299198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8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pole tekstowe 12">
            <a:extLst>
              <a:ext uri="{FF2B5EF4-FFF2-40B4-BE49-F238E27FC236}">
                <a16:creationId xmlns:a16="http://schemas.microsoft.com/office/drawing/2014/main" id="{E5F30FFB-7697-4424-942A-A3FFB364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132" y="1039784"/>
            <a:ext cx="58351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SŁUŻBA</a:t>
            </a:r>
          </a:p>
          <a:p>
            <a:pPr algn="ctr">
              <a:defRPr/>
            </a:pPr>
            <a:r>
              <a:rPr lang="pl-PL" altLang="pl-PL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RUCHU DROGOWEGO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92EF97-E406-4115-BC09-845122C3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6" y="2636936"/>
            <a:ext cx="2857143" cy="1980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91BBBD1-8D6F-477A-80D5-B6607071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2" y="3294839"/>
            <a:ext cx="4318866" cy="2967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609FF-CCBE-464A-9392-EC8BB1AE2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040" y="3300054"/>
            <a:ext cx="3949388" cy="29620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5500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6">
            <a:extLst>
              <a:ext uri="{FF2B5EF4-FFF2-40B4-BE49-F238E27FC236}">
                <a16:creationId xmlns:a16="http://schemas.microsoft.com/office/drawing/2014/main" id="{E2531115-91E1-4643-8C02-AC9D36741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199" y="2486674"/>
            <a:ext cx="983754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355600" eaLnBrk="1" hangingPunct="1">
              <a:buFont typeface="Arial" pitchFamily="34" charset="0"/>
              <a:buNone/>
              <a:defRPr/>
            </a:pP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Procentowy udział policjantów ruchu drogowego, pełniących bezpośrednio służbę na drodze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E822495B-E735-4B7F-B2F8-9B2D92C0C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306538"/>
              </p:ext>
            </p:extLst>
          </p:nvPr>
        </p:nvGraphicFramePr>
        <p:xfrm>
          <a:off x="2632037" y="3202799"/>
          <a:ext cx="6266827" cy="646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6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72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2023 r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87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55 %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56,70 %</a:t>
                      </a:r>
                      <a:endParaRPr lang="pl-PL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pl-PL" altLang="pl-PL" sz="1800" b="1" baseline="0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1,70</a:t>
                      </a:r>
                      <a:r>
                        <a:rPr lang="pl-PL" alt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T="45787" marB="4578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71E0302E-CE3B-4908-BF4E-D53138555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9" y="641832"/>
            <a:ext cx="103469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PRIORYTETY  REALIZOWANE  W 2023  ROKU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ZWIĄZANE  Z  CELAMI  WYTYCZONYMI  PRZEZ  KGP</a:t>
            </a:r>
          </a:p>
        </p:txBody>
      </p:sp>
      <p:sp>
        <p:nvSpPr>
          <p:cNvPr id="7" name="pole tekstowe 4">
            <a:extLst>
              <a:ext uri="{FF2B5EF4-FFF2-40B4-BE49-F238E27FC236}">
                <a16:creationId xmlns:a16="http://schemas.microsoft.com/office/drawing/2014/main" id="{BF06C0EE-1A9E-417E-9D6A-97308106C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240" y="4173166"/>
            <a:ext cx="864076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5600"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pl-PL" sz="1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czasu pracy kierowców w transporcie drogowym </a:t>
            </a:r>
            <a:endParaRPr lang="pl-PL" altLang="pl-PL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7D3A61F-EC3C-4DEB-A58E-E5A7D6DD3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04914"/>
              </p:ext>
            </p:extLst>
          </p:nvPr>
        </p:nvGraphicFramePr>
        <p:xfrm>
          <a:off x="2590302" y="4777077"/>
          <a:ext cx="6318145" cy="641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1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038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Wartość oczekiwana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Zrealizowano w 2023 r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Stopień realizacji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12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2 369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2727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>
                          <a:solidFill>
                            <a:srgbClr val="0099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+ 358</a:t>
                      </a:r>
                    </a:p>
                  </a:txBody>
                  <a:tcPr marT="45839" marB="4583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9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52" y="7461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</a:t>
            </a:r>
          </a:p>
        </p:txBody>
      </p:sp>
      <p:sp>
        <p:nvSpPr>
          <p:cNvPr id="64518" name="pole tekstowe 3">
            <a:extLst>
              <a:ext uri="{FF2B5EF4-FFF2-40B4-BE49-F238E27FC236}">
                <a16:creationId xmlns:a16="http://schemas.microsoft.com/office/drawing/2014/main" id="{B24BED95-F4C5-42AD-91D8-361C258D3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607" y="3846513"/>
            <a:ext cx="2698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 drogowe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391" y="791832"/>
            <a:ext cx="313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sp>
        <p:nvSpPr>
          <p:cNvPr id="64522" name="pole tekstowe 2">
            <a:extLst>
              <a:ext uri="{FF2B5EF4-FFF2-40B4-BE49-F238E27FC236}">
                <a16:creationId xmlns:a16="http://schemas.microsoft.com/office/drawing/2014/main" id="{E415ED3A-C8C7-4EB4-88AB-7EB14286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136" y="3843338"/>
            <a:ext cx="316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D8DC6C0D-7C53-4E63-9C87-7A7787592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9746003"/>
              </p:ext>
            </p:extLst>
          </p:nvPr>
        </p:nvGraphicFramePr>
        <p:xfrm>
          <a:off x="885630" y="1191883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6D0038AC-5703-498E-880B-BC6FF264AB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0769959"/>
              </p:ext>
            </p:extLst>
          </p:nvPr>
        </p:nvGraphicFramePr>
        <p:xfrm>
          <a:off x="880072" y="4243387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477446"/>
              </p:ext>
            </p:extLst>
          </p:nvPr>
        </p:nvGraphicFramePr>
        <p:xfrm>
          <a:off x="6396550" y="1191882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6155EBB3-5F6B-4599-BE5A-C85CDF3EC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5504461"/>
              </p:ext>
            </p:extLst>
          </p:nvPr>
        </p:nvGraphicFramePr>
        <p:xfrm>
          <a:off x="6396550" y="4243388"/>
          <a:ext cx="4909820" cy="256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026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168" y="3763225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64520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791" y="936759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14" name="Wykres 13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0336247"/>
              </p:ext>
            </p:extLst>
          </p:nvPr>
        </p:nvGraphicFramePr>
        <p:xfrm>
          <a:off x="6941051" y="1271993"/>
          <a:ext cx="4680880" cy="209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267401"/>
              </p:ext>
            </p:extLst>
          </p:nvPr>
        </p:nvGraphicFramePr>
        <p:xfrm>
          <a:off x="652458" y="416214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pole tekstowe 6">
            <a:extLst>
              <a:ext uri="{FF2B5EF4-FFF2-40B4-BE49-F238E27FC236}">
                <a16:creationId xmlns:a16="http://schemas.microsoft.com/office/drawing/2014/main" id="{67795CCF-1797-4BBC-9AA6-B1E8FEC2C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6860" y="3868896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sp>
        <p:nvSpPr>
          <p:cNvPr id="16" name="pole tekstowe 2">
            <a:extLst>
              <a:ext uri="{FF2B5EF4-FFF2-40B4-BE49-F238E27FC236}">
                <a16:creationId xmlns:a16="http://schemas.microsoft.com/office/drawing/2014/main" id="{22334DB9-F6A3-4A4B-9C24-6305A21B6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255" y="935287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6255774"/>
              </p:ext>
            </p:extLst>
          </p:nvPr>
        </p:nvGraphicFramePr>
        <p:xfrm>
          <a:off x="6949867" y="4268946"/>
          <a:ext cx="4516102" cy="208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Wykres 18">
            <a:extLst>
              <a:ext uri="{FF2B5EF4-FFF2-40B4-BE49-F238E27FC236}">
                <a16:creationId xmlns:a16="http://schemas.microsoft.com/office/drawing/2014/main" id="{AEFB41B7-A8AA-40A9-8FBC-F0CF09344E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264286"/>
              </p:ext>
            </p:extLst>
          </p:nvPr>
        </p:nvGraphicFramePr>
        <p:xfrm>
          <a:off x="735273" y="133500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7308516" y="6349671"/>
            <a:ext cx="44274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 dane od 01.01.2022r.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2601" y="3216067"/>
            <a:ext cx="49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2022 i 2023r. dotyczą zdarzeń zaistniałych </a:t>
            </a:r>
            <a:r>
              <a:rPr lang="pl-PL" sz="1000" b="1" i="1" dirty="0"/>
              <a:t>na całym odcinku autostrady A4 </a:t>
            </a:r>
            <a:r>
              <a:rPr lang="pl-PL" sz="1000" i="1" dirty="0"/>
              <a:t>podległym KMP w Tarnowie (58 km), </a:t>
            </a:r>
          </a:p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2015 do 2021 dotyczą zdarzeń drogowych na odcinku A4 tylko </a:t>
            </a:r>
            <a:r>
              <a:rPr lang="pl-PL" sz="1000" b="1" i="1" dirty="0"/>
              <a:t>na obszarze pow. bocheńskiego i brzeskiego</a:t>
            </a:r>
            <a:r>
              <a:rPr lang="pl-PL" sz="1000" i="1" dirty="0"/>
              <a:t> (21,5 km) – pozostałe wliczone do m. Tarnów / pow. ziemski</a:t>
            </a:r>
          </a:p>
        </p:txBody>
      </p:sp>
    </p:spTree>
    <p:extLst>
      <p:ext uri="{BB962C8B-B14F-4D97-AF65-F5344CB8AC3E}">
        <p14:creationId xmlns:p14="http://schemas.microsoft.com/office/powerpoint/2010/main" val="36311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2">
            <a:extLst>
              <a:ext uri="{FF2B5EF4-FFF2-40B4-BE49-F238E27FC236}">
                <a16:creationId xmlns:a16="http://schemas.microsoft.com/office/drawing/2014/main" id="{C6D28C50-1808-AEBA-87D4-CCA776E0B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088" y="1052158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2E4EC1C5-107E-8AEB-2F39-8DE0561AD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201841"/>
              </p:ext>
            </p:extLst>
          </p:nvPr>
        </p:nvGraphicFramePr>
        <p:xfrm>
          <a:off x="761104" y="1407908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ole tekstowe 6">
            <a:extLst>
              <a:ext uri="{FF2B5EF4-FFF2-40B4-BE49-F238E27FC236}">
                <a16:creationId xmlns:a16="http://schemas.microsoft.com/office/drawing/2014/main" id="{5CB1449D-6B1E-859D-FF26-31EEBC6E4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522" y="3878629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sp>
        <p:nvSpPr>
          <p:cNvPr id="5" name="pole tekstowe 12">
            <a:extLst>
              <a:ext uri="{FF2B5EF4-FFF2-40B4-BE49-F238E27FC236}">
                <a16:creationId xmlns:a16="http://schemas.microsoft.com/office/drawing/2014/main" id="{4F8AEC81-3B12-11C6-6BB2-1A77BB2DE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224" y="603055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Zabici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02F61BB1-22A9-30E4-7BC3-37E1534E68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3779779"/>
              </p:ext>
            </p:extLst>
          </p:nvPr>
        </p:nvGraphicFramePr>
        <p:xfrm>
          <a:off x="761104" y="4294458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pole tekstowe 2">
            <a:extLst>
              <a:ext uri="{FF2B5EF4-FFF2-40B4-BE49-F238E27FC236}">
                <a16:creationId xmlns:a16="http://schemas.microsoft.com/office/drawing/2014/main" id="{3C4126C9-1B42-9079-49CD-6904315C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000" y="1109550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CA59061C-6EC1-EFF8-23E4-9C1BA9E89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9562"/>
              </p:ext>
            </p:extLst>
          </p:nvPr>
        </p:nvGraphicFramePr>
        <p:xfrm>
          <a:off x="7022537" y="1473368"/>
          <a:ext cx="4516103" cy="180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pole tekstowe 6">
            <a:extLst>
              <a:ext uri="{FF2B5EF4-FFF2-40B4-BE49-F238E27FC236}">
                <a16:creationId xmlns:a16="http://schemas.microsoft.com/office/drawing/2014/main" id="{2BA80268-4F95-0102-CBE3-58CBDCBCC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8216" y="3878629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64CDC606-EDDF-CC5A-C857-A154F8DB63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479410"/>
              </p:ext>
            </p:extLst>
          </p:nvPr>
        </p:nvGraphicFramePr>
        <p:xfrm>
          <a:off x="6914795" y="4278679"/>
          <a:ext cx="4516103" cy="2164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120E8B5-7E8C-1AD7-DD01-B575BC424CF8}"/>
              </a:ext>
            </a:extLst>
          </p:cNvPr>
          <p:cNvSpPr txBox="1"/>
          <p:nvPr/>
        </p:nvSpPr>
        <p:spPr>
          <a:xfrm>
            <a:off x="7244000" y="6357878"/>
            <a:ext cx="4432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 dane od 01.01.2022r.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1F99CC19-F0B6-A755-6AFF-C9F5A47D385A}"/>
              </a:ext>
            </a:extLst>
          </p:cNvPr>
          <p:cNvSpPr txBox="1"/>
          <p:nvPr/>
        </p:nvSpPr>
        <p:spPr>
          <a:xfrm>
            <a:off x="6832601" y="3216067"/>
            <a:ext cx="49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2022 i 2023r. dotyczą zdarzeń zaistniałych </a:t>
            </a:r>
            <a:r>
              <a:rPr lang="pl-PL" sz="1000" b="1" i="1" dirty="0"/>
              <a:t>na całym odcinku autostrady A4 </a:t>
            </a:r>
            <a:r>
              <a:rPr lang="pl-PL" sz="1000" i="1" dirty="0"/>
              <a:t>podległym KMP w Tarnowie (58 km), </a:t>
            </a:r>
          </a:p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2015 do 2021 dotyczą zdarzeń drogowych na odcinku A4 tylko </a:t>
            </a:r>
            <a:r>
              <a:rPr lang="pl-PL" sz="1000" b="1" i="1" dirty="0"/>
              <a:t>na obszarze pow. bocheńskiego i brzeskiego</a:t>
            </a:r>
            <a:r>
              <a:rPr lang="pl-PL" sz="1000" i="1" dirty="0"/>
              <a:t> (21,5 km) – pozostałe wliczone do m. Tarnów / pow. ziemski</a:t>
            </a:r>
          </a:p>
        </p:txBody>
      </p:sp>
    </p:spTree>
    <p:extLst>
      <p:ext uri="{BB962C8B-B14F-4D97-AF65-F5344CB8AC3E}">
        <p14:creationId xmlns:p14="http://schemas.microsoft.com/office/powerpoint/2010/main" val="194585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2">
            <a:extLst>
              <a:ext uri="{FF2B5EF4-FFF2-40B4-BE49-F238E27FC236}">
                <a16:creationId xmlns:a16="http://schemas.microsoft.com/office/drawing/2014/main" id="{5E653801-D460-125C-0B45-0EA561528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851" y="1135342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A42FB23F-FDAD-73FA-15B9-4C1ADD213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264605"/>
              </p:ext>
            </p:extLst>
          </p:nvPr>
        </p:nvGraphicFramePr>
        <p:xfrm>
          <a:off x="845268" y="1585000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12">
            <a:extLst>
              <a:ext uri="{FF2B5EF4-FFF2-40B4-BE49-F238E27FC236}">
                <a16:creationId xmlns:a16="http://schemas.microsoft.com/office/drawing/2014/main" id="{6E873EC6-24AB-1D3D-10C6-431CA2099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Kolizje</a:t>
            </a:r>
          </a:p>
        </p:txBody>
      </p:sp>
      <p:sp>
        <p:nvSpPr>
          <p:cNvPr id="7" name="pole tekstowe 2">
            <a:extLst>
              <a:ext uri="{FF2B5EF4-FFF2-40B4-BE49-F238E27FC236}">
                <a16:creationId xmlns:a16="http://schemas.microsoft.com/office/drawing/2014/main" id="{8FC83E25-0AF0-11C1-5FF2-900CA54A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412" y="1135342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9C8A4143-272B-0CD4-42C0-B9B74CB70A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287141"/>
              </p:ext>
            </p:extLst>
          </p:nvPr>
        </p:nvGraphicFramePr>
        <p:xfrm>
          <a:off x="6830631" y="1584331"/>
          <a:ext cx="4516103" cy="171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pole tekstowe 6">
            <a:extLst>
              <a:ext uri="{FF2B5EF4-FFF2-40B4-BE49-F238E27FC236}">
                <a16:creationId xmlns:a16="http://schemas.microsoft.com/office/drawing/2014/main" id="{69D0B80F-7143-8EBD-690A-0D820A60F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514" y="3928828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3A58AAAE-F9C9-4FEA-B87C-28B84DE88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5585494"/>
              </p:ext>
            </p:extLst>
          </p:nvPr>
        </p:nvGraphicFramePr>
        <p:xfrm>
          <a:off x="844982" y="4309212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pole tekstowe 6">
            <a:extLst>
              <a:ext uri="{FF2B5EF4-FFF2-40B4-BE49-F238E27FC236}">
                <a16:creationId xmlns:a16="http://schemas.microsoft.com/office/drawing/2014/main" id="{C63A59D6-0D61-8280-704A-10A7110D2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045" y="3928828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graphicFrame>
        <p:nvGraphicFramePr>
          <p:cNvPr id="20" name="Wykres 19">
            <a:extLst>
              <a:ext uri="{FF2B5EF4-FFF2-40B4-BE49-F238E27FC236}">
                <a16:creationId xmlns:a16="http://schemas.microsoft.com/office/drawing/2014/main" id="{762539AE-CF8A-E033-FE0F-C1D66EA93E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430771"/>
              </p:ext>
            </p:extLst>
          </p:nvPr>
        </p:nvGraphicFramePr>
        <p:xfrm>
          <a:off x="6940625" y="4281909"/>
          <a:ext cx="4516103" cy="2099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6B24CF1-6C40-50D9-E300-C4A1C5C7E940}"/>
              </a:ext>
            </a:extLst>
          </p:cNvPr>
          <p:cNvSpPr txBox="1"/>
          <p:nvPr/>
        </p:nvSpPr>
        <p:spPr>
          <a:xfrm>
            <a:off x="7228973" y="6343951"/>
            <a:ext cx="4227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 dane od 01.01.2022r.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873C68C-9C82-50CB-380B-CB816D148460}"/>
              </a:ext>
            </a:extLst>
          </p:cNvPr>
          <p:cNvSpPr txBox="1"/>
          <p:nvPr/>
        </p:nvSpPr>
        <p:spPr>
          <a:xfrm>
            <a:off x="6832601" y="3216067"/>
            <a:ext cx="49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2022 i 2023r. dotyczą zdarzeń zaistniałych </a:t>
            </a:r>
            <a:r>
              <a:rPr lang="pl-PL" sz="1000" b="1" i="1" dirty="0"/>
              <a:t>na całym odcinku autostrady A4 </a:t>
            </a:r>
            <a:r>
              <a:rPr lang="pl-PL" sz="1000" i="1" dirty="0"/>
              <a:t>podległym KMP w Tarnowie (58 km), </a:t>
            </a:r>
          </a:p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2015 do 2021 dotyczą zdarzeń drogowych na odcinku A4 tylko </a:t>
            </a:r>
            <a:r>
              <a:rPr lang="pl-PL" sz="1000" b="1" i="1" dirty="0"/>
              <a:t>na obszarze pow. bocheńskiego i brzeskiego</a:t>
            </a:r>
            <a:r>
              <a:rPr lang="pl-PL" sz="1000" i="1" dirty="0"/>
              <a:t> (21,5 km) – pozostałe wliczone do m. Tarnów / pow. ziemski</a:t>
            </a:r>
          </a:p>
        </p:txBody>
      </p:sp>
    </p:spTree>
    <p:extLst>
      <p:ext uri="{BB962C8B-B14F-4D97-AF65-F5344CB8AC3E}">
        <p14:creationId xmlns:p14="http://schemas.microsoft.com/office/powerpoint/2010/main" val="105891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31">
            <a:extLst>
              <a:ext uri="{FF2B5EF4-FFF2-40B4-BE49-F238E27FC236}">
                <a16:creationId xmlns:a16="http://schemas.microsoft.com/office/drawing/2014/main" id="{6F0A22ED-6342-4CED-B7A3-A2C443F9191E}"/>
              </a:ext>
            </a:extLst>
          </p:cNvPr>
          <p:cNvGrpSpPr>
            <a:grpSpLocks/>
          </p:cNvGrpSpPr>
          <p:nvPr/>
        </p:nvGrpSpPr>
        <p:grpSpPr bwMode="auto">
          <a:xfrm>
            <a:off x="2383366" y="1945947"/>
            <a:ext cx="7425266" cy="3430803"/>
            <a:chOff x="4787927" y="1698017"/>
            <a:chExt cx="4140200" cy="4178908"/>
          </a:xfrm>
        </p:grpSpPr>
        <p:sp>
          <p:nvSpPr>
            <p:cNvPr id="7175" name="_s1031">
              <a:extLst>
                <a:ext uri="{FF2B5EF4-FFF2-40B4-BE49-F238E27FC236}">
                  <a16:creationId xmlns:a16="http://schemas.microsoft.com/office/drawing/2014/main" id="{36FC64C3-DAED-4EA8-999B-458EF4E4F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927" y="1698017"/>
              <a:ext cx="4140200" cy="935893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STAN ETATOWY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 dzień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l-PL" altLang="pl-PL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31.12.2023 r</a:t>
              </a:r>
              <a:r>
                <a:rPr lang="pl-PL" altLang="pl-PL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pl-PL" altLang="pl-PL" sz="1800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_s1031">
              <a:extLst>
                <a:ext uri="{FF2B5EF4-FFF2-40B4-BE49-F238E27FC236}">
                  <a16:creationId xmlns:a16="http://schemas.microsoft.com/office/drawing/2014/main" id="{E32ECF90-975F-418E-9652-3DA72FE84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2926155"/>
              <a:ext cx="3284720" cy="5742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POLICYJNE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529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_s1031">
              <a:extLst>
                <a:ext uri="{FF2B5EF4-FFF2-40B4-BE49-F238E27FC236}">
                  <a16:creationId xmlns:a16="http://schemas.microsoft.com/office/drawing/2014/main" id="{D71AEF2B-8614-4455-96D5-0B325D4B9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3825309"/>
              <a:ext cx="3284720" cy="539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KSC – </a:t>
              </a: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41</a:t>
              </a: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_s1031">
              <a:extLst>
                <a:ext uri="{FF2B5EF4-FFF2-40B4-BE49-F238E27FC236}">
                  <a16:creationId xmlns:a16="http://schemas.microsoft.com/office/drawing/2014/main" id="{501AB71D-30E0-4A00-AE46-368139F61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5667" y="4726396"/>
              <a:ext cx="3284720" cy="115052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 eaLnBrk="1" hangingPunct="1">
                <a:defRPr/>
              </a:pPr>
              <a:endParaRPr lang="pl-PL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ETATY  PRACOWNICY  CYWILNI</a:t>
              </a:r>
            </a:p>
            <a:p>
              <a:pPr algn="ctr" eaLnBrk="1" hangingPunct="1">
                <a:defRPr/>
              </a:pPr>
              <a:r>
                <a:rPr lang="pl-PL" sz="16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(BEZMNOŻNIKOWI)</a:t>
              </a:r>
            </a:p>
            <a:p>
              <a:pPr algn="ctr" eaLnBrk="1" hangingPunct="1">
                <a:defRPr/>
              </a:pPr>
              <a:r>
                <a:rPr lang="pl-PL" sz="16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94,5</a:t>
              </a:r>
              <a:endParaRPr lang="pl-PL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>
                <a:defRPr/>
              </a:pPr>
              <a:endParaRPr lang="pl-PL" b="1" dirty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467" name="pole tekstowe 16">
            <a:extLst>
              <a:ext uri="{FF2B5EF4-FFF2-40B4-BE49-F238E27FC236}">
                <a16:creationId xmlns:a16="http://schemas.microsoft.com/office/drawing/2014/main" id="{E3537853-E5CE-4BEF-8529-7B0D8AFDC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79" y="5654092"/>
            <a:ext cx="109162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 Komendzie Miejskiej Policji w Tarnowie na dzień 31.12.2023 roku </a:t>
            </a:r>
          </a:p>
          <a:p>
            <a:pPr algn="ctr" eaLnBrk="1" hangingPunct="1">
              <a:defRPr/>
            </a:pPr>
            <a:r>
              <a:rPr lang="pl-PL" altLang="pl-PL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WAKAT = 17 </a:t>
            </a:r>
          </a:p>
        </p:txBody>
      </p:sp>
      <p:sp>
        <p:nvSpPr>
          <p:cNvPr id="7179" name="pole tekstowe 2">
            <a:extLst>
              <a:ext uri="{FF2B5EF4-FFF2-40B4-BE49-F238E27FC236}">
                <a16:creationId xmlns:a16="http://schemas.microsoft.com/office/drawing/2014/main" id="{DCDCC0FB-32A4-46CC-939B-7DC16A4C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142" y="751912"/>
            <a:ext cx="63357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2">
            <a:extLst>
              <a:ext uri="{FF2B5EF4-FFF2-40B4-BE49-F238E27FC236}">
                <a16:creationId xmlns:a16="http://schemas.microsoft.com/office/drawing/2014/main" id="{C3ED7301-FD9E-20B6-F55F-A88C4D8E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776" y="612122"/>
            <a:ext cx="281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</a:t>
            </a:r>
          </a:p>
        </p:txBody>
      </p:sp>
      <p:sp>
        <p:nvSpPr>
          <p:cNvPr id="4" name="pole tekstowe 2">
            <a:extLst>
              <a:ext uri="{FF2B5EF4-FFF2-40B4-BE49-F238E27FC236}">
                <a16:creationId xmlns:a16="http://schemas.microsoft.com/office/drawing/2014/main" id="{DA5C4FFE-6F1A-2DB0-F4C0-F3238703B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639" y="1135342"/>
            <a:ext cx="31321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RAZEM</a:t>
            </a: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F1363B47-E094-D7E3-FD67-5B9C564CB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759360"/>
              </p:ext>
            </p:extLst>
          </p:nvPr>
        </p:nvGraphicFramePr>
        <p:xfrm>
          <a:off x="710218" y="1517056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2">
            <a:extLst>
              <a:ext uri="{FF2B5EF4-FFF2-40B4-BE49-F238E27FC236}">
                <a16:creationId xmlns:a16="http://schemas.microsoft.com/office/drawing/2014/main" id="{D5380514-95E7-20AC-1D4B-72B25AFF4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5681" y="1135342"/>
            <a:ext cx="4089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Autostrada A4 Bochnia, Brzesko</a:t>
            </a:r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2CCAF934-E13B-DB98-83F6-82E528C66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153395"/>
              </p:ext>
            </p:extLst>
          </p:nvPr>
        </p:nvGraphicFramePr>
        <p:xfrm>
          <a:off x="6752329" y="1535453"/>
          <a:ext cx="4516103" cy="1715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pole tekstowe 6">
            <a:extLst>
              <a:ext uri="{FF2B5EF4-FFF2-40B4-BE49-F238E27FC236}">
                <a16:creationId xmlns:a16="http://schemas.microsoft.com/office/drawing/2014/main" id="{E519C64E-C087-43B2-194A-F6C5035FF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750" y="3899423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Miasto Tarnów</a:t>
            </a:r>
          </a:p>
        </p:txBody>
      </p:sp>
      <p:graphicFrame>
        <p:nvGraphicFramePr>
          <p:cNvPr id="15" name="Wykres 14">
            <a:extLst>
              <a:ext uri="{FF2B5EF4-FFF2-40B4-BE49-F238E27FC236}">
                <a16:creationId xmlns:a16="http://schemas.microsoft.com/office/drawing/2014/main" id="{86342F4C-0A09-D4CB-FC28-2AE0332F03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5855485"/>
              </p:ext>
            </p:extLst>
          </p:nvPr>
        </p:nvGraphicFramePr>
        <p:xfrm>
          <a:off x="710218" y="4299473"/>
          <a:ext cx="4516103" cy="238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pole tekstowe 6">
            <a:extLst>
              <a:ext uri="{FF2B5EF4-FFF2-40B4-BE49-F238E27FC236}">
                <a16:creationId xmlns:a16="http://schemas.microsoft.com/office/drawing/2014/main" id="{CA3E0A0B-8357-D55F-8C8C-78C98BBBF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9282" y="3899423"/>
            <a:ext cx="2989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Ziemski</a:t>
            </a:r>
          </a:p>
        </p:txBody>
      </p:sp>
      <p:graphicFrame>
        <p:nvGraphicFramePr>
          <p:cNvPr id="20" name="Wykres 19">
            <a:extLst>
              <a:ext uri="{FF2B5EF4-FFF2-40B4-BE49-F238E27FC236}">
                <a16:creationId xmlns:a16="http://schemas.microsoft.com/office/drawing/2014/main" id="{0E27ABF8-6101-0F49-4831-3375EFD6B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55369"/>
              </p:ext>
            </p:extLst>
          </p:nvPr>
        </p:nvGraphicFramePr>
        <p:xfrm>
          <a:off x="6805861" y="4299473"/>
          <a:ext cx="4516103" cy="2120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4931707-8AA9-593F-6501-0AE93DCB0F4E}"/>
              </a:ext>
            </a:extLst>
          </p:cNvPr>
          <p:cNvSpPr txBox="1"/>
          <p:nvPr/>
        </p:nvSpPr>
        <p:spPr>
          <a:xfrm>
            <a:off x="6965682" y="6242134"/>
            <a:ext cx="430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i="1" dirty="0"/>
              <a:t>*</a:t>
            </a:r>
            <a:r>
              <a:rPr lang="pl-PL" i="1" dirty="0"/>
              <a:t> </a:t>
            </a:r>
            <a:r>
              <a:rPr lang="pl-PL" sz="1000" i="1" dirty="0"/>
              <a:t>dane od 01.01.2022r. </a:t>
            </a:r>
            <a:r>
              <a:rPr lang="pl-PL" sz="1000" b="1" i="1" dirty="0"/>
              <a:t>z wyłączeniem </a:t>
            </a:r>
            <a:r>
              <a:rPr lang="pl-PL" sz="1000" i="1" dirty="0"/>
              <a:t>zdarzeń zaistniałych na autostradzie A4</a:t>
            </a:r>
            <a:endParaRPr lang="pl-PL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FEB7418-5B60-0F2D-4295-F093774B1EA7}"/>
              </a:ext>
            </a:extLst>
          </p:cNvPr>
          <p:cNvSpPr txBox="1"/>
          <p:nvPr/>
        </p:nvSpPr>
        <p:spPr>
          <a:xfrm>
            <a:off x="6832601" y="3216067"/>
            <a:ext cx="49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2022 i 2023r. dotyczą zdarzeń zaistniałych </a:t>
            </a:r>
            <a:r>
              <a:rPr lang="pl-PL" sz="1000" b="1" i="1" dirty="0"/>
              <a:t>na całym odcinku autostrady A4 </a:t>
            </a:r>
            <a:r>
              <a:rPr lang="pl-PL" sz="1000" i="1" dirty="0"/>
              <a:t>podległym KMP w Tarnowie (58 km), </a:t>
            </a:r>
          </a:p>
          <a:p>
            <a:pPr marL="171450" indent="-171450" algn="ctr">
              <a:buFont typeface="Arial" charset="0"/>
              <a:buChar char="•"/>
            </a:pPr>
            <a:r>
              <a:rPr lang="pl-PL" sz="1000" i="1" dirty="0"/>
              <a:t>Dane za 2015 do 2021 dotyczą zdarzeń drogowych na odcinku A4 tylko </a:t>
            </a:r>
            <a:r>
              <a:rPr lang="pl-PL" sz="1000" b="1" i="1" dirty="0"/>
              <a:t>na obszarze pow. bocheńskiego i brzeskiego</a:t>
            </a:r>
            <a:r>
              <a:rPr lang="pl-PL" sz="1000" i="1" dirty="0"/>
              <a:t> (21,5 km) – pozostałe wliczone do m. Tarnów / pow. ziemski</a:t>
            </a:r>
          </a:p>
        </p:txBody>
      </p:sp>
    </p:spTree>
    <p:extLst>
      <p:ext uri="{BB962C8B-B14F-4D97-AF65-F5344CB8AC3E}">
        <p14:creationId xmlns:p14="http://schemas.microsoft.com/office/powerpoint/2010/main" val="18467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12">
            <a:extLst>
              <a:ext uri="{FF2B5EF4-FFF2-40B4-BE49-F238E27FC236}">
                <a16:creationId xmlns:a16="http://schemas.microsoft.com/office/drawing/2014/main" id="{944A79B4-E575-4BAA-A378-1516724CD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212" y="612122"/>
            <a:ext cx="10033233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sz="28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Zdarzenia i ich ofiary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(z pominięciem zdarzeń na autostradzie A4)</a:t>
            </a:r>
            <a:endParaRPr lang="pl-PL" altLang="pl-PL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2709210C-1574-1377-61C3-8E0058373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36684"/>
              </p:ext>
            </p:extLst>
          </p:nvPr>
        </p:nvGraphicFramePr>
        <p:xfrm>
          <a:off x="406399" y="1412341"/>
          <a:ext cx="11379201" cy="53686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028318">
                  <a:extLst>
                    <a:ext uri="{9D8B030D-6E8A-4147-A177-3AD203B41FA5}">
                      <a16:colId xmlns:a16="http://schemas.microsoft.com/office/drawing/2014/main" val="1560742037"/>
                    </a:ext>
                  </a:extLst>
                </a:gridCol>
                <a:gridCol w="626977">
                  <a:extLst>
                    <a:ext uri="{9D8B030D-6E8A-4147-A177-3AD203B41FA5}">
                      <a16:colId xmlns:a16="http://schemas.microsoft.com/office/drawing/2014/main" val="631982128"/>
                    </a:ext>
                  </a:extLst>
                </a:gridCol>
                <a:gridCol w="561650">
                  <a:extLst>
                    <a:ext uri="{9D8B030D-6E8A-4147-A177-3AD203B41FA5}">
                      <a16:colId xmlns:a16="http://schemas.microsoft.com/office/drawing/2014/main" val="3254337036"/>
                    </a:ext>
                  </a:extLst>
                </a:gridCol>
                <a:gridCol w="510664">
                  <a:extLst>
                    <a:ext uri="{9D8B030D-6E8A-4147-A177-3AD203B41FA5}">
                      <a16:colId xmlns:a16="http://schemas.microsoft.com/office/drawing/2014/main" val="569626743"/>
                    </a:ext>
                  </a:extLst>
                </a:gridCol>
                <a:gridCol w="510664">
                  <a:extLst>
                    <a:ext uri="{9D8B030D-6E8A-4147-A177-3AD203B41FA5}">
                      <a16:colId xmlns:a16="http://schemas.microsoft.com/office/drawing/2014/main" val="1787240071"/>
                    </a:ext>
                  </a:extLst>
                </a:gridCol>
                <a:gridCol w="687125">
                  <a:extLst>
                    <a:ext uri="{9D8B030D-6E8A-4147-A177-3AD203B41FA5}">
                      <a16:colId xmlns:a16="http://schemas.microsoft.com/office/drawing/2014/main" val="12560815"/>
                    </a:ext>
                  </a:extLst>
                </a:gridCol>
                <a:gridCol w="561650">
                  <a:extLst>
                    <a:ext uri="{9D8B030D-6E8A-4147-A177-3AD203B41FA5}">
                      <a16:colId xmlns:a16="http://schemas.microsoft.com/office/drawing/2014/main" val="3436651815"/>
                    </a:ext>
                  </a:extLst>
                </a:gridCol>
                <a:gridCol w="512258">
                  <a:extLst>
                    <a:ext uri="{9D8B030D-6E8A-4147-A177-3AD203B41FA5}">
                      <a16:colId xmlns:a16="http://schemas.microsoft.com/office/drawing/2014/main" val="3112786278"/>
                    </a:ext>
                  </a:extLst>
                </a:gridCol>
                <a:gridCol w="512258">
                  <a:extLst>
                    <a:ext uri="{9D8B030D-6E8A-4147-A177-3AD203B41FA5}">
                      <a16:colId xmlns:a16="http://schemas.microsoft.com/office/drawing/2014/main" val="2238739629"/>
                    </a:ext>
                  </a:extLst>
                </a:gridCol>
                <a:gridCol w="691904">
                  <a:extLst>
                    <a:ext uri="{9D8B030D-6E8A-4147-A177-3AD203B41FA5}">
                      <a16:colId xmlns:a16="http://schemas.microsoft.com/office/drawing/2014/main" val="477332480"/>
                    </a:ext>
                  </a:extLst>
                </a:gridCol>
                <a:gridCol w="566430">
                  <a:extLst>
                    <a:ext uri="{9D8B030D-6E8A-4147-A177-3AD203B41FA5}">
                      <a16:colId xmlns:a16="http://schemas.microsoft.com/office/drawing/2014/main" val="2360586049"/>
                    </a:ext>
                  </a:extLst>
                </a:gridCol>
                <a:gridCol w="517834">
                  <a:extLst>
                    <a:ext uri="{9D8B030D-6E8A-4147-A177-3AD203B41FA5}">
                      <a16:colId xmlns:a16="http://schemas.microsoft.com/office/drawing/2014/main" val="403969434"/>
                    </a:ext>
                  </a:extLst>
                </a:gridCol>
                <a:gridCol w="517834">
                  <a:extLst>
                    <a:ext uri="{9D8B030D-6E8A-4147-A177-3AD203B41FA5}">
                      <a16:colId xmlns:a16="http://schemas.microsoft.com/office/drawing/2014/main" val="713414702"/>
                    </a:ext>
                  </a:extLst>
                </a:gridCol>
                <a:gridCol w="709432">
                  <a:extLst>
                    <a:ext uri="{9D8B030D-6E8A-4147-A177-3AD203B41FA5}">
                      <a16:colId xmlns:a16="http://schemas.microsoft.com/office/drawing/2014/main" val="526081307"/>
                    </a:ext>
                  </a:extLst>
                </a:gridCol>
                <a:gridCol w="621401">
                  <a:extLst>
                    <a:ext uri="{9D8B030D-6E8A-4147-A177-3AD203B41FA5}">
                      <a16:colId xmlns:a16="http://schemas.microsoft.com/office/drawing/2014/main" val="3251568672"/>
                    </a:ext>
                  </a:extLst>
                </a:gridCol>
                <a:gridCol w="621401">
                  <a:extLst>
                    <a:ext uri="{9D8B030D-6E8A-4147-A177-3AD203B41FA5}">
                      <a16:colId xmlns:a16="http://schemas.microsoft.com/office/drawing/2014/main" val="1586152413"/>
                    </a:ext>
                  </a:extLst>
                </a:gridCol>
                <a:gridCol w="621401">
                  <a:extLst>
                    <a:ext uri="{9D8B030D-6E8A-4147-A177-3AD203B41FA5}">
                      <a16:colId xmlns:a16="http://schemas.microsoft.com/office/drawing/2014/main" val="392706842"/>
                    </a:ext>
                  </a:extLst>
                </a:gridCol>
              </a:tblGrid>
              <a:tr h="279709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Gmina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wypadki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400" b="1" kern="100" dirty="0">
                          <a:effectLst/>
                        </a:rPr>
                        <a:t>zabici</a:t>
                      </a:r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400" b="1" kern="100" dirty="0">
                          <a:effectLst/>
                        </a:rPr>
                        <a:t>ranni</a:t>
                      </a:r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400" b="1" kern="100" dirty="0">
                          <a:effectLst/>
                        </a:rPr>
                        <a:t>kolizje</a:t>
                      </a:r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400" b="1" dirty="0"/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603961"/>
                  </a:ext>
                </a:extLst>
              </a:tr>
              <a:tr h="27970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0" kern="100" dirty="0">
                          <a:effectLst/>
                        </a:rPr>
                        <a:t>2022</a:t>
                      </a:r>
                      <a:endParaRPr lang="pl-PL" sz="14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0" kern="100" dirty="0">
                          <a:effectLst/>
                        </a:rPr>
                        <a:t>2022</a:t>
                      </a:r>
                      <a:endParaRPr lang="pl-PL" sz="14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 dirty="0">
                          <a:effectLst/>
                        </a:rPr>
                        <a:t>2020</a:t>
                      </a:r>
                      <a:endParaRPr lang="pl-PL" sz="14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 dirty="0">
                          <a:effectLst/>
                        </a:rPr>
                        <a:t>2021</a:t>
                      </a:r>
                      <a:endParaRPr lang="pl-PL" sz="14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0" kern="100" dirty="0">
                          <a:effectLst/>
                        </a:rPr>
                        <a:t>2022</a:t>
                      </a:r>
                      <a:endParaRPr lang="pl-PL" sz="14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2020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kern="100">
                          <a:effectLst/>
                        </a:rPr>
                        <a:t>2021</a:t>
                      </a:r>
                      <a:endParaRPr lang="pl-PL" sz="14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0" kern="100" dirty="0">
                          <a:effectLst/>
                        </a:rPr>
                        <a:t>2022</a:t>
                      </a:r>
                      <a:endParaRPr lang="pl-PL" sz="14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911085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Miasto Tarnów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1128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1361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1115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1231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022579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Ciężkowice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-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3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51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61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47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92547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Gromnik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3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39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9198657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Lisia Góra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9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-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>
                          <a:effectLst/>
                        </a:rPr>
                        <a:t>1</a:t>
                      </a:r>
                      <a:endParaRPr lang="pl-PL" sz="1300" b="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17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101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66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298062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Pleśna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3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5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3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58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33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01251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Radłów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-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>
                          <a:effectLst/>
                        </a:rPr>
                        <a:t>3</a:t>
                      </a:r>
                      <a:endParaRPr lang="pl-PL" sz="1300" b="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46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23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4105887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Ryglice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4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4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>
                          <a:effectLst/>
                        </a:rPr>
                        <a:t>27</a:t>
                      </a:r>
                      <a:endParaRPr lang="pl-PL" sz="1300" b="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49304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Rzepiennik Strzyż.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463479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Skrzyszów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5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>
                          <a:effectLst/>
                        </a:rPr>
                        <a:t>1</a:t>
                      </a:r>
                      <a:endParaRPr lang="pl-PL" sz="1300" b="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9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>
                          <a:effectLst/>
                        </a:rPr>
                        <a:t>79</a:t>
                      </a:r>
                      <a:endParaRPr lang="pl-PL" sz="1300" b="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89657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Szerzyny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3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9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7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908844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Tarnów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5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>
                          <a:effectLst/>
                        </a:rPr>
                        <a:t>1</a:t>
                      </a:r>
                      <a:endParaRPr lang="pl-PL" sz="1300" b="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5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142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157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129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90422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Tuchów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8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6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119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127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93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47192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Wierzchosławice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51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079887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Wietrzychowice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-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6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500099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Wojnicz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4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4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81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102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87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053670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Zakliczyn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7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1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-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4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10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73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88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77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152320"/>
                  </a:ext>
                </a:extLst>
              </a:tr>
              <a:tr h="2596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Żabno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6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8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2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-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 dirty="0">
                          <a:effectLst/>
                        </a:rPr>
                        <a:t>7</a:t>
                      </a:r>
                      <a:endParaRPr lang="pl-PL" sz="130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2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65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kern="100">
                          <a:effectLst/>
                        </a:rPr>
                        <a:t>73</a:t>
                      </a:r>
                      <a:endParaRPr lang="pl-PL" sz="1300" kern="10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0" kern="100" dirty="0">
                          <a:effectLst/>
                        </a:rPr>
                        <a:t>64</a:t>
                      </a:r>
                      <a:endParaRPr lang="pl-PL" sz="1300" b="0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3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941291"/>
                  </a:ext>
                </a:extLst>
              </a:tr>
              <a:tr h="279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RAZEM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85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97 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14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8 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</a:rPr>
                        <a:t> 117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2109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+mn-lt"/>
                          <a:ea typeface="+mn-ea"/>
                          <a:cs typeface="+mn-cs"/>
                        </a:rPr>
                        <a:t>2466</a:t>
                      </a:r>
                      <a:endParaRPr lang="pl-PL" sz="1400" b="1" kern="100" dirty="0">
                        <a:effectLst/>
                        <a:latin typeface="Liberation Serif" panose="02020603050405020304" pitchFamily="18" charset="0"/>
                        <a:ea typeface="SimSun, 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1955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tabLst>
                          <a:tab pos="226695" algn="l"/>
                          <a:tab pos="450215" algn="l"/>
                        </a:tabLst>
                      </a:pPr>
                      <a:r>
                        <a:rPr lang="pl-PL" sz="1400" b="1" kern="100" dirty="0">
                          <a:effectLst/>
                          <a:latin typeface="Liberation Serif" panose="02020603050405020304" pitchFamily="18" charset="0"/>
                          <a:ea typeface="SimSun, 宋体"/>
                          <a:cs typeface="Arial" panose="020B0604020202020204" pitchFamily="34" charset="0"/>
                        </a:rPr>
                        <a:t>2139</a:t>
                      </a:r>
                    </a:p>
                  </a:txBody>
                  <a:tcPr marL="68580" marR="68580" marT="0" marB="0" anchor="ctr"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880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0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pole tekstowe 1">
            <a:extLst>
              <a:ext uri="{FF2B5EF4-FFF2-40B4-BE49-F238E27FC236}">
                <a16:creationId xmlns:a16="http://schemas.microsoft.com/office/drawing/2014/main" id="{08E9BDF9-8B87-414E-9A18-E0EBB3ED4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4159669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pieszych </a:t>
            </a:r>
          </a:p>
        </p:txBody>
      </p:sp>
      <p:sp>
        <p:nvSpPr>
          <p:cNvPr id="51204" name="pole tekstowe 5">
            <a:extLst>
              <a:ext uri="{FF2B5EF4-FFF2-40B4-BE49-F238E27FC236}">
                <a16:creationId xmlns:a16="http://schemas.microsoft.com/office/drawing/2014/main" id="{C406CDA3-FB17-487C-A072-CD65777FE1F6}"/>
              </a:ext>
            </a:extLst>
          </p:cNvPr>
          <p:cNvSpPr txBox="1">
            <a:spLocks/>
          </p:cNvSpPr>
          <p:nvPr/>
        </p:nvSpPr>
        <p:spPr bwMode="auto">
          <a:xfrm>
            <a:off x="1098958" y="6150475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2022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89" name="pole tekstowe 12">
            <a:extLst>
              <a:ext uri="{FF2B5EF4-FFF2-40B4-BE49-F238E27FC236}">
                <a16:creationId xmlns:a16="http://schemas.microsoft.com/office/drawing/2014/main" id="{8E41F535-9E1F-434D-B574-558BD23E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29" y="563062"/>
            <a:ext cx="82886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Główne przyczyny zdarzeń drogowych w 2023 roku</a:t>
            </a:r>
          </a:p>
        </p:txBody>
      </p:sp>
      <p:sp>
        <p:nvSpPr>
          <p:cNvPr id="51301" name="pole tekstowe 2">
            <a:extLst>
              <a:ext uri="{FF2B5EF4-FFF2-40B4-BE49-F238E27FC236}">
                <a16:creationId xmlns:a16="http://schemas.microsoft.com/office/drawing/2014/main" id="{9167CAA8-DE2B-4465-8362-5FE328FD1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694" y="1268414"/>
            <a:ext cx="4681537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spowodowanych przez kierujących </a:t>
            </a: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dirty="0">
              <a:solidFill>
                <a:prstClr val="black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3F5013D8-74E5-4CFC-A7FF-CA9FC8E67167}"/>
              </a:ext>
            </a:extLst>
          </p:cNvPr>
          <p:cNvGraphicFramePr>
            <a:graphicFrameLocks noGrp="1"/>
          </p:cNvGraphicFramePr>
          <p:nvPr/>
        </p:nvGraphicFramePr>
        <p:xfrm>
          <a:off x="1098958" y="4525087"/>
          <a:ext cx="10022760" cy="1487911"/>
        </p:xfrm>
        <a:graphic>
          <a:graphicData uri="http://schemas.openxmlformats.org/drawingml/2006/table">
            <a:tbl>
              <a:tblPr/>
              <a:tblGrid>
                <a:gridCol w="5261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0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782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48" marR="44448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zdarzenia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 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wejście na jezdnię przed jadącym pojazdem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inne przyczyny:</a:t>
                      </a:r>
                      <a:r>
                        <a:rPr kumimoji="0" lang="pl-PL" alt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nieostrożne wejście na jezdnię zza pojazdu, przeszkody, chodzenie nieprawidłową stroną drogi, wejście na jezdnie przy czerwonym świetle, stanie na jezdni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(0)</a:t>
                      </a:r>
                    </a:p>
                  </a:txBody>
                  <a:tcPr marL="44448" marR="44448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669027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E6E97021-5C5E-499A-B265-AE3FD209AA3A}"/>
              </a:ext>
            </a:extLst>
          </p:cNvPr>
          <p:cNvGraphicFramePr>
            <a:graphicFrameLocks noGrp="1"/>
          </p:cNvGraphicFramePr>
          <p:nvPr/>
        </p:nvGraphicFramePr>
        <p:xfrm>
          <a:off x="1068695" y="1553592"/>
          <a:ext cx="10053023" cy="2607955"/>
        </p:xfrm>
        <a:graphic>
          <a:graphicData uri="http://schemas.openxmlformats.org/drawingml/2006/table">
            <a:tbl>
              <a:tblPr/>
              <a:tblGrid>
                <a:gridCol w="5088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30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lang="pl-PL" sz="1600" b="0" dirty="0">
                          <a:latin typeface="Times New Roman" pitchFamily="18" charset="0"/>
                          <a:cs typeface="Times New Roman" pitchFamily="18" charset="0"/>
                        </a:rPr>
                        <a:t>nieustąpienie pierwszeństwa przejazdu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(355)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niezachowanie bezpiecznej odległości  między pojazdami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(347)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niedostosowanie prędkości do warunków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(38)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(289)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cofanie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(204)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19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przejeżdżanie przejść dla pieszych oraz  nieudzielenie pierwszeństwa pieszemu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(12)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(31)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192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Nieprawidłowe skręcanie,  zmiana pasa ruchu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(15)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212 </a:t>
                      </a:r>
                      <a:r>
                        <a:rPr kumimoji="0" lang="pl-PL" altLang="pl-PL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(210)</a:t>
                      </a:r>
                    </a:p>
                  </a:txBody>
                  <a:tcPr marL="44451" marR="44451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674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2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34" name="pole tekstowe 7">
            <a:extLst>
              <a:ext uri="{FF2B5EF4-FFF2-40B4-BE49-F238E27FC236}">
                <a16:creationId xmlns:a16="http://schemas.microsoft.com/office/drawing/2014/main" id="{13C6D219-6D50-440B-A826-1B1EEB551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1212" y="659830"/>
            <a:ext cx="802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Nietrzeźwi kierujący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E3D59D6A-3D63-4A68-B0A5-4C84BB85D3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420715"/>
              </p:ext>
            </p:extLst>
          </p:nvPr>
        </p:nvGraphicFramePr>
        <p:xfrm>
          <a:off x="1822327" y="4040275"/>
          <a:ext cx="8547344" cy="2498949"/>
        </p:xfrm>
        <a:graphic>
          <a:graphicData uri="http://schemas.openxmlformats.org/drawingml/2006/table">
            <a:tbl>
              <a:tblPr/>
              <a:tblGrid>
                <a:gridCol w="6323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3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9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Ogółem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178a§1 kk    i     87§1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lub narkotyków - pojazd mechaniczny)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483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(648)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art. 87§1a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i    87§ 2 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kw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(pod wpływem alkoholu i narkotyków – inny pojazd)</a:t>
                      </a:r>
                      <a:endParaRPr kumimoji="0" lang="pl-P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(190)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Łącznie 656 </a:t>
                      </a:r>
                      <a:r>
                        <a:rPr kumimoji="0" 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(838) 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pole tekstowe 5">
            <a:extLst>
              <a:ext uri="{FF2B5EF4-FFF2-40B4-BE49-F238E27FC236}">
                <a16:creationId xmlns:a16="http://schemas.microsoft.com/office/drawing/2014/main" id="{15EB1841-F726-48EC-9DC8-2E1DA210C217}"/>
              </a:ext>
            </a:extLst>
          </p:cNvPr>
          <p:cNvSpPr txBox="1">
            <a:spLocks/>
          </p:cNvSpPr>
          <p:nvPr/>
        </p:nvSpPr>
        <p:spPr bwMode="auto">
          <a:xfrm>
            <a:off x="1822327" y="6198170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2022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3528895220"/>
              </p:ext>
            </p:extLst>
          </p:nvPr>
        </p:nvGraphicFramePr>
        <p:xfrm>
          <a:off x="685799" y="1031835"/>
          <a:ext cx="10617199" cy="2930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9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zawartości 3">
            <a:extLst>
              <a:ext uri="{FF2B5EF4-FFF2-40B4-BE49-F238E27FC236}">
                <a16:creationId xmlns:a16="http://schemas.microsoft.com/office/drawing/2014/main" id="{68B7415E-620B-492B-B633-C933A21BE1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5288" y="1268414"/>
            <a:ext cx="8786812" cy="2071687"/>
          </a:xfrm>
        </p:spPr>
        <p:txBody>
          <a:bodyPr/>
          <a:lstStyle/>
          <a:p>
            <a:pPr marL="0" indent="0" algn="just" defTabSz="912813">
              <a:buNone/>
            </a:pPr>
            <a:r>
              <a:rPr lang="pl-PL" altLang="pl-PL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9635" name="pole tekstowe 1">
            <a:extLst>
              <a:ext uri="{FF2B5EF4-FFF2-40B4-BE49-F238E27FC236}">
                <a16:creationId xmlns:a16="http://schemas.microsoft.com/office/drawing/2014/main" id="{B28887A0-CEEE-4C2D-A7BA-BAC2E99AE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288" y="4383770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wyłącznie przez nietrzeźwych kierujących</a:t>
            </a:r>
          </a:p>
        </p:txBody>
      </p:sp>
      <p:sp>
        <p:nvSpPr>
          <p:cNvPr id="69637" name="pole tekstowe 12">
            <a:extLst>
              <a:ext uri="{FF2B5EF4-FFF2-40B4-BE49-F238E27FC236}">
                <a16:creationId xmlns:a16="http://schemas.microsoft.com/office/drawing/2014/main" id="{59C68A1A-964E-4632-B42D-68CA0706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545" y="700609"/>
            <a:ext cx="89809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l-PL" altLang="pl-P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Wypadki i kolizje spowodowane przez nietrzeźwych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9B902C1F-E3A9-4200-8CAB-592C227A4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87907"/>
              </p:ext>
            </p:extLst>
          </p:nvPr>
        </p:nvGraphicFramePr>
        <p:xfrm>
          <a:off x="1688421" y="2298702"/>
          <a:ext cx="8675455" cy="1559211"/>
        </p:xfrm>
        <a:graphic>
          <a:graphicData uri="http://schemas.openxmlformats.org/drawingml/2006/table">
            <a:tbl>
              <a:tblPr/>
              <a:tblGrid>
                <a:gridCol w="2872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2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219">
                  <a:extLst>
                    <a:ext uri="{9D8B030D-6E8A-4147-A177-3AD203B41FA5}">
                      <a16:colId xmlns:a16="http://schemas.microsoft.com/office/drawing/2014/main" val="648131960"/>
                    </a:ext>
                  </a:extLst>
                </a:gridCol>
                <a:gridCol w="2046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70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r.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r.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Zabici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Ranni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14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1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77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2BB1BA4-8EF4-4EDC-A67A-DDAB13B5FE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563245"/>
              </p:ext>
            </p:extLst>
          </p:nvPr>
        </p:nvGraphicFramePr>
        <p:xfrm>
          <a:off x="1688421" y="5281617"/>
          <a:ext cx="8693829" cy="976313"/>
        </p:xfrm>
        <a:graphic>
          <a:graphicData uri="http://schemas.openxmlformats.org/drawingml/2006/table">
            <a:tbl>
              <a:tblPr/>
              <a:tblGrid>
                <a:gridCol w="292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9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8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3888">
                  <a:extLst>
                    <a:ext uri="{9D8B030D-6E8A-4147-A177-3AD203B41FA5}">
                      <a16:colId xmlns:a16="http://schemas.microsoft.com/office/drawing/2014/main" val="3433849377"/>
                    </a:ext>
                  </a:extLst>
                </a:gridCol>
                <a:gridCol w="2022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 </a:t>
                      </a:r>
                      <a:endParaRPr kumimoji="0" lang="pl-PL" altLang="pl-P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r.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r.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tendencja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Wypadki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8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Kolizje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59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imes New Roman" panose="02020603050405020304" pitchFamily="18" charset="0"/>
                        <a:buNone/>
                        <a:tabLst>
                          <a:tab pos="225425" algn="l"/>
                          <a:tab pos="449263" algn="l"/>
                        </a:tabLst>
                        <a:defRPr/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tabLst>
                          <a:tab pos="225425" algn="l"/>
                          <a:tab pos="449263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5425" algn="l"/>
                          <a:tab pos="449263" algn="l"/>
                        </a:tabLst>
                      </a:pPr>
                      <a:r>
                        <a:rPr kumimoji="0" lang="pl-PL" alt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</a:t>
                      </a:r>
                    </a:p>
                  </a:txBody>
                  <a:tcPr marL="44450" marR="4445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id="{B3C1A2D1-275B-4062-B4AA-D6CD40446139}"/>
              </a:ext>
            </a:extLst>
          </p:cNvPr>
          <p:cNvSpPr/>
          <p:nvPr/>
        </p:nvSpPr>
        <p:spPr>
          <a:xfrm>
            <a:off x="1665288" y="1674071"/>
            <a:ext cx="71304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altLang="pl-PL" sz="20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spowodowane przez nietrzeźwych uczestników ruchu (wszystkich) </a:t>
            </a:r>
          </a:p>
        </p:txBody>
      </p:sp>
    </p:spTree>
    <p:extLst>
      <p:ext uri="{BB962C8B-B14F-4D97-AF65-F5344CB8AC3E}">
        <p14:creationId xmlns:p14="http://schemas.microsoft.com/office/powerpoint/2010/main" val="41825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483093" y="635980"/>
            <a:ext cx="11225814" cy="12358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Kierujący, którzy przekroczyli dozwoloną prędkość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obszarze zabudowanym o ponad 50 km/h</a:t>
            </a:r>
            <a:r>
              <a:rPr lang="pl-PL" b="1" dirty="0">
                <a:solidFill>
                  <a:prstClr val="black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6564E7F6-E217-4ED4-B647-0356D3B8B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719253"/>
              </p:ext>
            </p:extLst>
          </p:nvPr>
        </p:nvGraphicFramePr>
        <p:xfrm>
          <a:off x="100668" y="1355463"/>
          <a:ext cx="11895589" cy="515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200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253066" y="1772651"/>
            <a:ext cx="10072071" cy="423868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Wykonano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120 225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(105 254)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badań na zawartość alkoholu                           oraz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231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(420)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zawartość środka działającego podobnie do alkoholu (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narkotyki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marL="4572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656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(838)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kierujących pod wpływem alkoholu lub                       narkotyków</a:t>
            </a:r>
          </a:p>
          <a:p>
            <a:pPr marL="4572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Wyeliminowano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(221)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piratów drogowych                                   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(przekroczenie prędkości o ponad 50 km/h)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Zatrzymano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687 </a:t>
            </a: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(693)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praw jazdy</a:t>
            </a:r>
          </a:p>
          <a:p>
            <a:pPr marL="502920" indent="-457200">
              <a:buFont typeface="Wingdings" panose="05000000000000000000" pitchFamily="2" charset="2"/>
              <a:buChar char="Ø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Zatrzymano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2 518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(2 312) dowodów rejestracyjnych / pozwoleń czasowych</a:t>
            </a:r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A64C7909-7E50-429C-A7FF-EBD8A1F6B1DB}"/>
              </a:ext>
            </a:extLst>
          </p:cNvPr>
          <p:cNvSpPr txBox="1">
            <a:spLocks/>
          </p:cNvSpPr>
          <p:nvPr/>
        </p:nvSpPr>
        <p:spPr>
          <a:xfrm>
            <a:off x="3738513" y="743907"/>
            <a:ext cx="4714974" cy="617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okresie 2023 roku …</a:t>
            </a:r>
            <a:endParaRPr lang="pl-PL" b="1" dirty="0">
              <a:solidFill>
                <a:prstClr val="black"/>
              </a:solidFill>
            </a:endParaRPr>
          </a:p>
        </p:txBody>
      </p:sp>
      <p:sp>
        <p:nvSpPr>
          <p:cNvPr id="2" name="pole tekstowe 5">
            <a:extLst>
              <a:ext uri="{FF2B5EF4-FFF2-40B4-BE49-F238E27FC236}">
                <a16:creationId xmlns:a16="http://schemas.microsoft.com/office/drawing/2014/main" id="{F99103AD-5056-76EF-00D6-BF5156326597}"/>
              </a:ext>
            </a:extLst>
          </p:cNvPr>
          <p:cNvSpPr txBox="1">
            <a:spLocks/>
          </p:cNvSpPr>
          <p:nvPr/>
        </p:nvSpPr>
        <p:spPr bwMode="auto">
          <a:xfrm>
            <a:off x="573958" y="6317883"/>
            <a:ext cx="266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72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altLang="pl-PL" sz="1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nawiasach przedstawiono dane z 2022 r. </a:t>
            </a:r>
            <a:endParaRPr lang="pl-PL" altLang="pl-PL" sz="1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4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1" descr="data:image/jpeg;base64,/9j/4AAQSkZJRgABAQAAAQABAAD/2wCEAAkGBxQTEhUUEhQWFhUVFxUaFRgXFxYWGxwYFxgXGBQUGBwZHCggGBolHBcUITEhJSkrLi4uFx8zODMsNygtLisBCgoKDg0OGxAQGywkICQsLCwsNCwsLCwsLCwsLCwsLCwsLCwsLCwsLCwsLCwsLCwsLCwsLCwsLCwsLCwsLCwsLP/AABEIAK4BIQMBIgACEQEDEQH/xAAcAAABBQEBAQAAAAAAAAAAAAAGAAIDBAUBBwj/xABPEAACAAQCBQcIBggDBQkBAAABAgADBBESIQUGMUFREyJhcYGRoQcUMlKSscHRQlNigqLCFSNyk7LS4fBDY6MWRHOz4iQlMzRUg8PT8Qj/xAAaAQACAwEBAAAAAAAAAAAAAAACAwABBAUG/8QAMxEAAgECBAQDBwQCAwAAAAAAAAECAxEEEiExBRNBURQiYSMyQlJxobFigZHwJNEzouH/2gAMAwEAAhEDEQA/ADLQ+vCn0pTKoAAOXbF7WaZR1cnBMZTvF7Xv8I8cp9LNcKpxZXPbGjL0kbgMBZtx3Qi7CItYtV1pfRmc0+iRY5ndnFVtAqZAmLUOzGwYYVAW+3MQ7TfKPKFlbkwfSsSAeF90Y1DpVpRCMSVO2KsXnZa0bQyJNUvnEvl1IyDeiOkjYYM9ftBSptJ51TqJbyVFwgADJvFhttnaMCdTy5qBhe+cblHpUmn5GbmoUrYbxa2cXFp6MG7TuBWgatSp24toG0cT1QRaZ0wZtOUSSbFc2OSjq4wM6qSgsyZKbaC1uzZ4RujS4SRMkkZHEEHDj4xIPLJxQyazRuD9FShArWu6umEnrGUP1mpmWpZ8wT6XDOL+j6fGrAbgT2jMQtNTOXOX01GZ42iZtSmtAYfTcwgKbk+/uieinEo248CTt35ReoNGqQpfmtKvutcQ/SXJkLs5xsN1jxyiXB3GBDkMzlu+UWuTwnE4w4cORy27DaI6QYCcLWC57c+ow3SFTLYFwwJI3nOJd30LdktTUqK6QTiaa5NrBUWw6ASYoVc5cEvApRm2sTi2ceECoqCHBJsIJJEipnBSlNUFCObhkzWVgdhBC2IMFJNki10JtH1LICxCzQfWBy6olp6+aFYy8AJa5GEHLda8SU+g6zDhFJU24chO/ljXptWaqwYUs8MNxlOPhCpJjouMdGYVRVzrAzGJF9l4mlScXPWxXfe9weB+cbD6n1jm/ms2zE5EbO+LKan1w9GmmDqwD3tFOLtoMjUiQaMEbssAjMDtiDRGqNeuT07HpxSh+eCCRqzU2zlEdbS/g0Y6lKd9EdKniKSjZtAnU00yW15RGE7UbZ93h1RBOL4TiC36D84MJuqFUdir2usQnUara2IS/b+QMFGjPsBPEUtsx5vPZgSSvbGnoxFZb35395wSaY1EnypbTZkyQqILklph3gDZL4kQOpSvLYAFTcAgobqVO8EgbwRmBmDDZwkoXaE0qkXK0XcsSdKEOQDc3sTbaIdUV4swFiT49EUNJVOEDLCb/R29YhaPp5jHE2wm+e3rhOVbse5y91EtJOtznBZrZLY2HXE0hldxiIB37Rcxe5bBfLI8NpPRDKDE00nAAeB4cYdQ1lcy4vy00rmlpCoXBYHYIFuTIYttvsEFGlrW2DdGHV02RIuIOu7WTFYOLd2iGXc7rdEWklIq3Km+47Yy2Z5a584HfvESLOaaMMs2BGbH4Qhp/sbk1t1JtLV6qoYtl0bREujpxmSzMYtl6O7PjFFtFIEbESSDa5zjVlysKpLHC5+EaMPCL17GLGVJpW7lHkX4nvjsbeCFGjQ5+ZgPSaCm0k0hwWRrBZoBw57jBDL0dNEtpkyWCp5obeOBj0rV6VLm0nm87AWwC/SLZGKzUKqqyJnNl8dxAgXvcNLQdqNyE2Q0pRtFmRhsJ2kQ3TXkyppoupKELlbZfiYuUVJKWolmndWyIYZbI3tLBpiMks87Yd0XoUfP9Qvm1Q0ktextlF1Be9zBtW+TdFltMxfrcyWOfZHl1ewl4lBczsRsBmLb+yBcL7EJSoWqRhlewJ6RHdYubPsdmZjIoKtmYFgQFbO8EOnqQzJizSOYUy7v6QlpqqvoaYtOkP1enlnIRSb7b5DOMuumuuJVAurEA7dhvbuja1aqVleluOeV8uMZ+k5qvPmiXhbO4tkNm2G9WJexlGtd/TzsbWA2xW07VIrKiZ2szdB4XjVUmWjPPItuCjMmM7FJaXjwi19+3riuty7WiQT5cxkxJnnnh22IjHuwvcbOMba6TWXcS7ZEZ2yziHS1UjAXsGO8DLrhibFtGNhuCeAMfVFbrENH0dIvJ42aVLULiwABEQMSbHiN0fM9Ho8u2EWOYzB4x7z5WDZ6ZPVlv71H5Y04eKqTUWLqNxjclbyovupl7ZpP/wAcRt5Tpu6RL9tj8IAYUdTw1LsZubLuHLeUyo3SpI6w5/MIibylVe5JA+5M/wDsgMjkX4el2K5ku4Xt5RqzhJHUjfF4jbyg1p+kg6pY+MCkKL5FP5UTPLuEra91x/xgOqXL+KxEdda4/wC8HsSUPyQPwjF8mmvhRWeXc9W1qrnOh1mvYu60rNlYE45bnIbNkeX1VTgkyTwlN4T559xEekeUT9XouSn2pC+yhP5Y8znWNPLJ2hpyj/SYDvcxyq0E8M3+o3YeTVZW7EeiZvKHE5BLGwvuHRBBLS2yMPR+jsAvfnHYOEa0muBF94yyEcKrq9Dv0tF5i0JNwfd8or6NALG5a+eyHpVXJ5PhmTsvwi1oiTdbnbxh+FT1MePklZFLSc0jCgvt2nb1xHpFiEw/SMTVgblRiN13Ze+HTxY3NrfGKrvzIvCL2bB4UM1sXKNiAyFo0ZFIFUcAM4vKu7ZxjL0hUhOaL574Wm5aGlxjHUjlMZk8KMpa5nsjXp+cxbj7oy6FSFLb2yEaYGBL77RugssbHHryc53ZPywjkZPO4xyJnXcrkT7GLR6WmBsSEiwAuD4RqVeuM11WWZl12X39sefDSGE5DfxyIjkuTNZiVRifTw7cuMHksKuz0OgrnpjyizdpzjXoPKO8hjcrNMwjMZWjzRtNWS20ttHCMmXVWPReKUWXc+iZ3lBkstmvZltsOR4RHo/RFLYuiqXZbsx77Z+6PH6aa3MmA3F+dnBANNGW3Oc2fIbh1RV7EJdY9HAcoZeSnO9sst0U9HzA8lrk4iVAHQIl0xpFnl4Li1sgIr6GwlT2e6AeuoyDsrGxTykC494FsoGZ6XqDZgCVBHf8oPFCijJZFJNwD84A62QMSsuRuRfszMVcO1yvp+mM1AUPoGwHrcTA6HdVKspC7DlbugikSVcjGScJyzts3xenyUnqQ10KkEdIgk8qsKbzO4GMAAVU3JI7hxiBlO+DZtGS5ebCxt29cD2kCim6tcGGRncGRb1RRXqqdLZtOlL2F1Bj2LyrzL1aLwlL4u/yjzHyYUqtpGkvmeVUj7l3P8Meh+UqZeuceqkseF/jG3Br2omq/ICsIQo7HWMp6/qPoiSaKSzyZbMwYksikm7NbMjhaPN9cFUVs8IAqh7AAAAWUA2A6QY9f1Ul4aOnH+VL8VBPvjxjWCZiqqg8Z03+NrRgwzbqyf8AdzRV0ijPhQoUbzOKHy0xEDiQO/KGRd0LLxVEleM2UPxiKk7JlrcP/K+1qaQn+bf2ZbD80eayxeSo9Wa/40S3/LMHvlmmZ0y9E4/8sD4wA0ovKcH6yV/BPv7hHNmv8N/3qbaD/wAhFuku2YzYC2cW0kMhGQw251uPRFORUZG2TDxEUdI6YmKbAC0edUW3Y9DKUYx1NObXnYiHPjkI06CnmYbkgi3o5jxEDOj653IU2tHp9Jq1NwDNBcDa39I20aeWJycVVzyQJpUWc4lsRbZmI5PdSbjbG7U6kT2a4nylH3j8IYdRnuC9XLy4Kf5oVUw85TzI0UMVThTUWYVVPwriyJHZA3UTOUbn7NwtHoNRqbKPp1yAcMK/F4gqNTaaWhqBUTJwUqoVOTsWLAbe3jBUsLNdCVsZTeqYPUsoXUeqImr3zVO+LnmiobqSQyqwJABswvY2yuNnZA3pKpBmEkm24cYdUuk0YaNnNNmhgHrR2MHlz0d4jkY8ku50+fHsYGgdUaipJwpsF7HK44iDmro5shJWFByspcLbOchtf3Xg51cmy1kyWy5qgEjhaK2uTS5mYfDYZMN19xjc22claAXW6mypkkTll5nNxvgKqNESuUwAlON4Ppdc8uW2F7i2Y3f0iTV/WOUou8pWJvc2GcDGTJIwdHam1GFTLkTWVs1YWsQdhzIyjXqNR6uZLwmS2ViLlBb8UaWtGslRLn8nJmGWgSXzQFyJUE7R0xitrRVnbUP2WHuEb4cPlNKVxLrJaWHTPJ9XY1ZJYsBYhpiDt2xep9TKmRLLTOSXnb3vtGQyHQYyW09UnbPm+20E/nkwaLlOXYu897MSSbBWFrn+84J4DLa7Iq/YyKqueWpkPYMGs2dwOroMBmsNdgmBE3AjozjX1tYtUKAx/XSpLnLZ+rUMe9TGPU6PeawKjFgtcRz5QUZNM05m1oZcyvIIAvffaJqnSbrxz4i0a+jtG8m5mTLYmyAG6HTFx3BlEhTcHjA3QBFo3WIsmCrl40+i9iGXr4jpjG0zRS1a8vNDwzglnvdCGCgkZQITpfJsRiv7oKG5TPRPItIxV8k7kEw/6bD4iNzXmbir6g8GA9lFHwjO8gb46+Zlbk5Dno5zyx37YfrFNxVU9uM2Z4OR8I6OBXnbE1tkZ8KFEtKmJ0X1mUd5AjpvYzI9+oJeCVLX1UQdygR4BUzMTs3rMx7yTHv+kJmCTMb1Uc9ykx8+RgwWuZmiv0FChQo3mcUbOp0vFW04/wAwH2QW+EY0Evk6l3r5X2RMP4GHxhdV2g/oFD3kXfK/NvUyl9WTf2nb+UQF0rcyb0CWf9RV/OYK/Km6msbM41WWtt2HCXB72PcOMDejaYMjgMMTqRbgEeTMB47m7ozSX+I16D6bfPTXcUphhsdvQD3xLpDRwmSwV9IbN14v6PpiDcG/EH5xcmygzBSpXMX/AP0R5aUvNoenUfL5jC0PSfrZY3kqO8xp656TmGsnKsxwqEKAGYDmgA5A8bwQLo1EqqVUubtc3N/Rz7oBtLz8c+a3rTHP4jaPRcOWZt+h5rFaOxBMqXO12PWx+cRkwc6kUssUdVOmIrFcViyhrYJd8rjLMwCiOlCSbatsZmrWEBBg/M0PKH1tQx7Fxj8ogQgy1lGChoJfGWzn72E/mMDV3ivUuOzKtZPtTSW4yrey7r8BAhVJbMm/CCCubFTSANxnDuYMP4owuKnM7o8/jHaq16nVwsLwuZmPohRofop+EKM+ZGjly7FnRdXPkDk3YkWyziKs07tDXA+PTFSl0kpHOzdN8cnyhPQlCBfbeH/U5pnVGnyVKkkA8N8UKSufHLVTtZQPvED4xfOrVxtAtsI3w3QWhH86pwSP/HlAjoxrBqxAw1ta9ZO6GC+yqj4Ro6w0UuXQ0bKiiZMuWa2Zyvn7QjF09MxVM9uM2Z/EYI9fualHL9WTfvCD4GO7tkX92MvzMDxBjpHm6Ool9YzX8R84DwIMtZhhk0SerTgnrY/0gqnvRBjszH0mgwU87AGIltLz+xMcgfjEZJLhGKWG2+doJpYDULX2pONupkU/lMBeldGtOBEs2Zd17X6I4eJVq0kbqfuIzV1gX6SknwiKr1lc5SxhEXKPVPMGY4HFYlmapLjuH5l8x8BCbwJYG2mTJmfOPD4xWNyemD2v0dgsyiwVTYAbcoEZFE5JdhhFyc+uDhJMjVj1j/8AnSlKzax2FsMuSAf2mmE/wiMmpmYnZvWZj3kmCryKc2hrp2zO37uUW/PAgI6WA+Jmev0OxpatSsVXTrxmy/BgfhGbBBqFKxV8joLHuRjG2o7Qb9BMd0era2TcNFUH/Kcd4t8Y8KMe5a30cydSTZclcTvhAFwMsals2IGwGPMxqHW/VAdcyX8GjFg5wjF3dh1aLb0BiOQWL5Pq31EHXMHwjI07oGbSMqzsN3BIwtiyBtnlGyNWEnZMS4NboyxBj5LJV6wn1ZTnvZB84DoPfJJL/XT24S1HtMT+WBxDtSYVP3kDHlAm4tIVB4Mo9lFHwjM0J/4tuMucP9JyPECNLT9IJlROmNPlIXnTsKvy17LMdL3SWy7VO/dEejNGFJ0thMkuuNVbk5gYgTDgBKmzWzts3wLa5OX0t9go3VRP1NmgTCuUaCysxeKFC/NF9mUayHMR4y2up65vTQs1ChawPa3JU8x/AgR5UW8Y9G0lVArXTBukrLHWxt8Y86j1nDV7Ns8pin57HoNB+q0HMOzlMf43Ce6PPo9C1n/VaIppfrclf2S58QI89jTh9U33bFVN7HVF8htMGnlE5s2RKGyVToO8t8AIGNByMdRJX1pqD8Qv4QQa/VQesmjCOayjFvyRRh6r3MXLWol6Mr4GU6RA1NmM1mm330H8kZ5oBtO2NbRM0NImLhAwcmbjac3Fz7QERGWcRvstHnOJXjiGeg4dldBfuZ3b4wo1+QTh4QowZzbkA7Qui5c2SJqC2AAORnnle/TnFLSNHyBsCWVswb+MZ1VKqKPEstm5N+AuD1iIa7SjOoLnO1hHYpwUnfoeeehHP0o4OEMbdEEvk/mNNrafGbhWL+yrH4QI0UsXu0Gfk5W1VMcbJdPPb8OEe+NWWO1gCdRjmdLv/E39YKPKS3/akUfQkoO8sflGDq/Kx1MheMxPA3+Eej6b1NSpnNNea4vhFgBYBRbae+N1WpGE1fszPGLknY8pC3NuOUHOus8iYsr6KypOWW0L/WB6r0asuu5BCWCzUW5tc3Kk7OswX6w0azauYMN2CuxJcqLSkFwLA8DFzmsyfoUlowekzy1LOTJcHJsCBtGJla/H0xAhUaU5Kaq2zOd4OdHS5bS5xVSt0K2LYr2UzBu4y4BKgynnGVNG0CzDd1GOVjV7W5qo6wHaY0mCl878RsiWn0gsyXbNSLZiElAkqWVxB1/vbEdNMXMWtlGToNSLP6VwDM3tGXWjEMV8jnbhHLqSw7oar80Bss7GLSsXlPWdQ15PQNU4/wAQzrdqpL94MBMH1KolavKB9Mn8VQfgIAo7GBXkb9THX94UFPk3dVrAzsqhZbm7EKLmwtn1mBaFGucc0XETF2dz359MU42z5Q/9xPnEZ1gpRtqZP7xPnHgsdjH4GPcdz32PdW1nox/vMn94vzjzbykaTlz6hDKdXVZQF1NxcsxI90CcchtLCxpyzJgzquSsKPSPJIllqH6ZY7gxPvjzePS/JycFBUzPtTD7MpTExf8Ax2+hKXvATS2mNiYA3pq9888/+0sp6wbEdUUtCTMJZvVenPdOU/CLOiKqTLMkVDlJb01RLZlF2HKPUJcDftitPWWoqRIczJYErA5GEnNSbg7LG47IO28fp+SvU2UnjEU3ISO42+EaNPVc6x3jKMOacE6aSbhpjsPvMSB3ERMZ5e72OQsOjpjyM6Xndj08a6yK5b0nNtQTm+uqFUdSc74QHykxEKNpIA6ybQT6y8yipJe9jNmHvwg+MD2j54lzZbsLhHViBvwkG3hHqsFG1BWPN13eo2ema96Dnz0kS5CYhLxYs1FrBVXaf2oCNI6p1MiW02aiqi2vz1JzIAyHSYK38pq7qdu1x8oxNZtdmqpJlcjgBZSTjLeib2tYQNFVo2jbQk8j1Kvk+psdfJ+yWY9in4kRd0no9Js2bNacVLNMmMBJdwqGYygllOzIbol8l8u06dNtlKkse/P8sS6JkmYsyWCoeZQoFxMFBJm4jme2CnK1RvtYFLypGfT0iy5U5knLMVpbDJXUgy2lvmGA3ExitVFY3NFJZeRJUsZlQhAYNnyOEWttGLf0RkNSKbX4RyuIxTqJnRwVRxg0Vf0meIhRY82Xh4Qo5+VG3msozZz2IyIPV4RnS9XEYYXFmbYRAPaHBiNmUblC2zOcpegRaa1VmyCLEEHZGzqCvJpXs5AKyFQXNvTfO3HJRAP5w3rHvMdFQ3Ew+E2mmwJWeyDuRWYGDo+FlNwQQCIuvrTPO2qf95b3GPORUHo7h8olNT0CNbxifwiOU+56Fq/pSV55KedOUDlAXdm4Z3J7BBE2tVMKhpzTUZG85QhZihrTGYBhfoIjyFDcbO7+sbGj5FK5VWFUWJt+rMjb0BwDC54lPVoKNLoHFHrBRo3NmhZZmjJ2BYIZbqxOEW+lArytM7Bpkwc3ZtEVdYaGnkzMMhprAc1uWwg4wAXFlAyAZR13jJBHR4QitJVbN6DIRcNAjqZlOwGGcFO8C8SSFp8jyy4hv+cYEvR85xeWotxLqPC946NEVB3IO0n3CMzUVpces29gplpSspPKpe+y9u3OHVBpLj9YptwN/dA+NXJ2G/KJe+wKxPXErarzBh/Wkk3vhlMcPXAWj3Yfm7Hux0GarRNPKksq3lyXXFexBGKxsLj0uEDg8mdT9bJ75n8kVNC6018qRLlCW7iWiorclMF1UWU2EsjYBviWfrnpTFZKOY49bnr2WMuNVLEygssWZ50bu7LK+TKfvnSu5z8IePJlN31Esfdb5iKUvW3SxOdE4G8ln9wlQI69a4aQmSxTT5bU4m5kY2JdQbYTdRzb99rbIcsXVelxboxXQ29IaIo5JImaTkXG0IjTCOiyMc4wavSNEnoz5sz9mnwj8c0e6MPSmrU2SiuQcJGR3RgtMttyg1iZvr+AHTQTztOyh6Ic/tBV9xMV21g4J3n+kDbTxuN+qNeVoCqIzkOv7VlPccxFvFSXUipX6Fg6ff1VHfF+m16rJclpEuYElPixKEQ3xCzZsCdnAxivoaoH+H3n+kPpNDsb8s/JWta0tpt+PonK2W3jCp4i+7GRoS6It0+tdXLXBLnzFTOyg2XM3NhsGd4rVWn6iZ6c6Y19t2NujKOV2iAq3lzXmtcc0SHXLebm8aej9ByjId3SYXQegZhllt3MHJ3PVA89bhOhKOjMR9JTTtmOetmPxhhrZnrt7Riao0VMY4pdPOVchhtMc3AzPo3zsTssIJKDVWnUDlzOLWBIF1HZmDbdeFzrRiMp4edS6QKGrc7WbvMN84bie8wfz9W6LkcayDkcL4pk2+exgQ8ZEvRdKGAEuUwJyEx3Ui59dDmOtSemHQlKUc0SSwsluC/nDcT3mO+cNxPeYO6zQdBJYLUSUlEi4JaayEDIkMjNb7wWIqrRujUAIlynB9SZMv1m4glneyAVFd0BQq3Gxm7zD/Pn9dvab5wc6P1f0dPlzmEl1aUuIATHz28ADuMNk6tUIDOZRIUqtiZj3LC+QJOQ2Xi0qnYjo+oErpGaBYTZlr3tja1+IF7RcOm5mEETJizAbNzrqR9Flv6J3EZjYRbZBEND0asuKQSHBZQAxfK90sLkjIm+4ZHdeI6JkMf/ACrIvG7YjwyBso2b79UIqzyu0kMp4eb90Hv03P8ArGhQSfoCm+pf2pn80KF8+HyjPCVu5qNomntnRIB0pKHua8MXVynbbRy8+lwe5VgnPAC3XnHbcTlwy+UHy5DrJ9AWGolO2ySF+/OPgXWIz5NqYm5eaPsgqo72LHxgsKjq6N0dvaL5bAdNPoDEvyd0Y2iY3XNt7li1L1HoF/wc/tPMcfKNwTDxPf8AIQ1nNtviYnLLVIzDq1S/RkSiP+Eh8cUWaXQtOuyVLB+yoGfTYZHtiUuSdtgP7yzhwA9Y99vdaKVMZyiCq0eD6GRO++Q6wTc9kV/MUX05xBO4NlfoG7qzi+yr28Sb++GMg6+sfKI6YUYWKDUqfQaYx6QLdouD3AxHNUrYXW/AID1A3AzjSQW+kf74QyZJQ5kAkb8/C0A6PYbGKvqNps/SCrbx/Bbxi4duRG/cD8BEKkDZfvPzh3LdJg407ICVLXQ36WradSTZKTCJksXXC2EgekgOE5DmsvVaAU6UnfXTf3j/ADgt1fqbTbcVN/AwGVQAdgNgZgOoE2h9B2biwY4bM2S/pGd9dN/eP84DdYKpptauN2coJY5xLW2vbM/agmm3CkgbAbX2d8BST8dWzH1uzIBfhB1pLJoZ8VRVNJH0Nq1IWfRFHAYBN/VHzhrPLC1MxRsViB2Ex9E+TGdiksvRHzzrf/5yf/xH/iMYImUZqrLDVlOC6y/1inG5wqpGasTuzAj1Sq1rny3ZPOy+EkYlONTbeCRmI8f0bblpd9mNL9RIvHo6UMnf4Yj72EaadWlBe0Zqw+Fq1k+Wl+5qrrzUD/FJ65co+9YJ9L6Z/wC7BNfCJzhLYcKNznGYts5u3tgLlCQpyl4uliT4C3vieZpRyuAHDL9RAJa9oW1+28Kq4zDNrKtjdDhWIb1aR1dKWVnxznwuFAVi98rmacxgQm2G973PAxEKiZNCkrNAs5YBp9mzASWTmBsJLbAGyzFizzk7vh77QjVMePeYXPiFNqyiaI8HqXu5/YgM2sO8nrxgbLbwLQ5TWfVy7ftD+aHGaT/Z+Jhnd3CMLrRfQ2x4fJfF+CbHUWsyy7cOUt84klh7gsZQH7SN71NorYjxjoY8TEjXttcJ8OUl5maFcBNsXaUxAyLc7s9GM1tEruwD9l5qC/GyFYcWPE95jnae8wfipeotcJprqPmSZ4TDKmy14g8qVI6b3Y+1HEp5tuey7P8ADL945RCOw3hnaYVumBeIb3Q6GBcdpMkl0GRKtm2ZJJxXGy5IBuDu3dEclyXNwStx9oAG+wjO3WNx6CLs7TCUEMDc8Dmdh29u8dIELzJ7oN0alPzRe3oiXzZvWX95L/mjkQco/rHvMKJy12J4r9S/g3TXv9W/tSz+aF+kD9W/cp9xij5+OBhefDpjoeIh85l8G/k/v8ls6S4pN/dsfdHP0mu/GOtGHwit56I754OMXzl86C8J+kn/AErL9cQ9a9Dscd8V/PBxhpmqfVPXYxOa/mX9/cnhl8pdFSOI7xDuWjNwofor2AD3Rzkk4W6ifnE5svQvw0ezNLl4XLxm4ODP3/MR259bvAiOu+xfhYmhy0cM6M9prAbid20RCzsdpt0Ll4nP3QLxKRPC67Go9QBtNuuGGq4Anw99r9kZgy2ZHjtPec4THrPWYRLFvoOjhF1NKVpFkN1ZVPtnuNrdxiKq0hi24id7Xwk+wFikG4fKFeFPEzewxYSmndoeZu8It+JGI95zijNpEYklASb52sc9uYi2ej+/GOQmVWct2N5FO1sqNvU/WI0bZpjQ7QDZh1bj1G3XHnWndCTp1TNmIoCu7suJgDYkkXtfjBTeFeGRxE4qxiq8Jw03e1voCNLqpNDBmdBYg5XJyN+AgvtHCbRUbSC7Eu5+wL+PojvgJzlU3H0MPRwqaj1Llo7FHHObYqoPtEse5cvGF5qx9Ka3UtkHgCfGA23H8xvZP8fkuMYrPXSxkXW/C4J7hDRQS96hv27v/ETFhFA2ADqy90VmRPaei+/+iuKwH0Vc9SMPEgCF5w52Sm+8yD3EmLMIwOZdi8sur+xXxzfVQdbsfcsK031kH3GP5hE8ImLzPoiZO7ZAJczfM7kA95McNO31r9glj8sKbpGUvpTEH3h8IpzNYKcfTJ6lb5QaVR7L7CJVaEfen/2/9LgpT9bM70+Cx3zX/Mme0PlGU+tUncrnsHziJtbZe6W3eBB8qt2EPG4NfH+Ta81+3M9r+kOWQQbiZMy2Zr2H0YwDrev1R9r+kN/2vH1R9v8A6YLlVewL4hgvm/IQci//AKif7Y/lhRgf7Xj6r8X/AEwovJW7C/GYDuv4Y0a2f5fjDhrYv1fj/SBOOxv8JS7HDXF8Uvi+wXLrUm9D3/0iRdaJW8NAbCgfB0g1xrFLqv4DddZJPFvD5xMmnZJ+n4fKAKOQLwMBq47iOqR6Kmk5R2OO4j3iJkrEOx19ofOPNBDxMPE95gHgV0kOjx+fxQR6es08Y60w3AuM1vltHOKi/D0THmkmqcEYWN4I6TSWA5k3sFLMCykrcm2ywuTvhU8PKC3ubaHFYVmla3cKw5jhMZ9LpNWtewvsIN1vwvuPQY0CIyO63OtGcZaoUKG4o5eBzBj45Dbwoq5DpjkchRVyHYQhQohRTMrlWOPNFNgu4kbWbiL5W6IuDLIbIipybG/rN/EbRLBSk9gKcV73VihWhQoEMUKK9bWpKF3a3Abz1CBbSOs7tlK5g47W793Z3w2nQnU2MeJx1HDrzPXsgqqqtJYu7hevb2DaYxavWpBlLUt0nIfOBN2LG5JJO07Y6srMXyjdDCQW+pwq/G6stILL92alTrJObYQo+yPibmMydUu3pMT1kn3xqaP0KJqOQxDJs2WMVU0cMLMz2wjIYb3O4bcodHlrRLY5dTE1anvybKF4RhxSG2h1hF0IxyJpdK7eipMKfTOlsSkX2XiEzLYihRyFFFl/zxPqj+8P8sKIvOh9WvjCiE1H8lK9Y/32RzkZfrxTjsOsLsWuQX1x/fbHPNOBH97feIrQS0cpPMgz3vjcggAm9wLG5GWQimC3YwjRnoiKZIIF7RpG+RGw7YVUvNPVFal3MiFHI7FhlrRy87F6gLduxfxFT2RryZDqoLKbbssoo6HS977C6A9VmJH8PdB0JI2Wyy+I+Ajn4upZpHoOEYfNByB6RQFgWlekNq7iOEa+hau9ka9jcLfaCNqHxt1EbospKEuYrLsbaOnaCIZrDS4JquuXKqWI2WdDkw7R4mMubNozrKHKd0WnWxhsSs11VvWAMRRnaszendXFCjscgSxR2FCiFChRwmGNNA4xZV0jkrIsOkHvAHvUxLGdN0rLQzCwfmohyAz5+H1svSip/tTJ9WZ3L/NDXSm9UjKsXRi3Fy2ZuRiaa0+sq6y7M+87h8zFTSWsIeWRKxKd5IANjwsT0wKkxpw+FvrM5nEOK5fJRevf/RLUVDTGxMSSd5iMiOQo6CSR5qTlJ3bJ2GQ6obihmM90OAvnEAa1CLQ1YqBw1+ePHpjKnzebbi3uh0nNeqIKraICMEpN9xlSKtdEDWuIc0rhaGNuhwEMkJvodQW6+i8J7n0iTbiSYQh14G5LkExbRxFvtNodNOcMgkMWxJyJ4r3iFEUKC0If/9k=">
            <a:extLst>
              <a:ext uri="{FF2B5EF4-FFF2-40B4-BE49-F238E27FC236}">
                <a16:creationId xmlns:a16="http://schemas.microsoft.com/office/drawing/2014/main" id="{B2D05B08-7DC3-4691-A226-2EA0671985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271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7" name="pole tekstowe 7">
            <a:extLst>
              <a:ext uri="{FF2B5EF4-FFF2-40B4-BE49-F238E27FC236}">
                <a16:creationId xmlns:a16="http://schemas.microsoft.com/office/drawing/2014/main" id="{E3DB0FA3-9D85-4371-B00A-E8B34BDC6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8" y="1334503"/>
            <a:ext cx="60025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Ofiary wypadków drogowych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B4452BF-CAEE-61D2-65DF-26BE002DE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18" y="2887219"/>
            <a:ext cx="5307675" cy="2876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F72507A-3124-3866-D459-D80B05B9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62" y="1155587"/>
            <a:ext cx="4961814" cy="227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B6F3291-8DBA-248C-A0B8-551BE1765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118" y="3824350"/>
            <a:ext cx="3139289" cy="2328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8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 - ze skutkiem śmiertelnym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81282" y="1701800"/>
            <a:ext cx="11604318" cy="509328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2023.01.20 godzina 8:30, Breń rejon posesji nr 57C droga K73, kilometraż 117,2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Kierujący pojazdem m-ki Ford jadąc od m. Tarnów w kierunku Dąbrowy Tarnowskiej, z nieustalonych przyczyn zjechał na przeciwległy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pas ruchu w wyniku czego doprowadził do zderzenia z prawidłowo jadącym pojazdem ciężarowym.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 wyniku zdarzenia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kierujący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Fordem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lat 41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został zabrany do szpitala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gdzie zmarł po kilku dniach. </a:t>
            </a:r>
          </a:p>
          <a:p>
            <a:pPr marL="0" indent="0" algn="just">
              <a:buNone/>
            </a:pPr>
            <a:endParaRPr lang="pl-PL" sz="1400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spcBef>
                <a:spcPts val="336"/>
              </a:spcBef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2023.02.16 godzina 10:35,  </a:t>
            </a:r>
            <a:r>
              <a:rPr lang="pl-PL" sz="1400" b="1" u="sng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Isep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rej pos. nr 44, droga W975, 181km 1,6 odcinek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336"/>
              </a:spcBef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Kierujący pojazdem dostawczym m-ki Fiat </a:t>
            </a:r>
            <a:r>
              <a:rPr lang="pl-PL" sz="1400" kern="1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Doblo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jadąc od m. Wojnicz w kierunku m. Zakliczyn, z nieustalonych przyczyn zjechał na </a:t>
            </a:r>
          </a:p>
          <a:p>
            <a:pPr marL="0" indent="0" algn="just">
              <a:spcBef>
                <a:spcPts val="336"/>
              </a:spcBef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przeciwległy pas ruchu i zderzył się czołowo z prawidłowo jadącym pojazdem ciężarowym. W wyniku zdarzenia pojazd m-ki Fiat został </a:t>
            </a:r>
          </a:p>
          <a:p>
            <a:pPr marL="0" indent="0" algn="just">
              <a:spcBef>
                <a:spcPts val="336"/>
              </a:spcBef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odrzucony w kierunku rowu melioracyjnego.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Kierujący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pojazdem m-ki Fiat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lat 45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poniósł śmierć na miejscu. </a:t>
            </a:r>
          </a:p>
          <a:p>
            <a:pPr marL="0" indent="0" algn="just">
              <a:spcAft>
                <a:spcPts val="700"/>
              </a:spcAft>
              <a:buNone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700"/>
              </a:spcAft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2023.03.17 godzina 07:15, Wierzchosławice - stacja paliw Orlen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Kierująca pojazdem m-ki Opel jadąc droga DW 975 w kierunku m. Bogumiłowice wykonując manewr skrętu     w lewo z drogi DW975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 kierunku m. Ostrów nie ustąpiła pierwszeństwa przejazdu rowerzyście który poruszał się drogą DW 975 w kierunku m. Radłów.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 wyniku zdarzenia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kierujący rowerem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lat 71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został przewieziony do szpitala gdzie zmarł po kilku dniach.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hangingPunct="0">
              <a:buFont typeface="Wingdings" panose="05000000000000000000" pitchFamily="2" charset="2"/>
              <a:buChar char="q"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b="1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hangingPunct="0">
              <a:buFont typeface="Wingdings" panose="05000000000000000000" pitchFamily="2" charset="2"/>
              <a:buChar char="q"/>
              <a:tabLst>
                <a:tab pos="228600" algn="l"/>
                <a:tab pos="449580" algn="l"/>
              </a:tabLst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3" descr="C:\Users\michal.fruzynski\Downloads\500_500_productGfx_1808-removebg-preview.png">
            <a:extLst>
              <a:ext uri="{FF2B5EF4-FFF2-40B4-BE49-F238E27FC236}">
                <a16:creationId xmlns:a16="http://schemas.microsoft.com/office/drawing/2014/main" id="{0C2133CA-C64B-5CC5-4B0B-69EA1FD64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99" y="588650"/>
            <a:ext cx="1316082" cy="13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1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 - ze skutkiem śmiertelnym  cd.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469900" y="1693332"/>
            <a:ext cx="10926233" cy="47030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2023.03.18 godzina 20:23, Bobrowniki Wielkie, autostrada A4 km 495 </a:t>
            </a:r>
            <a:r>
              <a:rPr lang="pl-PL" sz="1400" b="1" u="sng" kern="1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hm</a:t>
            </a:r>
            <a:r>
              <a:rPr lang="pl-PL" sz="1400" b="1" u="sng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4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Nietrzeźwy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kierujący pojazdem m-ki Fiat Punto jadąc w kierunku m. Kraków, wielokrotnie zmieniając pas ruchu z prawego na lewy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 nieustalonych przyczyn uderzył w prawidłowo jadący prawym pasem ruchu pojazd ciężarowy m-ki Scania wraz z naczepą.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 wyniku tego zdarzenia siłą uderzenia pojazd  m-ki Fiat zatrzymał się na pasie zieleni rozdzielającej jezdnię.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Na miejscu zginął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47 letni pasażer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Fiata. </a:t>
            </a:r>
          </a:p>
          <a:p>
            <a:pPr marL="0" indent="0" algn="just">
              <a:buNone/>
            </a:pPr>
            <a:endParaRPr lang="pl-PL" sz="1400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2023.05.02 godzina 11:50, Tarnów droga DW 973 ul. </a:t>
            </a:r>
            <a:r>
              <a:rPr lang="pl-PL" sz="1400" b="1" u="sng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Niedomicka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rej pos. nr 61A – kierunek Łęg Tarnowski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Kierujący samochodem m-ki Seat z nieustalonych przyczyn zjechał na prawe pobocze a następnie utracił panowanie nad pojazdem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 zjechał na przeciwległy pas ruchu gdzie uderzył prawa stroną pojazdu w przód jadącego  z przeciwnego kierunku ruchu samochodu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m-ki Renault. Siłą uderzenia pojazd m-ki Seat obrócił się i uderzył lewym przednim błotnikiem w przydrożne drzewo.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Kierujący obydwoma pojazdami zostali zabrani do szpitala w którym  to po kilku godzinach 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66 letni kierujący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Seatem zmarł.</a:t>
            </a:r>
          </a:p>
          <a:p>
            <a:pPr marL="0" indent="0" algn="just">
              <a:buNone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2023.05.21 godzina 11:45, Autostrada A4 480km, 6 </a:t>
            </a:r>
            <a:r>
              <a:rPr lang="pl-PL" sz="1400" b="1" u="sng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hm</a:t>
            </a: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 - kierunek Rzeszów, 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Kierująca pojazdem m-ki Volkswagen, poruszając się prawym pasem ruchu autostrady A4 w kierunku Tarnowa w chwili wykonywania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manewru zmiany pasa ruchu z prawego na lewy najechała na prawe tylne naroże samochodu m-ki Mercedes, który poruszał się lewym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pasem ruchu w kierunku Tarnowa. Podczas uderzenia kierujący Mercedesem utracił panowanie nad pojazdem, przeciął pasy autostrady,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uderzył w bariery energochłonne a następnie w ekrany dźwiękochłonne po prawej stronie jezdni. W wyniku zdarzenia </a:t>
            </a:r>
          </a:p>
          <a:p>
            <a:pPr marL="0" indent="0" algn="just">
              <a:buNone/>
            </a:pPr>
            <a:r>
              <a:rPr lang="pl-PL" sz="1400" b="1" kern="100" dirty="0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jeden z pasażerów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Mercedesa 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lat 9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wypadł  z pojazdu i w ciężkim stanie został zabrany do szpitala gdzie zmarł. 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3" descr="C:\Users\michal.fruzynski\Downloads\500_500_productGfx_1808-removebg-preview.png">
            <a:extLst>
              <a:ext uri="{FF2B5EF4-FFF2-40B4-BE49-F238E27FC236}">
                <a16:creationId xmlns:a16="http://schemas.microsoft.com/office/drawing/2014/main" id="{67E74152-7B09-7738-A5A4-7A5EFE14A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99" y="588650"/>
            <a:ext cx="1316082" cy="13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_s1031">
            <a:extLst>
              <a:ext uri="{FF2B5EF4-FFF2-40B4-BE49-F238E27FC236}">
                <a16:creationId xmlns:a16="http://schemas.microsoft.com/office/drawing/2014/main" id="{5F582BB0-9000-4870-ABEB-F9CDB7F9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1847454"/>
            <a:ext cx="5572125" cy="885236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ETATY POLICYJNE</a:t>
            </a:r>
            <a:endParaRPr lang="pl-PL" sz="20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_s1031">
            <a:extLst>
              <a:ext uri="{FF2B5EF4-FFF2-40B4-BE49-F238E27FC236}">
                <a16:creationId xmlns:a16="http://schemas.microsoft.com/office/drawing/2014/main" id="{8DCEE18F-913E-4FFD-958C-03797D2A0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480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1" hangingPunct="1">
              <a:defRPr/>
            </a:pPr>
            <a:endParaRPr 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PREWENCJI</a:t>
            </a:r>
          </a:p>
          <a:p>
            <a:pPr algn="ctr" eaLnBrk="1" hangingPunct="1">
              <a:defRPr/>
            </a:pPr>
            <a:r>
              <a:rPr 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340 ETATY</a:t>
            </a:r>
          </a:p>
          <a:p>
            <a:pPr algn="ctr" eaLnBrk="1" hangingPunct="1">
              <a:defRPr/>
            </a:pPr>
            <a:endParaRPr 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_s1031">
            <a:extLst>
              <a:ext uri="{FF2B5EF4-FFF2-40B4-BE49-F238E27FC236}">
                <a16:creationId xmlns:a16="http://schemas.microsoft.com/office/drawing/2014/main" id="{E8AB910A-4393-4669-AC41-73EAB4803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6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KRYMINALNA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7" name="_s1031">
            <a:extLst>
              <a:ext uri="{FF2B5EF4-FFF2-40B4-BE49-F238E27FC236}">
                <a16:creationId xmlns:a16="http://schemas.microsoft.com/office/drawing/2014/main" id="{3F97B723-5597-4E30-8CC1-A2C1A524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4848" y="3005734"/>
            <a:ext cx="2590513" cy="1071562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SŁUŻBA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WSPOMAGAJĄCA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pole tekstowe 9">
            <a:extLst>
              <a:ext uri="{FF2B5EF4-FFF2-40B4-BE49-F238E27FC236}">
                <a16:creationId xmlns:a16="http://schemas.microsoft.com/office/drawing/2014/main" id="{44CABDAB-B9AD-4CE1-AE71-9BEAF384A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5" y="700170"/>
            <a:ext cx="68040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Struktura etatowa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</a:t>
            </a:r>
          </a:p>
        </p:txBody>
      </p:sp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448434217"/>
              </p:ext>
            </p:extLst>
          </p:nvPr>
        </p:nvGraphicFramePr>
        <p:xfrm>
          <a:off x="3630611" y="4305300"/>
          <a:ext cx="4930775" cy="263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_s1031">
            <a:extLst>
              <a:ext uri="{FF2B5EF4-FFF2-40B4-BE49-F238E27FC236}">
                <a16:creationId xmlns:a16="http://schemas.microsoft.com/office/drawing/2014/main" id="{F80CD749-70B8-47C1-AAFF-7508346F5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392" y="3005734"/>
            <a:ext cx="2590512" cy="107156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KIEROWNICTWO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ETATÓW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400" b="1" dirty="0">
              <a:solidFill>
                <a:srgbClr val="FFFF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>
            <a:extLst>
              <a:ext uri="{FF2B5EF4-FFF2-40B4-BE49-F238E27FC236}">
                <a16:creationId xmlns:a16="http://schemas.microsoft.com/office/drawing/2014/main" id="{77F92EE0-A63C-4C33-8B5A-859B856A989A}"/>
              </a:ext>
            </a:extLst>
          </p:cNvPr>
          <p:cNvSpPr txBox="1">
            <a:spLocks/>
          </p:cNvSpPr>
          <p:nvPr/>
        </p:nvSpPr>
        <p:spPr bwMode="auto">
          <a:xfrm>
            <a:off x="1158240" y="636104"/>
            <a:ext cx="9875520" cy="5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Wypadki drogowe - ze skutkiem śmiertelnym  cd.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95CA01-7F94-465B-8975-D498C841993D}"/>
              </a:ext>
            </a:extLst>
          </p:cNvPr>
          <p:cNvSpPr txBox="1">
            <a:spLocks/>
          </p:cNvSpPr>
          <p:nvPr/>
        </p:nvSpPr>
        <p:spPr bwMode="auto">
          <a:xfrm>
            <a:off x="181281" y="1710267"/>
            <a:ext cx="11926052" cy="50158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2023.07.01 godzina 21:30, Pogórska Wola rej pos. nr 78, droga  k94g km 86,5 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400" b="1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Kierujący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pojazdem m-ki Fiat Punto </a:t>
            </a:r>
            <a:r>
              <a:rPr lang="pl-PL" sz="1400" b="1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lat 44,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podczas prowadzonej kontroli drogowej , odjechał z miejsca  interwencji. W ślad za uciekającym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pojazdem udali się funkcjonariusze  oznakowanym radiowozem nadającym sygnały świetlne i dźwiękowe. Kierujący Fiatem gwałtownie skręcił                   </a:t>
            </a:r>
          </a:p>
          <a:p>
            <a:pPr marL="0" indent="0" algn="just">
              <a:buNone/>
            </a:pPr>
            <a:r>
              <a:rPr lang="pl-PL" sz="1400" kern="1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lewo, utracił panowanie  nad prowadzonym pojazdem i uderzył w latarnie. W ciężkim stanie został zabrany  do szpitala gdzie zmarł po kilku dniach.</a:t>
            </a:r>
          </a:p>
          <a:p>
            <a:pPr marL="0" indent="0" algn="just">
              <a:buNone/>
            </a:pPr>
            <a:r>
              <a:rPr lang="pl-PL" sz="1400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2023.08.15 godzina 18:15, Stare Żukowice, droga W984 odcinek 030, 2km 3 </a:t>
            </a:r>
            <a:r>
              <a:rPr lang="pl-PL" sz="1400" b="1" u="sng" kern="1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hm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Kierujący pojazdem m-ki Opel jadąc od strony Mielca w stronę Lisiej Góry, wyprzedzał na oznakowanym skrzyżowaniu dwie rowerzystki.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W czasie wykonywania manewru potrącił jedną z nich. W wyniku zdarzenia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kierująca rowerem  lat 51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doznała rozległych urazów głowy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 została zabrana w stanie ciężkim do szpitala gdzie zmarła.</a:t>
            </a:r>
          </a:p>
          <a:p>
            <a:pPr marL="0" indent="0" algn="just">
              <a:buNone/>
            </a:pPr>
            <a:endParaRPr lang="pl-PL" sz="1400" b="1" u="sng" kern="1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2023.09.21 godzina 19:54, Bobrowniki Wielkie ul. Długa rej pos. nr 189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Kierujący samochodem m-ki Opel Corsa z nieustalonych przyczyn zjechał z jezdni i uderzył w słup energetyczny. W wyniku zdarzenia </a:t>
            </a:r>
          </a:p>
          <a:p>
            <a:pPr marL="0" indent="0" algn="just">
              <a:buNone/>
            </a:pPr>
            <a:r>
              <a:rPr lang="pl-PL" sz="1400" b="1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kierujący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Oplem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lat 18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poniósł śmierć na miejscu a 15 letnia pasażerka z obrażeniami głowy została zabrana do szpitala. </a:t>
            </a:r>
          </a:p>
          <a:p>
            <a:pPr marL="0" indent="0" algn="just">
              <a:buNone/>
            </a:pP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l-PL" sz="1400" b="1" u="sng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2023.10.21 godzina 18:05, Rzepiennik Biskupi rej pos. nr 266, droga W980 km 100.3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Kierujący pojazdem m-ki Volkswagen jadąc drogą W980 w kierunku miejscowości Biecz, potrącił kobietę przechodzącą na oznakowanym przejściu </a:t>
            </a:r>
          </a:p>
          <a:p>
            <a:pPr marL="0" indent="0" algn="just">
              <a:buNone/>
            </a:pPr>
            <a:r>
              <a:rPr lang="pl-PL" sz="1400" kern="1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dla pieszych. W wyniku zdarzenia 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piesza lat 66 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poniosła śmierć na miejscu.</a:t>
            </a:r>
            <a:endParaRPr lang="pl-PL" sz="14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3" descr="C:\Users\michal.fruzynski\Downloads\500_500_productGfx_1808-removebg-preview.png">
            <a:extLst>
              <a:ext uri="{FF2B5EF4-FFF2-40B4-BE49-F238E27FC236}">
                <a16:creationId xmlns:a16="http://schemas.microsoft.com/office/drawing/2014/main" id="{B6B8CD0E-5B0C-5F99-D36A-E3C35034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099" y="588650"/>
            <a:ext cx="1316082" cy="132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9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57036" y="6422834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15 marca 2023 roku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362505" y="6413931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29 marca 2023 roku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387245" y="1269365"/>
            <a:ext cx="11526692" cy="5125518"/>
            <a:chOff x="387245" y="1269365"/>
            <a:chExt cx="11526692" cy="5125518"/>
          </a:xfrm>
        </p:grpSpPr>
        <p:grpSp>
          <p:nvGrpSpPr>
            <p:cNvPr id="4" name="Grupa 3"/>
            <p:cNvGrpSpPr/>
            <p:nvPr/>
          </p:nvGrpSpPr>
          <p:grpSpPr>
            <a:xfrm>
              <a:off x="6457237" y="1300895"/>
              <a:ext cx="5456700" cy="5093988"/>
              <a:chOff x="6457237" y="1300895"/>
              <a:chExt cx="5456700" cy="5093988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71169" y="3137006"/>
                <a:ext cx="2338126" cy="1557777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57237" y="1381644"/>
                <a:ext cx="2365988" cy="157634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001" y="1300895"/>
                <a:ext cx="2769936" cy="3785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Przeprowadzenie etapu powiatowego ogólnopolskiego </a:t>
                </a: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„Turnieju BRD” 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Zespole Szkolno-Przedszkolnym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Zalasowej, </a:t>
                </a: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udział wzięło 92 uczniów reprezentujących zwycięzców etapów szkolnych z 27 szkół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powiatu tarnowskiego.</a:t>
                </a: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71169" y="4892821"/>
                <a:ext cx="2352056" cy="1502062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  <p:grpSp>
          <p:nvGrpSpPr>
            <p:cNvPr id="2" name="Grupa 1"/>
            <p:cNvGrpSpPr/>
            <p:nvPr/>
          </p:nvGrpSpPr>
          <p:grpSpPr>
            <a:xfrm>
              <a:off x="387245" y="1269365"/>
              <a:ext cx="5424980" cy="5108297"/>
              <a:chOff x="387245" y="1269365"/>
              <a:chExt cx="5424980" cy="5108297"/>
            </a:xfrm>
          </p:grpSpPr>
          <p:grpSp>
            <p:nvGrpSpPr>
              <p:cNvPr id="5" name="Grupa 4"/>
              <p:cNvGrpSpPr/>
              <p:nvPr/>
            </p:nvGrpSpPr>
            <p:grpSpPr>
              <a:xfrm>
                <a:off x="387245" y="1381644"/>
                <a:ext cx="2376976" cy="3272201"/>
                <a:chOff x="387245" y="1381644"/>
                <a:chExt cx="2376976" cy="3272201"/>
              </a:xfrm>
            </p:grpSpPr>
            <p:pic>
              <p:nvPicPr>
                <p:cNvPr id="21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87245" y="3122888"/>
                  <a:ext cx="2376976" cy="1530957"/>
                </a:xfrm>
                <a:prstGeom prst="roundRect">
                  <a:avLst>
                    <a:gd name="adj" fmla="val 4167"/>
                  </a:avLst>
                </a:prstGeom>
                <a:solidFill>
                  <a:srgbClr val="FFFFFF"/>
                </a:solidFill>
                <a:ln w="76200" cap="sq">
                  <a:solidFill>
                    <a:srgbClr val="292929"/>
                  </a:solidFill>
                  <a:miter lim="800000"/>
                </a:ln>
                <a:effectLst>
                  <a:reflection blurRad="12700" stA="28000" endPos="28000" dist="5000" dir="5400000" sy="-100000" algn="bl" rotWithShape="0"/>
                </a:effectLst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h="38100"/>
                  <a:contourClr>
                    <a:srgbClr val="C0C0C0"/>
                  </a:contourClr>
                </a:sp3d>
              </p:spPr>
            </p:pic>
            <p:pic>
              <p:nvPicPr>
                <p:cNvPr id="22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87245" y="1381644"/>
                  <a:ext cx="2376976" cy="1521284"/>
                </a:xfrm>
                <a:prstGeom prst="roundRect">
                  <a:avLst>
                    <a:gd name="adj" fmla="val 4167"/>
                  </a:avLst>
                </a:prstGeom>
                <a:solidFill>
                  <a:srgbClr val="FFFFFF"/>
                </a:solidFill>
                <a:ln w="76200" cap="sq">
                  <a:solidFill>
                    <a:srgbClr val="292929"/>
                  </a:solidFill>
                  <a:miter lim="800000"/>
                </a:ln>
                <a:effectLst>
                  <a:reflection blurRad="12700" stA="28000" endPos="28000" dist="5000" dir="5400000" sy="-100000" algn="bl" rotWithShape="0"/>
                </a:effectLst>
                <a:scene3d>
                  <a:camera prst="orthographicFront"/>
                  <a:lightRig rig="threePt" dir="t">
                    <a:rot lat="0" lon="0" rev="2700000"/>
                  </a:lightRig>
                </a:scene3d>
                <a:sp3d>
                  <a:bevelT h="38100"/>
                  <a:contourClr>
                    <a:srgbClr val="C0C0C0"/>
                  </a:contourClr>
                </a:sp3d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4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87245" y="4875600"/>
                <a:ext cx="2376976" cy="1502062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7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7690" y="1269365"/>
                <a:ext cx="2764535" cy="4093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Przeprowadzenie etapu powiatowego ogólnopolskiego </a:t>
                </a: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„Turnieju Motoryzacyjnego” 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Zespole Szkół Ponadpodstawowych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Zakliczynie udział wzięło 18 zawodników reprezentujących zwycięzców etapów szkolnych z 6 szkół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powiatu tarnowskiego.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83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sp>
        <p:nvSpPr>
          <p:cNvPr id="1434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42" y="3405484"/>
            <a:ext cx="57995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promujące zachęcenie wstąpienia uczniów do klas policyjnych w ramach „</a:t>
            </a: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Dni Otwarte Szkoły”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zapoznanie z charakterystyką służby m. Gromnik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608" y="1220916"/>
            <a:ext cx="2557250" cy="1917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pole tekstowe 15"/>
          <p:cNvSpPr txBox="1"/>
          <p:nvPr/>
        </p:nvSpPr>
        <p:spPr>
          <a:xfrm>
            <a:off x="110502" y="3170383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 czerwca 2023 roku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303" y="1220916"/>
            <a:ext cx="2557249" cy="1917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upa 4"/>
          <p:cNvGrpSpPr/>
          <p:nvPr/>
        </p:nvGrpSpPr>
        <p:grpSpPr>
          <a:xfrm>
            <a:off x="5856798" y="3013625"/>
            <a:ext cx="6078132" cy="1799380"/>
            <a:chOff x="5962125" y="4522814"/>
            <a:chExt cx="6898668" cy="2066170"/>
          </a:xfrm>
        </p:grpSpPr>
        <p:grpSp>
          <p:nvGrpSpPr>
            <p:cNvPr id="2" name="Grupa 1"/>
            <p:cNvGrpSpPr/>
            <p:nvPr/>
          </p:nvGrpSpPr>
          <p:grpSpPr>
            <a:xfrm>
              <a:off x="6001163" y="4522814"/>
              <a:ext cx="6859630" cy="1873073"/>
              <a:chOff x="5967822" y="1173502"/>
              <a:chExt cx="7187837" cy="2252322"/>
            </a:xfrm>
          </p:grpSpPr>
          <p:sp>
            <p:nvSpPr>
              <p:cNvPr id="9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1100" y="1173502"/>
                <a:ext cx="4354559" cy="2252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Działania promujące </a:t>
                </a:r>
                <a:r>
                  <a:rPr lang="pl-PL" altLang="pl-PL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bezpieczne zachowania wśród motocyklistów </a:t>
                </a: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rozpoczęcie sezonu motocyklowego </a:t>
                </a:r>
                <a:r>
                  <a:rPr lang="pl-PL" altLang="pl-PL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m.Tarnów</a:t>
                </a: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pl-PL" altLang="pl-PL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967822" y="1245821"/>
                <a:ext cx="2674384" cy="195489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  <p:sp>
          <p:nvSpPr>
            <p:cNvPr id="17" name="pole tekstowe 16"/>
            <p:cNvSpPr txBox="1"/>
            <p:nvPr/>
          </p:nvSpPr>
          <p:spPr>
            <a:xfrm>
              <a:off x="5962125" y="6270915"/>
              <a:ext cx="2045758" cy="318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7 maja 2023 roku</a:t>
              </a: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891194" y="1112789"/>
            <a:ext cx="5785800" cy="1938992"/>
            <a:chOff x="5883238" y="1106832"/>
            <a:chExt cx="7143080" cy="2488357"/>
          </a:xfrm>
        </p:grpSpPr>
        <p:sp>
          <p:nvSpPr>
            <p:cNvPr id="15" name="pole tekstowe 14"/>
            <p:cNvSpPr txBox="1"/>
            <p:nvPr/>
          </p:nvSpPr>
          <p:spPr>
            <a:xfrm>
              <a:off x="5883238" y="2917593"/>
              <a:ext cx="2143640" cy="35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27 lipca 2023 roku</a:t>
              </a:r>
            </a:p>
          </p:txBody>
        </p:sp>
        <p:grpSp>
          <p:nvGrpSpPr>
            <p:cNvPr id="3" name="Grupa 2"/>
            <p:cNvGrpSpPr/>
            <p:nvPr/>
          </p:nvGrpSpPr>
          <p:grpSpPr>
            <a:xfrm>
              <a:off x="5925105" y="1106832"/>
              <a:ext cx="7101213" cy="2488357"/>
              <a:chOff x="6112733" y="3585032"/>
              <a:chExt cx="6876507" cy="2166006"/>
            </a:xfrm>
          </p:grpSpPr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112733" y="3705820"/>
                <a:ext cx="2647825" cy="1381076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8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1100" y="3585032"/>
                <a:ext cx="4188140" cy="2166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Warsztaty dla dzieci oraz </a:t>
                </a:r>
                <a:r>
                  <a:rPr lang="pl-PL" altLang="pl-PL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nagranie spotów BRD</a:t>
                </a:r>
              </a:p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 stosowania zasad bezpieczeństwa na naziemnych</a:t>
                </a:r>
              </a:p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podziemnych parkingach</a:t>
                </a:r>
              </a:p>
              <a:p>
                <a:pPr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przy galeriach handlowych</a:t>
                </a:r>
                <a:endParaRPr lang="pl-PL" altLang="pl-PL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pole tekstowe 19"/>
          <p:cNvSpPr txBox="1"/>
          <p:nvPr/>
        </p:nvSpPr>
        <p:spPr>
          <a:xfrm>
            <a:off x="139778" y="6197428"/>
            <a:ext cx="236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26 sierpnia 2023 roku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641" y="4481806"/>
            <a:ext cx="2237013" cy="167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28" y="6351939"/>
            <a:ext cx="56163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Szkolenia dla seniorów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oraz KGW m. Więckowice </a:t>
            </a:r>
          </a:p>
        </p:txBody>
      </p:sp>
      <p:sp>
        <p:nvSpPr>
          <p:cNvPr id="27" name="Prostokąt 2">
            <a:extLst>
              <a:ext uri="{FF2B5EF4-FFF2-40B4-BE49-F238E27FC236}">
                <a16:creationId xmlns:a16="http://schemas.microsoft.com/office/drawing/2014/main" id="{51F568B8-3651-4060-BEAA-4FCBE7D0C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3493" y="4887546"/>
            <a:ext cx="369534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Prelekcje dla przedszkolaków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uczniów szkół podstawowych 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zakresie bezpieczeństwa wśród niechronionych uczestników ruchu drogowego.</a:t>
            </a:r>
            <a:endParaRPr lang="pl-PL" altLang="pl-PL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5856798" y="6470552"/>
            <a:ext cx="2283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04 października 2023 roku</a:t>
            </a: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6941" y="4936134"/>
            <a:ext cx="2192950" cy="14158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302" y="4481806"/>
            <a:ext cx="1258320" cy="1677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5" name="pole tekstowe 24"/>
          <p:cNvSpPr txBox="1"/>
          <p:nvPr/>
        </p:nvSpPr>
        <p:spPr>
          <a:xfrm>
            <a:off x="2939374" y="6192419"/>
            <a:ext cx="236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4 marca 2023 roku</a:t>
            </a:r>
          </a:p>
        </p:txBody>
      </p:sp>
    </p:spTree>
    <p:extLst>
      <p:ext uri="{BB962C8B-B14F-4D97-AF65-F5344CB8AC3E}">
        <p14:creationId xmlns:p14="http://schemas.microsoft.com/office/powerpoint/2010/main" val="12923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 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278155" y="1215931"/>
            <a:ext cx="11827159" cy="5222916"/>
            <a:chOff x="278155" y="1215931"/>
            <a:chExt cx="11827159" cy="5222916"/>
          </a:xfrm>
        </p:grpSpPr>
        <p:grpSp>
          <p:nvGrpSpPr>
            <p:cNvPr id="4" name="Grupa 3"/>
            <p:cNvGrpSpPr/>
            <p:nvPr/>
          </p:nvGrpSpPr>
          <p:grpSpPr>
            <a:xfrm>
              <a:off x="8209074" y="1222592"/>
              <a:ext cx="3896240" cy="5035513"/>
              <a:chOff x="8209074" y="1222592"/>
              <a:chExt cx="3896240" cy="5035513"/>
            </a:xfrm>
          </p:grpSpPr>
          <p:sp>
            <p:nvSpPr>
              <p:cNvPr id="10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09074" y="3088006"/>
                <a:ext cx="3896240" cy="3170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Przeprowadzanie działań </a:t>
                </a:r>
                <a:r>
                  <a:rPr lang="pl-PL" altLang="pl-PL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informacyjno</a:t>
                </a: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edukacyjnych               w cyklicznych poniedziałkowych </a:t>
                </a: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porannych programach POMAGAMY i CHRONIMY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dla słuchaczy Radia RDN Małopolska, pod kątem interpretacji przepisów dla uczestników ruchu drogowego oraz ostrzegania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 potencjalnych zagrożeniach.</a:t>
                </a:r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8348590" y="1222592"/>
                <a:ext cx="2901450" cy="1624812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1" name="pole tekstowe 10"/>
              <p:cNvSpPr txBox="1"/>
              <p:nvPr/>
            </p:nvSpPr>
            <p:spPr>
              <a:xfrm>
                <a:off x="8242311" y="2898443"/>
                <a:ext cx="31223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dirty="0"/>
                  <a:t>5 czerwca 2023 roku</a:t>
                </a:r>
              </a:p>
            </p:txBody>
          </p:sp>
        </p:grpSp>
        <p:grpSp>
          <p:nvGrpSpPr>
            <p:cNvPr id="5" name="Grupa 4"/>
            <p:cNvGrpSpPr/>
            <p:nvPr/>
          </p:nvGrpSpPr>
          <p:grpSpPr>
            <a:xfrm>
              <a:off x="306189" y="1215931"/>
              <a:ext cx="3549375" cy="2623730"/>
              <a:chOff x="306189" y="1215931"/>
              <a:chExt cx="3549375" cy="2623730"/>
            </a:xfrm>
          </p:grpSpPr>
          <p:sp>
            <p:nvSpPr>
              <p:cNvPr id="21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82" y="3131775"/>
                <a:ext cx="3547182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Przeprowadzanie </a:t>
                </a: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szkoleń BRD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dla sportowców </a:t>
                </a:r>
              </a:p>
            </p:txBody>
          </p:sp>
          <p:sp>
            <p:nvSpPr>
              <p:cNvPr id="22" name="pole tekstowe 21"/>
              <p:cNvSpPr txBox="1"/>
              <p:nvPr/>
            </p:nvSpPr>
            <p:spPr>
              <a:xfrm>
                <a:off x="306189" y="2968628"/>
                <a:ext cx="17180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dirty="0"/>
                  <a:t>28 lutego 2023 roku</a:t>
                </a:r>
              </a:p>
            </p:txBody>
          </p:sp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1525" y="1215931"/>
                <a:ext cx="2436121" cy="172113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  <p:grpSp>
          <p:nvGrpSpPr>
            <p:cNvPr id="6" name="Grupa 5"/>
            <p:cNvGrpSpPr/>
            <p:nvPr/>
          </p:nvGrpSpPr>
          <p:grpSpPr>
            <a:xfrm>
              <a:off x="4060599" y="1215931"/>
              <a:ext cx="3903183" cy="2928134"/>
              <a:chOff x="4060599" y="1215931"/>
              <a:chExt cx="3903183" cy="2928134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166929" y="1215931"/>
                <a:ext cx="2712336" cy="172113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20" name="Prostokąt 2">
                <a:extLst>
                  <a:ext uri="{FF2B5EF4-FFF2-40B4-BE49-F238E27FC236}">
                    <a16:creationId xmlns:a16="http://schemas.microsoft.com/office/drawing/2014/main" id="{51F568B8-3651-4060-BEAA-4FCBE7D0C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3811" y="3128402"/>
                <a:ext cx="3899971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Akcja </a:t>
                </a: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„Misie </a:t>
                </a:r>
                <a:r>
                  <a:rPr lang="pl-PL" altLang="pl-PL" sz="2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ratownisie</a:t>
                </a:r>
                <a:r>
                  <a:rPr lang="pl-PL" altLang="pl-PL" sz="2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tyś. zebranych </a:t>
                </a:r>
                <a:r>
                  <a:rPr lang="pl-PL" altLang="pl-PL" sz="20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pluszaków</a:t>
                </a:r>
                <a:r>
                  <a:rPr lang="pl-PL" altLang="pl-PL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dla dzieci poszkodowanych w wypadkach</a:t>
                </a:r>
              </a:p>
            </p:txBody>
          </p:sp>
          <p:sp>
            <p:nvSpPr>
              <p:cNvPr id="24" name="pole tekstowe 23"/>
              <p:cNvSpPr txBox="1"/>
              <p:nvPr/>
            </p:nvSpPr>
            <p:spPr>
              <a:xfrm>
                <a:off x="4060599" y="2951608"/>
                <a:ext cx="18050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dirty="0"/>
                  <a:t>17 stycznia 2023 roku</a:t>
                </a:r>
              </a:p>
            </p:txBody>
          </p:sp>
        </p:grpSp>
        <p:grpSp>
          <p:nvGrpSpPr>
            <p:cNvPr id="2" name="Grupa 1"/>
            <p:cNvGrpSpPr/>
            <p:nvPr/>
          </p:nvGrpSpPr>
          <p:grpSpPr>
            <a:xfrm>
              <a:off x="278155" y="4263295"/>
              <a:ext cx="7777549" cy="2175552"/>
              <a:chOff x="278155" y="4263295"/>
              <a:chExt cx="7777549" cy="2175552"/>
            </a:xfrm>
          </p:grpSpPr>
          <p:sp>
            <p:nvSpPr>
              <p:cNvPr id="14340" name="Prostokąt 2">
                <a:extLst>
                  <a:ext uri="{FF2B5EF4-FFF2-40B4-BE49-F238E27FC236}">
                    <a16:creationId xmlns:a16="http://schemas.microsoft.com/office/drawing/2014/main" id="{F77C7712-66FF-493D-A0F3-4A7F903A1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155" y="5730961"/>
                <a:ext cx="7777549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Caritas, </a:t>
                </a:r>
                <a:r>
                  <a:rPr lang="pl-PL" altLang="pl-PL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pozyskanie oraz kolportaż elementów odblaskowych</a:t>
                </a:r>
              </a:p>
              <a:p>
                <a:pPr>
                  <a:spcBef>
                    <a:spcPct val="0"/>
                  </a:spcBef>
                  <a:buNone/>
                </a:pPr>
                <a:r>
                  <a:rPr lang="pl-PL" altLang="pl-PL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rejonach kościołów po wieczornych nabożeństwach</a:t>
                </a: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31525" y="4263297"/>
                <a:ext cx="1928903" cy="1201839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8" name="pole tekstowe 17"/>
              <p:cNvSpPr txBox="1"/>
              <p:nvPr/>
            </p:nvSpPr>
            <p:spPr>
              <a:xfrm>
                <a:off x="327455" y="5528663"/>
                <a:ext cx="19585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b="1" dirty="0"/>
                  <a:t>19 grudnia 2023 roku</a:t>
                </a:r>
              </a:p>
            </p:txBody>
          </p:sp>
          <p:pic>
            <p:nvPicPr>
              <p:cNvPr id="19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44054" y="4263297"/>
                <a:ext cx="2223021" cy="1201839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337221" y="4263295"/>
                <a:ext cx="2082643" cy="1201839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</p:grpSp>
    </p:spTree>
    <p:extLst>
      <p:ext uri="{BB962C8B-B14F-4D97-AF65-F5344CB8AC3E}">
        <p14:creationId xmlns:p14="http://schemas.microsoft.com/office/powerpoint/2010/main" val="19178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Prostokąt 1">
            <a:extLst>
              <a:ext uri="{FF2B5EF4-FFF2-40B4-BE49-F238E27FC236}">
                <a16:creationId xmlns:a16="http://schemas.microsoft.com/office/drawing/2014/main" id="{B09C01CF-9F70-4F6D-BCB9-A3FB754DB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957" y="670372"/>
            <a:ext cx="77940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PROFILAKTYKA  W RUCHU DROGOWYM   cd. 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232765" y="1081282"/>
            <a:ext cx="6062931" cy="2493757"/>
            <a:chOff x="232765" y="1081282"/>
            <a:chExt cx="6062931" cy="2493757"/>
          </a:xfrm>
        </p:grpSpPr>
        <p:sp>
          <p:nvSpPr>
            <p:cNvPr id="14340" name="Prostokąt 2">
              <a:extLst>
                <a:ext uri="{FF2B5EF4-FFF2-40B4-BE49-F238E27FC236}">
                  <a16:creationId xmlns:a16="http://schemas.microsoft.com/office/drawing/2014/main" id="{F77C7712-66FF-493D-A0F3-4A7F903A1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385" y="1081282"/>
              <a:ext cx="2891311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„Bezpieczni, Rozważni, Dalekowzroczni”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wojewódzki konkurs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m. Zabawa promujący bezpieczeństwo w ruchu drogowym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8932" y="1167983"/>
              <a:ext cx="2970806" cy="204316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4" name="pole tekstowe 13"/>
            <p:cNvSpPr txBox="1"/>
            <p:nvPr/>
          </p:nvSpPr>
          <p:spPr>
            <a:xfrm>
              <a:off x="232765" y="3298040"/>
              <a:ext cx="1718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20 listopada 2023 roku</a:t>
              </a:r>
            </a:p>
          </p:txBody>
        </p:sp>
      </p:grpSp>
      <p:grpSp>
        <p:nvGrpSpPr>
          <p:cNvPr id="3" name="Grupa 2"/>
          <p:cNvGrpSpPr/>
          <p:nvPr/>
        </p:nvGrpSpPr>
        <p:grpSpPr>
          <a:xfrm>
            <a:off x="201235" y="3697883"/>
            <a:ext cx="6392262" cy="2441157"/>
            <a:chOff x="201235" y="3697883"/>
            <a:chExt cx="6392262" cy="2441157"/>
          </a:xfrm>
        </p:grpSpPr>
        <p:sp>
          <p:nvSpPr>
            <p:cNvPr id="12" name="pole tekstowe 11"/>
            <p:cNvSpPr txBox="1"/>
            <p:nvPr/>
          </p:nvSpPr>
          <p:spPr>
            <a:xfrm>
              <a:off x="201235" y="5862041"/>
              <a:ext cx="23676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1 września 2023 roku</a:t>
              </a: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4805" y="3779534"/>
              <a:ext cx="3014933" cy="199442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17" name="Prostokąt 2">
              <a:extLst>
                <a:ext uri="{FF2B5EF4-FFF2-40B4-BE49-F238E27FC236}">
                  <a16:creationId xmlns:a16="http://schemas.microsoft.com/office/drawing/2014/main" id="{F77C7712-66FF-493D-A0F3-4A7F903A1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3365" y="3697883"/>
              <a:ext cx="3210132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„Bezpieczna droga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do szkoły” </a:t>
              </a:r>
              <a:r>
                <a:rPr lang="pl-PL" altLang="pl-P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wzmożone działania w rejonach szkół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pl-PL" altLang="pl-PL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 terenie powiatu tarnowskiego</a:t>
              </a: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118" y="1203930"/>
            <a:ext cx="1398065" cy="197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2999" y="1203930"/>
            <a:ext cx="3286624" cy="197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0" name="Prostokąt 2">
            <a:extLst>
              <a:ext uri="{FF2B5EF4-FFF2-40B4-BE49-F238E27FC236}">
                <a16:creationId xmlns:a16="http://schemas.microsoft.com/office/drawing/2014/main" id="{F77C7712-66FF-493D-A0F3-4A7F903A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5116" y="3642711"/>
            <a:ext cx="541279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ze stacjami diagnostycznymi pod kątem bezpłatnego sprawdzania prawidłowego oświetlenia w pojazdach w ramach kampanii </a:t>
            </a:r>
            <a:r>
              <a:rPr lang="pl-PL" altLang="pl-PL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„Twoje światła -  Nasze bezpieczeństwo” </a:t>
            </a: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przypominanie i uświadamianie kierującym               o wpływie stanu i jakości oświetlenia pojazdów, które w sposób pośredni ma wpływ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l-PL" altLang="pl-P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bezpieczeństwo wszystkich uczestników ruchu drogowego.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6474155" y="3314855"/>
            <a:ext cx="4292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21 i 28 października , 18 listopada, 9 grudnia 2023 roku</a:t>
            </a:r>
          </a:p>
        </p:txBody>
      </p:sp>
    </p:spTree>
    <p:extLst>
      <p:ext uri="{BB962C8B-B14F-4D97-AF65-F5344CB8AC3E}">
        <p14:creationId xmlns:p14="http://schemas.microsoft.com/office/powerpoint/2010/main" val="300976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ole tekstowe 21"/>
          <p:cNvSpPr txBox="1"/>
          <p:nvPr/>
        </p:nvSpPr>
        <p:spPr>
          <a:xfrm>
            <a:off x="1304418" y="2855640"/>
            <a:ext cx="1718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28 lutego 2023 roku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367013" y="670372"/>
            <a:ext cx="10973649" cy="5578319"/>
            <a:chOff x="367013" y="670372"/>
            <a:chExt cx="10973649" cy="5578319"/>
          </a:xfrm>
        </p:grpSpPr>
        <p:sp>
          <p:nvSpPr>
            <p:cNvPr id="14339" name="Prostokąt 1">
              <a:extLst>
                <a:ext uri="{FF2B5EF4-FFF2-40B4-BE49-F238E27FC236}">
                  <a16:creationId xmlns:a16="http://schemas.microsoft.com/office/drawing/2014/main" id="{B09C01CF-9F70-4F6D-BCB9-A3FB754DB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957" y="670372"/>
              <a:ext cx="7794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pl-PL" altLang="pl-PL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PROFILAKTYKA  W RUCHU DROGOWYM   cd.  </a:t>
              </a:r>
            </a:p>
          </p:txBody>
        </p:sp>
        <p:sp>
          <p:nvSpPr>
            <p:cNvPr id="21" name="Prostokąt 2">
              <a:extLst>
                <a:ext uri="{FF2B5EF4-FFF2-40B4-BE49-F238E27FC236}">
                  <a16:creationId xmlns:a16="http://schemas.microsoft.com/office/drawing/2014/main" id="{51F568B8-3651-4060-BEAA-4FCBE7D0C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5821" y="1175379"/>
              <a:ext cx="3394841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Działania na ulicach Tarnowa </a:t>
              </a: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propagujące noszenie odblasków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 obszarze zabudowanym</a:t>
              </a:r>
              <a:r>
                <a:rPr lang="pl-PL" altLang="pl-PL" sz="2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zwracające uwagę mieszkańców na poprawę własnej widoczności wobec innych uczestników ruchu drogowego</a:t>
              </a:r>
            </a:p>
          </p:txBody>
        </p:sp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0439" y="1185678"/>
              <a:ext cx="3377035" cy="240802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2623" y="3877922"/>
              <a:ext cx="3361661" cy="204991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24" name="pole tekstowe 23"/>
            <p:cNvSpPr txBox="1"/>
            <p:nvPr/>
          </p:nvSpPr>
          <p:spPr>
            <a:xfrm>
              <a:off x="367013" y="5971692"/>
              <a:ext cx="2039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dirty="0"/>
                <a:t>4 października 2023 roku</a:t>
              </a:r>
            </a:p>
          </p:txBody>
        </p:sp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35501" y="1185678"/>
              <a:ext cx="3571499" cy="4742155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6123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ole tekstowe 2">
            <a:extLst>
              <a:ext uri="{FF2B5EF4-FFF2-40B4-BE49-F238E27FC236}">
                <a16:creationId xmlns:a16="http://schemas.microsoft.com/office/drawing/2014/main" id="{ABF4B3D7-F6F4-4DCF-B4AA-7F437A7E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762" y="1143226"/>
            <a:ext cx="58324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SŁUŻBA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LOGISTYCZNA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3F80168-D7F1-477F-A1A3-51087D0B1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" y="873888"/>
            <a:ext cx="2301548" cy="161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B48F894-19D8-41C6-8F75-9E4A5632A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439" y="873888"/>
            <a:ext cx="2301548" cy="161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B5D30F2-C350-23CC-8D37-350398E0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01" y="1374723"/>
            <a:ext cx="7847398" cy="54832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66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pole tekstowe 12">
            <a:extLst>
              <a:ext uri="{FF2B5EF4-FFF2-40B4-BE49-F238E27FC236}">
                <a16:creationId xmlns:a16="http://schemas.microsoft.com/office/drawing/2014/main" id="{2D5EEB45-6704-44D6-A508-E215EC691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78656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oraz sprzęt pozyskany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przez Komendę Miejską Policji w Tarnowie w 2023 roku. </a:t>
            </a:r>
          </a:p>
        </p:txBody>
      </p:sp>
      <p:sp>
        <p:nvSpPr>
          <p:cNvPr id="46084" name="pole tekstowe 2">
            <a:extLst>
              <a:ext uri="{FF2B5EF4-FFF2-40B4-BE49-F238E27FC236}">
                <a16:creationId xmlns:a16="http://schemas.microsoft.com/office/drawing/2014/main" id="{5F7B3845-63C0-4C91-869B-BB80F5127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99" y="2021384"/>
            <a:ext cx="10438441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Łączna wartość środków finansowych i darowizn rzeczowych przekazanych tarnowskiej Policji </a:t>
            </a:r>
            <a:br>
              <a:rPr lang="pl-PL" altLang="pl-PL" sz="20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 ramach wsparcia udzielonego przez Jednostki Samorządu Terytorialnego w 2023 roku </a:t>
            </a:r>
            <a:br>
              <a:rPr lang="pl-PL" altLang="pl-PL" sz="1800" dirty="0">
                <a:latin typeface="+mn-lt"/>
                <a:cs typeface="Times New Roman" panose="02020603050405020304" pitchFamily="18" charset="0"/>
              </a:rPr>
            </a:b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wynosi </a:t>
            </a:r>
            <a:r>
              <a:rPr lang="pl-PL" altLang="pl-PL" b="1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81.147,99 zł </a:t>
            </a:r>
            <a:r>
              <a:rPr lang="pl-PL" altLang="pl-PL" sz="2000" dirty="0">
                <a:latin typeface="+mn-lt"/>
                <a:cs typeface="Times New Roman" panose="02020603050405020304" pitchFamily="18" charset="0"/>
              </a:rPr>
              <a:t>w tym: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+mn-lt"/>
                <a:cs typeface="Times New Roman" panose="02020603050405020304" pitchFamily="18" charset="0"/>
              </a:rPr>
              <a:t>( 240.317,05 zł w 2022 roku )</a:t>
            </a:r>
            <a:endParaRPr lang="pl-PL" altLang="pl-PL" sz="2800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1200" dirty="0"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l-PL" altLang="pl-PL" sz="2000" dirty="0">
              <a:latin typeface="+mn-lt"/>
              <a:cs typeface="Times New Roman" panose="02020603050405020304" pitchFamily="18" charset="0"/>
            </a:endParaRP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zakupu sprzętu ochronnego do Quadów (kaski i ochraniacze)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nagrody pieniężne dla policjantów Komendy Miejskiej Policji w Tarnowie </a:t>
            </a:r>
          </a:p>
          <a:p>
            <a:pPr marL="271463" indent="-271463" algn="just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zakup materiałów budowlanych i dofinansowanie do zakupu krzeseł i foteli biurowych</a:t>
            </a:r>
          </a:p>
          <a:p>
            <a:pPr marL="271463" indent="-27146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tabLst>
                <a:tab pos="271463" algn="l"/>
              </a:tabLst>
            </a:pP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doposażenie funkcjonariuszy w urządzenia : alkomat – „</a:t>
            </a:r>
            <a:r>
              <a:rPr lang="pl-PL" altLang="pl-PL" sz="2000" i="1" dirty="0" err="1">
                <a:latin typeface="+mn-lt"/>
                <a:cs typeface="Times New Roman" panose="02020603050405020304" pitchFamily="18" charset="0"/>
              </a:rPr>
              <a:t>promiler</a:t>
            </a:r>
            <a:r>
              <a:rPr lang="pl-PL" altLang="pl-PL" sz="2000" i="1" dirty="0">
                <a:latin typeface="+mn-lt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71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12">
            <a:extLst>
              <a:ext uri="{FF2B5EF4-FFF2-40B4-BE49-F238E27FC236}">
                <a16:creationId xmlns:a16="http://schemas.microsoft.com/office/drawing/2014/main" id="{76E20FCE-4BB7-4B6B-A665-6F39694EA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462" y="665164"/>
            <a:ext cx="9109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Sprzęt łączności i informatyki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dostarczony przez KWP w Krakowie w 2023 roku</a:t>
            </a:r>
          </a:p>
        </p:txBody>
      </p:sp>
      <p:sp>
        <p:nvSpPr>
          <p:cNvPr id="67589" name="Prostokąt 1">
            <a:extLst>
              <a:ext uri="{FF2B5EF4-FFF2-40B4-BE49-F238E27FC236}">
                <a16:creationId xmlns:a16="http://schemas.microsoft.com/office/drawing/2014/main" id="{7FF28223-5525-4A60-8E96-7C2BC2040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2634" y="5869670"/>
            <a:ext cx="63006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łączna wartość  448.245,89 zł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( 1.046.190,20 zł w 2022 roku )</a:t>
            </a:r>
            <a:endParaRPr lang="pl-PL" alt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EC073CE-8E11-439A-9931-A875B4BE5497}"/>
              </a:ext>
            </a:extLst>
          </p:cNvPr>
          <p:cNvSpPr txBox="1"/>
          <p:nvPr/>
        </p:nvSpPr>
        <p:spPr>
          <a:xfrm>
            <a:off x="468418" y="2368470"/>
            <a:ext cx="7802746" cy="3303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paraty telefoniczne Cisco,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urządzenie wielofunkcyjne HP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/ Lexmark,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zestawy komputerowe,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monitory, drukarki 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HP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/ Lexmark,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odemy, routery,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radiotelefony, </a:t>
            </a:r>
          </a:p>
          <a:p>
            <a:pPr marL="285750" indent="-28575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rogramowanie biurowe, 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Inny sprzęt łączności i informatyki przekazany przez                                       Komendę Wojewódzką Policji w Krakowie</a:t>
            </a:r>
            <a:endParaRPr lang="pl-PL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D14F0EC-D413-EBEB-0F1D-6AC9DC1E8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66" y="1700853"/>
            <a:ext cx="2898015" cy="2728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F6CDC32-C9F0-B365-F3F6-67C96FACB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6548" y="1700853"/>
            <a:ext cx="2139939" cy="3969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280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2023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projektu  50%/50%</a:t>
            </a:r>
          </a:p>
        </p:txBody>
      </p:sp>
      <p:sp>
        <p:nvSpPr>
          <p:cNvPr id="52227" name="pole tekstowe 2">
            <a:extLst>
              <a:ext uri="{FF2B5EF4-FFF2-40B4-BE49-F238E27FC236}">
                <a16:creationId xmlns:a16="http://schemas.microsoft.com/office/drawing/2014/main" id="{014A61C6-E53F-40FE-971D-983EF1DB6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18" y="1819912"/>
            <a:ext cx="11358957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współpracy z samorządem lokalnym tarnowski garnizon się o </a:t>
            </a:r>
            <a:r>
              <a:rPr lang="pl-PL" altLang="pl-PL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nowe radiowozy !!! </a:t>
            </a:r>
            <a:endParaRPr lang="pl-PL" altLang="pl-PL" sz="1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alt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radiowozy oznakowane 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(1x KIA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Ceed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3x KIA </a:t>
            </a:r>
            <a:r>
              <a:rPr lang="pl-PL" alt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Sportage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l-PL" altLang="pl-PL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</a:t>
            </a:r>
            <a:r>
              <a:rPr lang="pl-PL" altLang="pl-PL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744.294,81zł.</a:t>
            </a:r>
            <a:r>
              <a:rPr lang="pl-PL" alt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 2022 roku, środki finansowe w 100% pochodziły z samorządów lokalnych – 92.000,00 zł.)</a:t>
            </a:r>
            <a:endParaRPr lang="pl-PL" sz="1600" b="1" u="sng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D70866E-0D9C-98E8-402C-6B0A18EA7DB7}"/>
              </a:ext>
            </a:extLst>
          </p:cNvPr>
          <p:cNvSpPr txBox="1"/>
          <p:nvPr/>
        </p:nvSpPr>
        <p:spPr>
          <a:xfrm>
            <a:off x="555598" y="5540497"/>
            <a:ext cx="110807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Źródłem finansowania były środki finansowe przekazane przez samorządy lokalne oraz                                                      przez stronę policyjną w ramach projektu</a:t>
            </a:r>
            <a:r>
              <a:rPr lang="pl-PL" altLang="pl-PL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pod nazwą</a:t>
            </a: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„Współuczestnictwo w zakupie radiowozów służbowych dla Policji”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polegające na współfinansowaniu zakupu pojazdów w proporcjach 50% na 50%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6AF6C48-E37B-E0DA-B6E0-97B9A00F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735" y="3491940"/>
            <a:ext cx="2792270" cy="190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199B5FE-1671-3DC7-1960-62BD9B225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647" y="3514595"/>
            <a:ext cx="2409272" cy="192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12A406E-4923-82F0-F58C-BFDCC4EF6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13" y="3514595"/>
            <a:ext cx="2742080" cy="1908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58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100B923-8DF3-44A1-B1BF-027CC6C805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176765"/>
              </p:ext>
            </p:extLst>
          </p:nvPr>
        </p:nvGraphicFramePr>
        <p:xfrm>
          <a:off x="0" y="777766"/>
          <a:ext cx="12192000" cy="5906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64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2023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zakupu centralnego</a:t>
            </a:r>
          </a:p>
        </p:txBody>
      </p:sp>
      <p:sp>
        <p:nvSpPr>
          <p:cNvPr id="7" name="pole tekstowe 8">
            <a:extLst>
              <a:ext uri="{FF2B5EF4-FFF2-40B4-BE49-F238E27FC236}">
                <a16:creationId xmlns:a16="http://schemas.microsoft.com/office/drawing/2014/main" id="{5D33FD54-0173-47EF-9220-4F5F121B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023" y="1825586"/>
            <a:ext cx="962594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Miejska Policji w Tarnowie w 2023 roku, niezależnie od dokonanych zakupów przez samorządy lokalne, otrzymała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pojazdy służbowe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zakupów centralnych –                                           finansowanych wyłącznie przez Policję : </a:t>
            </a:r>
          </a:p>
          <a:p>
            <a:pPr algn="ctr">
              <a:spcBef>
                <a:spcPct val="0"/>
              </a:spcBef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Volkswagen T-6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381.000,00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Volkswagen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Crafter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wartości 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595.000,20 zł.</a:t>
            </a:r>
            <a:endParaRPr lang="pl-PL" altLang="pl-PL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99BA5-F595-4CE9-AC0D-A0ECE9840089}"/>
              </a:ext>
            </a:extLst>
          </p:cNvPr>
          <p:cNvSpPr txBox="1"/>
          <p:nvPr/>
        </p:nvSpPr>
        <p:spPr>
          <a:xfrm>
            <a:off x="3632779" y="4676756"/>
            <a:ext cx="49264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976.000,20 zł.</a:t>
            </a: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+mn-lt"/>
                <a:cs typeface="Times New Roman" panose="02020603050405020304" pitchFamily="18" charset="0"/>
              </a:rPr>
              <a:t>(508.000,00 zł w 2022 roku)</a:t>
            </a:r>
            <a:endParaRPr lang="pl-PL" alt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144C668-778D-5DEA-4A36-80F9BCD56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1" y="2657178"/>
            <a:ext cx="2237644" cy="1684920"/>
          </a:xfrm>
          <a:prstGeom prst="snip2DiagRect">
            <a:avLst>
              <a:gd name="adj1" fmla="val 348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921C948-5735-C821-7BCF-A9A46361B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471" y="3878488"/>
            <a:ext cx="1790368" cy="2599507"/>
          </a:xfrm>
          <a:prstGeom prst="snip2DiagRect">
            <a:avLst>
              <a:gd name="adj1" fmla="val 3021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3BAB1B6-FBF4-7C65-961C-F630FE7D8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081" y="2902129"/>
            <a:ext cx="2389777" cy="1684921"/>
          </a:xfrm>
          <a:prstGeom prst="snip2DiagRect">
            <a:avLst>
              <a:gd name="adj1" fmla="val 0"/>
              <a:gd name="adj2" fmla="val 3409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C527C2C-3CA2-1475-A9B7-95850E6E7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4087" y="4107073"/>
            <a:ext cx="1856853" cy="2370922"/>
          </a:xfrm>
          <a:prstGeom prst="snip2DiagRect">
            <a:avLst>
              <a:gd name="adj1" fmla="val 0"/>
              <a:gd name="adj2" fmla="val 3496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131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pole tekstowe 1">
            <a:extLst>
              <a:ext uri="{FF2B5EF4-FFF2-40B4-BE49-F238E27FC236}">
                <a16:creationId xmlns:a16="http://schemas.microsoft.com/office/drawing/2014/main" id="{26BC7AE1-A31B-4ACA-AF7A-74548EE5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2" y="603681"/>
            <a:ext cx="112361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Zakup floty transportowej w 2023 roku dla 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Komendy Miejskiej Policji w Tarnowie w ramach zakupu centralnego</a:t>
            </a:r>
          </a:p>
        </p:txBody>
      </p:sp>
      <p:sp>
        <p:nvSpPr>
          <p:cNvPr id="7" name="pole tekstowe 8">
            <a:extLst>
              <a:ext uri="{FF2B5EF4-FFF2-40B4-BE49-F238E27FC236}">
                <a16:creationId xmlns:a16="http://schemas.microsoft.com/office/drawing/2014/main" id="{5D33FD54-0173-47EF-9220-4F5F121B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498" y="1859561"/>
            <a:ext cx="10669000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 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Miejska Policji w Tarnowie w 2023 roku, niezależnie od dokonanych zakupów przez samorządy lokalne oraz zakupów centralnych, otrzymała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pojazdy służbowe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(1x oznakowany ; 2x nieoznakowany)                        </a:t>
            </a:r>
            <a:r>
              <a:rPr lang="pl-PL" altLang="pl-PL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Wojewódzkiego Funduszu Ochrony Środowiska i Gospodarki Wodnej w Krakowie</a:t>
            </a:r>
            <a:r>
              <a:rPr lang="pl-PL" alt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None/>
            </a:pPr>
            <a:endParaRPr lang="pl-PL" altLang="pl-PL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ISUZU D-Max –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248.460,00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Polaris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69.000,00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Przyczepa TEMARED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 wartości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6.000,00 zł.</a:t>
            </a:r>
          </a:p>
          <a:p>
            <a:pPr marL="342900" indent="-342900" algn="ctr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9299BA5-F595-4CE9-AC0D-A0ECE9840089}"/>
              </a:ext>
            </a:extLst>
          </p:cNvPr>
          <p:cNvSpPr txBox="1"/>
          <p:nvPr/>
        </p:nvSpPr>
        <p:spPr>
          <a:xfrm>
            <a:off x="3388017" y="3996396"/>
            <a:ext cx="492643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na ten cel wydatkowano kwotę :    </a:t>
            </a:r>
            <a:r>
              <a:rPr lang="pl-PL" altLang="pl-PL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323.460,00 zł.</a:t>
            </a:r>
            <a:r>
              <a:rPr lang="pl-PL" altLang="pl-PL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pl-PL" altLang="pl-PL" sz="1600" b="1" dirty="0">
                <a:latin typeface="+mn-lt"/>
                <a:cs typeface="Times New Roman" panose="02020603050405020304" pitchFamily="18" charset="0"/>
              </a:rPr>
              <a:t>(354.570,00 zł w 2022 roku)</a:t>
            </a: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23D9284-16E0-AC93-B5EE-B9E9BBC4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6" y="3198445"/>
            <a:ext cx="2800741" cy="3458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A77C1A0-A852-D650-689D-BEE83A0C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8395" y="3777478"/>
            <a:ext cx="3913263" cy="2776937"/>
          </a:xfrm>
          <a:prstGeom prst="snip2DiagRect">
            <a:avLst>
              <a:gd name="adj1" fmla="val 2782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387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9889E7E5-4417-43AD-9107-A70C9787A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595" y="3696639"/>
            <a:ext cx="4152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8C5381-F94E-4088-AC25-9C1AB861D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65" y="2317073"/>
            <a:ext cx="6362735" cy="4129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15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9B93FE8F-E960-4548-BE90-78626414A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22" y="5212765"/>
            <a:ext cx="874817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ŁĄCZNIE :   </a:t>
            </a:r>
            <a:r>
              <a:rPr lang="pl-PL" altLang="pl-PL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2.573.148,89</a:t>
            </a:r>
            <a:r>
              <a:rPr lang="pl-PL" altLang="pl-PL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r>
              <a:rPr lang="pl-PL" altLang="pl-PL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pl-PL" altLang="pl-PL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(2.241.077,25 zł w 2022 roku)</a:t>
            </a:r>
          </a:p>
          <a:p>
            <a:pPr algn="ctr"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pl-PL" alt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lang="pl-PL" alt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2BE7A7-033D-4450-A4F6-5E1E19B2C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93" y="977243"/>
            <a:ext cx="11505107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 lokalny</a:t>
            </a: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  	</a:t>
            </a:r>
            <a:r>
              <a:rPr lang="pl-PL" altLang="pl-PL" sz="2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pl-PL" altLang="pl-PL" sz="3600" b="1" dirty="0">
                <a:latin typeface="+mn-lt"/>
                <a:cs typeface="Times New Roman" panose="02020603050405020304" pitchFamily="18" charset="0"/>
              </a:rPr>
              <a:t>81.147,99 </a:t>
            </a: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	</a:t>
            </a:r>
            <a:r>
              <a:rPr lang="pl-PL" altLang="pl-PL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(240.317,05 zł w 2022 roku)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 </a:t>
            </a:r>
            <a:endParaRPr lang="pl-PL" alt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Policja</a:t>
            </a: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	1.424.246,09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     	 </a:t>
            </a:r>
            <a:r>
              <a:rPr lang="pl-PL" altLang="pl-PL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(1.554.190,20 zł w 2022 roku)</a:t>
            </a:r>
          </a:p>
          <a:p>
            <a:pPr>
              <a:spcBef>
                <a:spcPct val="0"/>
              </a:spcBef>
              <a:buNone/>
            </a:pPr>
            <a:endParaRPr lang="pl-PL" alt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Samorządy lokalne oraz Policja </a:t>
            </a: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744.294,81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 ramach projektu  50%/50% w zakupie radiowozów służbowych dla Policji)</a:t>
            </a:r>
            <a:r>
              <a:rPr lang="pl-PL" alt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altLang="pl-PL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(92.000,00 zł w 2022 roku) – </a:t>
            </a:r>
            <a:r>
              <a:rPr lang="pl-PL" altLang="pl-PL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środki w 2022 roku w 100% </a:t>
            </a:r>
            <a:endParaRPr lang="pl-PL" alt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			                            </a:t>
            </a:r>
            <a:r>
              <a:rPr lang="pl-PL" altLang="pl-PL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pochodziły z samorządów lokalnych</a:t>
            </a:r>
          </a:p>
          <a:p>
            <a:pPr>
              <a:spcBef>
                <a:spcPct val="0"/>
              </a:spcBef>
              <a:buNone/>
            </a:pPr>
            <a:endParaRPr lang="pl-PL" alt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pl-PL" altLang="pl-PL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WFŚiGW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Krakowie</a:t>
            </a:r>
            <a:r>
              <a:rPr lang="pl-PL" alt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	323.460,00 zł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(Wojewódzki Fundusz Ochrony Środowiska i Gospodarki Wodnej)	          	</a:t>
            </a:r>
            <a:r>
              <a:rPr lang="pl-PL" altLang="pl-PL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(354.570,00 zł w 2022 roku)</a:t>
            </a:r>
          </a:p>
          <a:p>
            <a:pPr>
              <a:spcBef>
                <a:spcPct val="0"/>
              </a:spcBef>
              <a:buNone/>
            </a:pPr>
            <a:r>
              <a:rPr lang="pl-PL" alt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endParaRPr lang="pl-PL" altLang="pl-PL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pole tekstowe 12">
            <a:extLst>
              <a:ext uri="{FF2B5EF4-FFF2-40B4-BE49-F238E27FC236}">
                <a16:creationId xmlns:a16="http://schemas.microsoft.com/office/drawing/2014/main" id="{66395141-6AD1-49B7-97E9-77392095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6" y="840171"/>
            <a:ext cx="90725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Remonty w 2023 roku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inwestycji remontowo – budowlanych                          w obiektach KMP w Tarnowie</a:t>
            </a:r>
            <a:endParaRPr lang="pl-PL" alt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BC0A180D-3F7A-4DBD-B53B-879911AC798C}"/>
              </a:ext>
            </a:extLst>
          </p:cNvPr>
          <p:cNvSpPr txBox="1">
            <a:spLocks/>
          </p:cNvSpPr>
          <p:nvPr/>
        </p:nvSpPr>
        <p:spPr>
          <a:xfrm>
            <a:off x="1558926" y="1700213"/>
            <a:ext cx="9109075" cy="1331912"/>
          </a:xfrm>
          <a:prstGeom prst="rect">
            <a:avLst/>
          </a:prstGeom>
        </p:spPr>
        <p:txBody>
          <a:bodyPr/>
          <a:lstStyle/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l-PL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E058093-561F-4C25-BFF9-5A9E131F5468}"/>
              </a:ext>
            </a:extLst>
          </p:cNvPr>
          <p:cNvSpPr/>
          <p:nvPr/>
        </p:nvSpPr>
        <p:spPr>
          <a:xfrm>
            <a:off x="394161" y="2750119"/>
            <a:ext cx="818257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poszycia dachowego budynku Komisariatu Policji w Tuchowie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Częściowy remont dachu budynku Komendy Miejskiej Policji w Tarnowie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Remont pomieszczeń biurowych i socjalnych :</a:t>
            </a:r>
          </a:p>
          <a:p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w Komendzie Miejskiej Policji w Tarnowie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Komisariacie Policji w Ciężkowicach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Komisariacie Policji Tarnów – Centrum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w Wydziale Administracyjno-Gospodarczym KMP w Tarnowie</a:t>
            </a:r>
          </a:p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3CE757-33B2-1EDF-6743-089D056D4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53" y="2078004"/>
            <a:ext cx="3082016" cy="2014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92F69D8-29EF-53DE-7DCB-AC044911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501" y="4229100"/>
            <a:ext cx="2317719" cy="2391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96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307699A4-AD5A-4441-AB51-D93D3C475E8B}"/>
              </a:ext>
            </a:extLst>
          </p:cNvPr>
          <p:cNvSpPr txBox="1">
            <a:spLocks/>
          </p:cNvSpPr>
          <p:nvPr/>
        </p:nvSpPr>
        <p:spPr>
          <a:xfrm>
            <a:off x="1637242" y="952885"/>
            <a:ext cx="8917516" cy="1490736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altLang="pl-PL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Zamierzenia </a:t>
            </a:r>
            <a:r>
              <a:rPr lang="pl-PL" altLang="pl-PL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inwestycyjno</a:t>
            </a:r>
            <a:r>
              <a:rPr lang="pl-PL" altLang="pl-PL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remontowe</a:t>
            </a:r>
          </a:p>
          <a:p>
            <a:pPr algn="ctr" eaLnBrk="1" hangingPunct="1">
              <a:defRPr/>
            </a:pPr>
            <a:r>
              <a:rPr lang="pl-PL" altLang="pl-PL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oraz zakup sprzętu transportowego</a:t>
            </a:r>
          </a:p>
          <a:p>
            <a:pPr algn="ctr" eaLnBrk="1" hangingPunct="1">
              <a:defRPr/>
            </a:pPr>
            <a:r>
              <a:rPr lang="pl-PL" altLang="pl-PL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 rok 2024</a:t>
            </a:r>
            <a:endParaRPr lang="pl-PL" altLang="pl-PL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AFA4F2E-7FF0-4907-B5A8-96D50EA456F5}"/>
              </a:ext>
            </a:extLst>
          </p:cNvPr>
          <p:cNvSpPr/>
          <p:nvPr/>
        </p:nvSpPr>
        <p:spPr>
          <a:xfrm>
            <a:off x="352742" y="3102235"/>
            <a:ext cx="6640725" cy="2246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Kompleksowy remont poszycia dachowego w Komendzie Miejskiej Policji w Tarnowie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Dalsze remonty pomieszczeń biurowych i socjalnych                 w  budynkach podległych Komendzie Miejskiej Policji                 w Tarnowie</a:t>
            </a:r>
          </a:p>
          <a:p>
            <a:pPr marL="342900" indent="-342900" defTabSz="900000">
              <a:buFont typeface="Wingdings" panose="05000000000000000000" pitchFamily="2" charset="2"/>
              <a:buChar char="Ø"/>
            </a:pPr>
            <a:r>
              <a:rPr lang="pl-PL" altLang="pl-PL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Sukcesywne doposażanie pomieszczeń biurowych –              zakup i montaż klimatyzatorów 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C5672B1-5F86-A718-4FE8-1ADB7507F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560" y="2663159"/>
            <a:ext cx="5170831" cy="3124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98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333" y="767202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Wydarzenia publikowane są na Facebooku </a:t>
            </a:r>
          </a:p>
        </p:txBody>
      </p:sp>
      <p:pic>
        <p:nvPicPr>
          <p:cNvPr id="11266" name="Picture 2" descr="C:\Users\michal.fruzynski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3" y="3985810"/>
            <a:ext cx="7597754" cy="23811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ichal.fruzynski\Desktop\FACEB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" y="730734"/>
            <a:ext cx="1733066" cy="1733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229FBA33-E848-4980-9687-396A947090A6}"/>
              </a:ext>
            </a:extLst>
          </p:cNvPr>
          <p:cNvSpPr txBox="1">
            <a:spLocks/>
          </p:cNvSpPr>
          <p:nvPr/>
        </p:nvSpPr>
        <p:spPr bwMode="auto">
          <a:xfrm>
            <a:off x="1947333" y="1755746"/>
            <a:ext cx="9734091" cy="185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Komendy Miejskiej Policji w Tarnowie powstał 17 września 2018 roku, jako nowoczesna forma komunikacji z obywatelem, i ściąga co raz większą liczbę swoich fanów.</a:t>
            </a:r>
          </a:p>
          <a:p>
            <a:pPr eaLnBrk="1" hangingPunct="1">
              <a:buNone/>
              <a:defRPr/>
            </a:pP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None/>
              <a:defRPr/>
            </a:pP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Codziennie zamieszczane są tam informacje z całego powiatu, które niejednokrotnie znajdywały zainteresowanie lokalnej społeczności czy  małopolski ale nawet kraju !!!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0F3BBDD-0F6B-47B2-A4BC-25FD3656F114}"/>
              </a:ext>
            </a:extLst>
          </p:cNvPr>
          <p:cNvSpPr/>
          <p:nvPr/>
        </p:nvSpPr>
        <p:spPr>
          <a:xfrm>
            <a:off x="7320667" y="4239278"/>
            <a:ext cx="4784647" cy="18515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 eaLnBrk="1" hangingPunct="1">
              <a:buNone/>
              <a:defRPr/>
            </a:pPr>
            <a:r>
              <a:rPr lang="pl-PL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MAMY   JUŻ</a:t>
            </a:r>
          </a:p>
          <a:p>
            <a:pPr algn="ctr" eaLnBrk="1" hangingPunct="1">
              <a:buNone/>
              <a:defRPr/>
            </a:pPr>
            <a:r>
              <a:rPr lang="pl-PL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PONAD  19.000</a:t>
            </a:r>
          </a:p>
          <a:p>
            <a:pPr algn="ctr" eaLnBrk="1" hangingPunct="1">
              <a:buNone/>
              <a:defRPr/>
            </a:pPr>
            <a:r>
              <a:rPr lang="pl-PL" altLang="pl-PL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OBSERWUJĄCYCH !!!</a:t>
            </a:r>
            <a:endParaRPr lang="pl-PL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174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9CAADB8-5FE9-0A2F-2975-AD394C00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949" y="1601622"/>
            <a:ext cx="3838834" cy="4305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CD3A310-1539-A852-C78D-46497FC8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58" y="1601622"/>
            <a:ext cx="3476154" cy="4305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A8EB94A-A2EC-B0A7-B2C7-9294694C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864" y="1601622"/>
            <a:ext cx="3838833" cy="43058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DA3A17EA-7300-41D1-751F-93796E4AF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65445"/>
              </p:ext>
            </p:extLst>
          </p:nvPr>
        </p:nvGraphicFramePr>
        <p:xfrm>
          <a:off x="6375783" y="3950601"/>
          <a:ext cx="2007224" cy="27276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6EAF75DA-A9E3-D54F-5560-41C529825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5109104"/>
              </p:ext>
            </p:extLst>
          </p:nvPr>
        </p:nvGraphicFramePr>
        <p:xfrm>
          <a:off x="2471996" y="2563978"/>
          <a:ext cx="1822285" cy="2559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65BB870C-FFD7-C4FD-5A71-480DEDDF5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593908"/>
              </p:ext>
            </p:extLst>
          </p:nvPr>
        </p:nvGraphicFramePr>
        <p:xfrm>
          <a:off x="10712288" y="5256378"/>
          <a:ext cx="1126564" cy="1421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0916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8" grpId="1">
        <p:bldAsOne/>
      </p:bldGraphic>
      <p:bldGraphic spid="19" grpId="0">
        <p:bldAsOne/>
      </p:bldGraphic>
      <p:bldGraphic spid="19" grpId="1">
        <p:bldAsOne/>
      </p:bldGraphic>
      <p:bldGraphic spid="20" grpId="0">
        <p:bldAsOne/>
      </p:bldGraphic>
      <p:bldGraphic spid="20" grpId="1">
        <p:bldAsOne/>
      </p:bldGraphic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2A60635-E298-48FA-B52B-0C19F69C2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768" y="637601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Najbardziej w naszej pracy podobało się :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CB0CBE2-3C90-AB37-3F19-487A19A74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7" y="1514762"/>
            <a:ext cx="3531642" cy="43543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90A6F7-9E9F-2AF6-2810-979DC5CA4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870" y="1514763"/>
            <a:ext cx="3531642" cy="43543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2FB7663-1E9D-91F2-43C3-3F253C009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873" y="1514763"/>
            <a:ext cx="3531642" cy="435430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FB1A37E-814C-9BCC-ABF0-3D733ED34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0457157"/>
              </p:ext>
            </p:extLst>
          </p:nvPr>
        </p:nvGraphicFramePr>
        <p:xfrm>
          <a:off x="6193752" y="1884904"/>
          <a:ext cx="2237893" cy="1906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5565730E-A3F9-3113-8F45-03B25C310F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974859"/>
              </p:ext>
            </p:extLst>
          </p:nvPr>
        </p:nvGraphicFramePr>
        <p:xfrm>
          <a:off x="11150600" y="4164266"/>
          <a:ext cx="1041400" cy="1616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33D4EB9A-6A09-C965-C035-025BF7246D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7222288"/>
              </p:ext>
            </p:extLst>
          </p:nvPr>
        </p:nvGraphicFramePr>
        <p:xfrm>
          <a:off x="3012422" y="4164266"/>
          <a:ext cx="1349121" cy="1147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8852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7" grpId="1">
        <p:bldAsOne/>
      </p:bldGraphic>
      <p:bldGraphic spid="18" grpId="0">
        <p:bldAsOne/>
      </p:bldGraphic>
      <p:bldGraphic spid="18" grpId="1">
        <p:bldAsOne/>
      </p:bldGraphic>
      <p:bldGraphic spid="19" grpId="0">
        <p:bldAsOne/>
      </p:bldGraphic>
      <p:bldGraphic spid="19" grpId="1">
        <p:bldAsOne/>
      </p:bldGraphic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54267" y="768525"/>
            <a:ext cx="9873714" cy="651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działania Komendy Miejska Policji w Tarnowie </a:t>
            </a:r>
            <a:b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każdego dnia 2023 roku średnio …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98000080"/>
              </p:ext>
            </p:extLst>
          </p:nvPr>
        </p:nvGraphicFramePr>
        <p:xfrm>
          <a:off x="1428382" y="1549398"/>
          <a:ext cx="9965266" cy="5090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michal.fruzynski\Downloads\Bez_tytułu-removebg-preview(1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6746" y="2400577"/>
            <a:ext cx="2862474" cy="3094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pole tekstowe 5">
            <a:extLst>
              <a:ext uri="{FF2B5EF4-FFF2-40B4-BE49-F238E27FC236}">
                <a16:creationId xmlns:a16="http://schemas.microsoft.com/office/drawing/2014/main" id="{69397274-FB7A-4E22-9956-17829BAB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6" y="591602"/>
            <a:ext cx="6804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 dyscypliny 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3E76DC4-2F50-4F50-A923-C23355E29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608783"/>
              </p:ext>
            </p:extLst>
          </p:nvPr>
        </p:nvGraphicFramePr>
        <p:xfrm>
          <a:off x="570780" y="1468420"/>
          <a:ext cx="11050438" cy="4840539"/>
        </p:xfrm>
        <a:graphic>
          <a:graphicData uri="http://schemas.openxmlformats.org/drawingml/2006/table">
            <a:tbl>
              <a:tblPr/>
              <a:tblGrid>
                <a:gridCol w="71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7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3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279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579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Skargi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Stan dyscypliny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316"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skarg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liczba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skarg potwierdzonych /ilość zarzutów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postępowanie dyscyplinarne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rozmowa dyscyplinująca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3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ilość odstąpień od wszczęcia postępowania dyscyplinarnego lub przeprowadzonej rozmowy dyscyplinującej z uwagi na nałożenie MKK za popełnione wykroczenie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535">
                <a:tc gridSpan="2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ogółem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sposób zakończenia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800" b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</a:t>
                      </a:r>
                      <a:r>
                        <a:rPr lang="pl-PL" sz="1200" b="1" baseline="0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wydalenie ze służby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uniewinnienie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200" b="1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upomnienie</a:t>
                      </a:r>
                      <a:endParaRPr lang="pl-PL" sz="1200" b="1" baseline="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– nagana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2261" marR="3226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5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/ 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---------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42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/ 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---------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b="1" dirty="0"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2261" marR="32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03951"/>
                  </a:ext>
                </a:extLst>
              </a:tr>
            </a:tbl>
          </a:graphicData>
        </a:graphic>
      </p:graphicFrame>
      <p:sp>
        <p:nvSpPr>
          <p:cNvPr id="5" name="Nawias klamrowy zamykający 4">
            <a:extLst>
              <a:ext uri="{FF2B5EF4-FFF2-40B4-BE49-F238E27FC236}">
                <a16:creationId xmlns:a16="http://schemas.microsoft.com/office/drawing/2014/main" id="{9BADEC0A-812E-4168-A1DD-BAD3391D6B00}"/>
              </a:ext>
            </a:extLst>
          </p:cNvPr>
          <p:cNvSpPr/>
          <p:nvPr/>
        </p:nvSpPr>
        <p:spPr>
          <a:xfrm>
            <a:off x="6070598" y="3646873"/>
            <a:ext cx="570451" cy="36933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0C43B48-A5DE-44C9-8F26-E75856BE9A78}"/>
              </a:ext>
            </a:extLst>
          </p:cNvPr>
          <p:cNvSpPr txBox="1"/>
          <p:nvPr/>
        </p:nvSpPr>
        <p:spPr>
          <a:xfrm>
            <a:off x="6589384" y="3646873"/>
            <a:ext cx="170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dobrowolnie poddanie się karze zgodnie z art. 135 fa UOP.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23E83068-6D24-42D1-9495-9157D8F6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683384"/>
            <a:ext cx="5386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insp. Mariusz DYMURA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Komendant Miejski Policji w Tarnowie</a:t>
            </a:r>
          </a:p>
        </p:txBody>
      </p:sp>
      <p:pic>
        <p:nvPicPr>
          <p:cNvPr id="3" name="Picture 2" descr="C:\Frużyński\Michał\Pierdoły\Logo K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70" y="1391301"/>
            <a:ext cx="3987532" cy="398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10255</TotalTime>
  <Words>8235</Words>
  <Application>Microsoft Office PowerPoint</Application>
  <PresentationFormat>Panoramiczny</PresentationFormat>
  <Paragraphs>1879</Paragraphs>
  <Slides>90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90</vt:i4>
      </vt:variant>
    </vt:vector>
  </HeadingPairs>
  <TitlesOfParts>
    <vt:vector size="101" baseType="lpstr">
      <vt:lpstr>Arial</vt:lpstr>
      <vt:lpstr>Bookman Old Style</vt:lpstr>
      <vt:lpstr>Calibri</vt:lpstr>
      <vt:lpstr>Calibri Light</vt:lpstr>
      <vt:lpstr>Cambria</vt:lpstr>
      <vt:lpstr>Liberation Serif</vt:lpstr>
      <vt:lpstr>Times New Roman</vt:lpstr>
      <vt:lpstr>Wingdings</vt:lpstr>
      <vt:lpstr>Motyw pakietu Office</vt:lpstr>
      <vt:lpstr>1_Motyw pakietu Office</vt:lpstr>
      <vt:lpstr>3_Motyw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michał frużyński</dc:creator>
  <cp:lastModifiedBy>Frużyński Michał</cp:lastModifiedBy>
  <cp:revision>1155</cp:revision>
  <cp:lastPrinted>2024-01-30T06:55:16Z</cp:lastPrinted>
  <dcterms:created xsi:type="dcterms:W3CDTF">2019-12-27T20:17:28Z</dcterms:created>
  <dcterms:modified xsi:type="dcterms:W3CDTF">2024-02-01T11:04:24Z</dcterms:modified>
</cp:coreProperties>
</file>