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notesSlides/notesSlide4.xml" ContentType="application/vnd.openxmlformats-officedocument.presentationml.notesSlide+xml"/>
  <Override PartName="/ppt/charts/chart34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5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36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86"/>
  </p:notesMasterIdLst>
  <p:sldIdLst>
    <p:sldId id="265" r:id="rId4"/>
    <p:sldId id="945" r:id="rId5"/>
    <p:sldId id="1144" r:id="rId6"/>
    <p:sldId id="1146" r:id="rId7"/>
    <p:sldId id="523" r:id="rId8"/>
    <p:sldId id="497" r:id="rId9"/>
    <p:sldId id="928" r:id="rId10"/>
    <p:sldId id="717" r:id="rId11"/>
    <p:sldId id="500" r:id="rId12"/>
    <p:sldId id="307" r:id="rId13"/>
    <p:sldId id="720" r:id="rId14"/>
    <p:sldId id="723" r:id="rId15"/>
    <p:sldId id="1076" r:id="rId16"/>
    <p:sldId id="1075" r:id="rId17"/>
    <p:sldId id="1000" r:id="rId18"/>
    <p:sldId id="996" r:id="rId19"/>
    <p:sldId id="726" r:id="rId20"/>
    <p:sldId id="730" r:id="rId21"/>
    <p:sldId id="1113" r:id="rId22"/>
    <p:sldId id="1114" r:id="rId23"/>
    <p:sldId id="1115" r:id="rId24"/>
    <p:sldId id="1116" r:id="rId25"/>
    <p:sldId id="1111" r:id="rId26"/>
    <p:sldId id="946" r:id="rId27"/>
    <p:sldId id="947" r:id="rId28"/>
    <p:sldId id="948" r:id="rId29"/>
    <p:sldId id="949" r:id="rId30"/>
    <p:sldId id="1117" r:id="rId31"/>
    <p:sldId id="1118" r:id="rId32"/>
    <p:sldId id="1119" r:id="rId33"/>
    <p:sldId id="990" r:id="rId34"/>
    <p:sldId id="1123" r:id="rId35"/>
    <p:sldId id="1124" r:id="rId36"/>
    <p:sldId id="1145" r:id="rId37"/>
    <p:sldId id="952" r:id="rId38"/>
    <p:sldId id="953" r:id="rId39"/>
    <p:sldId id="1021" r:id="rId40"/>
    <p:sldId id="954" r:id="rId41"/>
    <p:sldId id="1001" r:id="rId42"/>
    <p:sldId id="955" r:id="rId43"/>
    <p:sldId id="956" r:id="rId44"/>
    <p:sldId id="957" r:id="rId45"/>
    <p:sldId id="1128" r:id="rId46"/>
    <p:sldId id="1120" r:id="rId47"/>
    <p:sldId id="1004" r:id="rId48"/>
    <p:sldId id="1009" r:id="rId49"/>
    <p:sldId id="1005" r:id="rId50"/>
    <p:sldId id="1142" r:id="rId51"/>
    <p:sldId id="1007" r:id="rId52"/>
    <p:sldId id="1006" r:id="rId53"/>
    <p:sldId id="1141" r:id="rId54"/>
    <p:sldId id="1101" r:id="rId55"/>
    <p:sldId id="1102" r:id="rId56"/>
    <p:sldId id="1013" r:id="rId57"/>
    <p:sldId id="1103" r:id="rId58"/>
    <p:sldId id="1104" r:id="rId59"/>
    <p:sldId id="1106" r:id="rId60"/>
    <p:sldId id="1107" r:id="rId61"/>
    <p:sldId id="1109" r:id="rId62"/>
    <p:sldId id="1108" r:id="rId63"/>
    <p:sldId id="1110" r:id="rId64"/>
    <p:sldId id="1086" r:id="rId65"/>
    <p:sldId id="1085" r:id="rId66"/>
    <p:sldId id="1122" r:id="rId67"/>
    <p:sldId id="1129" r:id="rId68"/>
    <p:sldId id="1130" r:id="rId69"/>
    <p:sldId id="1131" r:id="rId70"/>
    <p:sldId id="1132" r:id="rId71"/>
    <p:sldId id="1133" r:id="rId72"/>
    <p:sldId id="1134" r:id="rId73"/>
    <p:sldId id="1135" r:id="rId74"/>
    <p:sldId id="1136" r:id="rId75"/>
    <p:sldId id="1137" r:id="rId76"/>
    <p:sldId id="1138" r:id="rId77"/>
    <p:sldId id="1139" r:id="rId78"/>
    <p:sldId id="1140" r:id="rId79"/>
    <p:sldId id="1125" r:id="rId80"/>
    <p:sldId id="1126" r:id="rId81"/>
    <p:sldId id="1127" r:id="rId82"/>
    <p:sldId id="1143" r:id="rId83"/>
    <p:sldId id="994" r:id="rId84"/>
    <p:sldId id="791" r:id="rId85"/>
  </p:sldIdLst>
  <p:sldSz cx="12192000" cy="6858000"/>
  <p:notesSz cx="6858000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EF03"/>
    <a:srgbClr val="F83520"/>
    <a:srgbClr val="D74D0F"/>
    <a:srgbClr val="66FF33"/>
    <a:srgbClr val="DF1C07"/>
    <a:srgbClr val="9A330A"/>
    <a:srgbClr val="F5A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2838BEF-8BB2-4498-84A7-C5851F593DF1}" styleName="Styl pośredni 4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4" autoAdjust="0"/>
    <p:restoredTop sz="99652" autoAdjust="0"/>
  </p:normalViewPr>
  <p:slideViewPr>
    <p:cSldViewPr snapToGrid="0">
      <p:cViewPr varScale="1">
        <p:scale>
          <a:sx n="114" d="100"/>
          <a:sy n="114" d="100"/>
        </p:scale>
        <p:origin x="48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theme" Target="theme/theme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tableStyles" Target="tableStyles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presProps" Target="pres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ł frużyński" userId="d00bdcf33b6f5189" providerId="LiveId" clId="{3C901C39-BFE9-4947-AB7C-054F6C575348}"/>
    <pc:docChg chg="custSel modSld">
      <pc:chgData name="michał frużyński" userId="d00bdcf33b6f5189" providerId="LiveId" clId="{3C901C39-BFE9-4947-AB7C-054F6C575348}" dt="2022-01-16T17:27:37.146" v="198" actId="207"/>
      <pc:docMkLst>
        <pc:docMk/>
      </pc:docMkLst>
      <pc:sldChg chg="modSp mod">
        <pc:chgData name="michał frużyński" userId="d00bdcf33b6f5189" providerId="LiveId" clId="{3C901C39-BFE9-4947-AB7C-054F6C575348}" dt="2022-01-16T17:27:37.146" v="198" actId="207"/>
        <pc:sldMkLst>
          <pc:docMk/>
          <pc:sldMk cId="0" sldId="726"/>
        </pc:sldMkLst>
        <pc:graphicFrameChg chg="mod">
          <ac:chgData name="michał frużyński" userId="d00bdcf33b6f5189" providerId="LiveId" clId="{3C901C39-BFE9-4947-AB7C-054F6C575348}" dt="2022-01-16T17:27:37.146" v="198" actId="207"/>
          <ac:graphicFrameMkLst>
            <pc:docMk/>
            <pc:sldMk cId="0" sldId="726"/>
            <ac:graphicFrameMk id="4" creationId="{00000000-0000-0000-0000-000000000000}"/>
          </ac:graphicFrameMkLst>
        </pc:graphicFrameChg>
      </pc:sldChg>
      <pc:sldChg chg="modSp mod">
        <pc:chgData name="michał frużyński" userId="d00bdcf33b6f5189" providerId="LiveId" clId="{3C901C39-BFE9-4947-AB7C-054F6C575348}" dt="2022-01-16T17:23:05.537" v="186" actId="20577"/>
        <pc:sldMkLst>
          <pc:docMk/>
          <pc:sldMk cId="3468071266" sldId="1088"/>
        </pc:sldMkLst>
        <pc:spChg chg="mod">
          <ac:chgData name="michał frużyński" userId="d00bdcf33b6f5189" providerId="LiveId" clId="{3C901C39-BFE9-4947-AB7C-054F6C575348}" dt="2022-01-16T17:23:05.537" v="186" actId="20577"/>
          <ac:spMkLst>
            <pc:docMk/>
            <pc:sldMk cId="3468071266" sldId="1088"/>
            <ac:spMk id="3" creationId="{CD95CA01-7F94-465B-8975-D498C841993D}"/>
          </ac:spMkLst>
        </pc:spChg>
      </pc:sldChg>
      <pc:sldChg chg="addSp modSp mod">
        <pc:chgData name="michał frużyński" userId="d00bdcf33b6f5189" providerId="LiveId" clId="{3C901C39-BFE9-4947-AB7C-054F6C575348}" dt="2022-01-16T17:21:44.169" v="168" actId="1076"/>
        <pc:sldMkLst>
          <pc:docMk/>
          <pc:sldMk cId="2290459700" sldId="1091"/>
        </pc:sldMkLst>
        <pc:spChg chg="mod">
          <ac:chgData name="michał frużyński" userId="d00bdcf33b6f5189" providerId="LiveId" clId="{3C901C39-BFE9-4947-AB7C-054F6C575348}" dt="2022-01-16T17:17:55.801" v="141" actId="20577"/>
          <ac:spMkLst>
            <pc:docMk/>
            <pc:sldMk cId="2290459700" sldId="1091"/>
            <ac:spMk id="3" creationId="{CD95CA01-7F94-465B-8975-D498C841993D}"/>
          </ac:spMkLst>
        </pc:spChg>
        <pc:picChg chg="add mod">
          <ac:chgData name="michał frużyński" userId="d00bdcf33b6f5189" providerId="LiveId" clId="{3C901C39-BFE9-4947-AB7C-054F6C575348}" dt="2022-01-16T17:21:37.833" v="166" actId="1076"/>
          <ac:picMkLst>
            <pc:docMk/>
            <pc:sldMk cId="2290459700" sldId="1091"/>
            <ac:picMk id="1026" creationId="{88A1942C-3DFD-4FD0-BEC0-5DD7454DF6FD}"/>
          </ac:picMkLst>
        </pc:picChg>
        <pc:picChg chg="add mod">
          <ac:chgData name="michał frużyński" userId="d00bdcf33b6f5189" providerId="LiveId" clId="{3C901C39-BFE9-4947-AB7C-054F6C575348}" dt="2022-01-16T17:21:44.169" v="168" actId="1076"/>
          <ac:picMkLst>
            <pc:docMk/>
            <pc:sldMk cId="2290459700" sldId="1091"/>
            <ac:picMk id="1028" creationId="{C4AA7E8E-598F-48DF-8CD6-E9D428DF0530}"/>
          </ac:picMkLst>
        </pc:picChg>
        <pc:picChg chg="add mod">
          <ac:chgData name="michał frużyński" userId="d00bdcf33b6f5189" providerId="LiveId" clId="{3C901C39-BFE9-4947-AB7C-054F6C575348}" dt="2022-01-16T17:21:22.782" v="160" actId="1076"/>
          <ac:picMkLst>
            <pc:docMk/>
            <pc:sldMk cId="2290459700" sldId="1091"/>
            <ac:picMk id="1030" creationId="{6F2E1D72-5E7B-47A8-8CA0-ABD9AA5C8319}"/>
          </ac:picMkLst>
        </pc:picChg>
      </pc:sldChg>
    </pc:docChg>
  </pc:docChgLst>
  <pc:docChgLst>
    <pc:chgData name="michał frużyński" userId="d00bdcf33b6f5189" providerId="LiveId" clId="{E7C869CD-8B6E-4477-A25B-F50D2B82732A}"/>
    <pc:docChg chg="undo custSel addSld delSld modSld">
      <pc:chgData name="michał frużyński" userId="d00bdcf33b6f5189" providerId="LiveId" clId="{E7C869CD-8B6E-4477-A25B-F50D2B82732A}" dt="2021-01-18T19:37:54.501" v="1353" actId="478"/>
      <pc:docMkLst>
        <pc:docMk/>
      </pc:docMkLst>
      <pc:sldChg chg="modSp mod">
        <pc:chgData name="michał frużyński" userId="d00bdcf33b6f5189" providerId="LiveId" clId="{E7C869CD-8B6E-4477-A25B-F50D2B82732A}" dt="2021-01-18T18:09:45.340" v="936" actId="1076"/>
        <pc:sldMkLst>
          <pc:docMk/>
          <pc:sldMk cId="0" sldId="523"/>
        </pc:sldMkLst>
        <pc:spChg chg="mod">
          <ac:chgData name="michał frużyński" userId="d00bdcf33b6f5189" providerId="LiveId" clId="{E7C869CD-8B6E-4477-A25B-F50D2B82732A}" dt="2021-01-18T16:57:08.173" v="610" actId="1076"/>
          <ac:spMkLst>
            <pc:docMk/>
            <pc:sldMk cId="0" sldId="523"/>
            <ac:spMk id="7175" creationId="{36FC64C3-DAED-4EA8-999B-458EF4E4F247}"/>
          </ac:spMkLst>
        </pc:spChg>
        <pc:spChg chg="mod">
          <ac:chgData name="michał frużyński" userId="d00bdcf33b6f5189" providerId="LiveId" clId="{E7C869CD-8B6E-4477-A25B-F50D2B82732A}" dt="2021-01-18T18:09:45.340" v="936" actId="1076"/>
          <ac:spMkLst>
            <pc:docMk/>
            <pc:sldMk cId="0" sldId="523"/>
            <ac:spMk id="7179" creationId="{DCDCC0FB-32A4-46CC-939B-7DC16A4CDA2D}"/>
          </ac:spMkLst>
        </pc:spChg>
        <pc:spChg chg="mod">
          <ac:chgData name="michał frużyński" userId="d00bdcf33b6f5189" providerId="LiveId" clId="{E7C869CD-8B6E-4477-A25B-F50D2B82732A}" dt="2021-01-18T18:09:40.749" v="935" actId="1076"/>
          <ac:spMkLst>
            <pc:docMk/>
            <pc:sldMk cId="0" sldId="523"/>
            <ac:spMk id="19467" creationId="{E3537853-E5CE-4BEF-8529-7B0D8AFDC517}"/>
          </ac:spMkLst>
        </pc:spChg>
        <pc:grpChg chg="mod">
          <ac:chgData name="michał frużyński" userId="d00bdcf33b6f5189" providerId="LiveId" clId="{E7C869CD-8B6E-4477-A25B-F50D2B82732A}" dt="2021-01-18T18:09:37.014" v="934" actId="1076"/>
          <ac:grpSpMkLst>
            <pc:docMk/>
            <pc:sldMk cId="0" sldId="523"/>
            <ac:grpSpMk id="3" creationId="{6F0A22ED-6342-4CED-B7A3-A2C443F9191E}"/>
          </ac:grpSpMkLst>
        </pc:grpChg>
      </pc:sldChg>
      <pc:sldChg chg="addSp modSp mod">
        <pc:chgData name="michał frużyński" userId="d00bdcf33b6f5189" providerId="LiveId" clId="{E7C869CD-8B6E-4477-A25B-F50D2B82732A}" dt="2021-01-18T19:35:58.568" v="1273" actId="20577"/>
        <pc:sldMkLst>
          <pc:docMk/>
          <pc:sldMk cId="0" sldId="867"/>
        </pc:sldMkLst>
        <pc:spChg chg="mod">
          <ac:chgData name="michał frużyński" userId="d00bdcf33b6f5189" providerId="LiveId" clId="{E7C869CD-8B6E-4477-A25B-F50D2B82732A}" dt="2021-01-18T19:35:58.568" v="1273" actId="20577"/>
          <ac:spMkLst>
            <pc:docMk/>
            <pc:sldMk cId="0" sldId="867"/>
            <ac:spMk id="3" creationId="{CD95CA01-7F94-465B-8975-D498C841993D}"/>
          </ac:spMkLst>
        </pc:spChg>
        <pc:spChg chg="mod">
          <ac:chgData name="michał frużyński" userId="d00bdcf33b6f5189" providerId="LiveId" clId="{E7C869CD-8B6E-4477-A25B-F50D2B82732A}" dt="2021-01-18T19:12:15.398" v="1111" actId="20577"/>
          <ac:spMkLst>
            <pc:docMk/>
            <pc:sldMk cId="0" sldId="867"/>
            <ac:spMk id="24578" creationId="{77F92EE0-A63C-4C33-8B5A-859B856A989A}"/>
          </ac:spMkLst>
        </pc:spChg>
        <pc:picChg chg="add mod ord">
          <ac:chgData name="michał frużyński" userId="d00bdcf33b6f5189" providerId="LiveId" clId="{E7C869CD-8B6E-4477-A25B-F50D2B82732A}" dt="2021-01-18T19:22:09.705" v="1243" actId="1076"/>
          <ac:picMkLst>
            <pc:docMk/>
            <pc:sldMk cId="0" sldId="867"/>
            <ac:picMk id="4" creationId="{BB377C4F-E50A-4F2B-AE9B-C6CFF3966CBA}"/>
          </ac:picMkLst>
        </pc:picChg>
        <pc:picChg chg="add mod ord">
          <ac:chgData name="michał frużyński" userId="d00bdcf33b6f5189" providerId="LiveId" clId="{E7C869CD-8B6E-4477-A25B-F50D2B82732A}" dt="2021-01-18T19:22:12.112" v="1245" actId="1076"/>
          <ac:picMkLst>
            <pc:docMk/>
            <pc:sldMk cId="0" sldId="867"/>
            <ac:picMk id="6" creationId="{326CB4AB-B198-4F95-9BF9-5B4D329A9397}"/>
          </ac:picMkLst>
        </pc:picChg>
      </pc:sldChg>
      <pc:sldChg chg="modSp mod">
        <pc:chgData name="michał frużyński" userId="d00bdcf33b6f5189" providerId="LiveId" clId="{E7C869CD-8B6E-4477-A25B-F50D2B82732A}" dt="2021-01-18T18:47:42.438" v="988" actId="207"/>
        <pc:sldMkLst>
          <pc:docMk/>
          <pc:sldMk cId="2743408994" sldId="947"/>
        </pc:sldMkLst>
        <pc:graphicFrameChg chg="modGraphic">
          <ac:chgData name="michał frużyński" userId="d00bdcf33b6f5189" providerId="LiveId" clId="{E7C869CD-8B6E-4477-A25B-F50D2B82732A}" dt="2021-01-18T18:47:42.438" v="988" actId="207"/>
          <ac:graphicFrameMkLst>
            <pc:docMk/>
            <pc:sldMk cId="2743408994" sldId="947"/>
            <ac:graphicFrameMk id="7" creationId="{191B634D-161F-420A-AE70-342A3B29476D}"/>
          </ac:graphicFrameMkLst>
        </pc:graphicFrameChg>
      </pc:sldChg>
      <pc:sldChg chg="modSp mod">
        <pc:chgData name="michał frużyński" userId="d00bdcf33b6f5189" providerId="LiveId" clId="{E7C869CD-8B6E-4477-A25B-F50D2B82732A}" dt="2021-01-18T17:08:43.538" v="635" actId="1076"/>
        <pc:sldMkLst>
          <pc:docMk/>
          <pc:sldMk cId="2782556742" sldId="954"/>
        </pc:sldMkLst>
        <pc:picChg chg="mod">
          <ac:chgData name="michał frużyński" userId="d00bdcf33b6f5189" providerId="LiveId" clId="{E7C869CD-8B6E-4477-A25B-F50D2B82732A}" dt="2021-01-18T17:08:43.538" v="635" actId="1076"/>
          <ac:picMkLst>
            <pc:docMk/>
            <pc:sldMk cId="2782556742" sldId="954"/>
            <ac:picMk id="3075" creationId="{00000000-0000-0000-0000-000000000000}"/>
          </ac:picMkLst>
        </pc:picChg>
      </pc:sldChg>
      <pc:sldChg chg="modSp mod">
        <pc:chgData name="michał frużyński" userId="d00bdcf33b6f5189" providerId="LiveId" clId="{E7C869CD-8B6E-4477-A25B-F50D2B82732A}" dt="2021-01-18T17:09:46.409" v="636" actId="1076"/>
        <pc:sldMkLst>
          <pc:docMk/>
          <pc:sldMk cId="1821393489" sldId="956"/>
        </pc:sldMkLst>
        <pc:spChg chg="mod">
          <ac:chgData name="michał frużyński" userId="d00bdcf33b6f5189" providerId="LiveId" clId="{E7C869CD-8B6E-4477-A25B-F50D2B82732A}" dt="2021-01-18T17:09:46.409" v="636" actId="1076"/>
          <ac:spMkLst>
            <pc:docMk/>
            <pc:sldMk cId="1821393489" sldId="956"/>
            <ac:spMk id="2" creationId="{E729406B-E4C2-4043-A13E-BD0F6AEB0327}"/>
          </ac:spMkLst>
        </pc:spChg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1087019068" sldId="959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3524252584" sldId="960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2505531492" sldId="961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3073778111" sldId="963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3887542905" sldId="964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2330220182" sldId="965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2274055165" sldId="966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3939319251" sldId="967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3006947587" sldId="968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671660732" sldId="969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3851402295" sldId="970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3915628040" sldId="971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848757754" sldId="972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1780013857" sldId="973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2262106526" sldId="974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1436244895" sldId="992"/>
        </pc:sldMkLst>
      </pc:sldChg>
      <pc:sldChg chg="addSp modSp mod modAnim">
        <pc:chgData name="michał frużyński" userId="d00bdcf33b6f5189" providerId="LiveId" clId="{E7C869CD-8B6E-4477-A25B-F50D2B82732A}" dt="2021-01-18T18:45:07.943" v="964" actId="1076"/>
        <pc:sldMkLst>
          <pc:docMk/>
          <pc:sldMk cId="507603022" sldId="997"/>
        </pc:sldMkLst>
        <pc:spChg chg="add mod">
          <ac:chgData name="michał frużyński" userId="d00bdcf33b6f5189" providerId="LiveId" clId="{E7C869CD-8B6E-4477-A25B-F50D2B82732A}" dt="2021-01-18T18:45:07.943" v="964" actId="1076"/>
          <ac:spMkLst>
            <pc:docMk/>
            <pc:sldMk cId="507603022" sldId="997"/>
            <ac:spMk id="4" creationId="{F7AC664B-2796-4964-873B-F2B62EEA33C3}"/>
          </ac:spMkLst>
        </pc:spChg>
        <pc:graphicFrameChg chg="mod">
          <ac:chgData name="michał frużyński" userId="d00bdcf33b6f5189" providerId="LiveId" clId="{E7C869CD-8B6E-4477-A25B-F50D2B82732A}" dt="2021-01-18T18:44:31.790" v="947" actId="14100"/>
          <ac:graphicFrameMkLst>
            <pc:docMk/>
            <pc:sldMk cId="507603022" sldId="997"/>
            <ac:graphicFrameMk id="2" creationId="{00000000-0000-0000-0000-000000000000}"/>
          </ac:graphicFrameMkLst>
        </pc:graphicFrameChg>
      </pc:sldChg>
      <pc:sldChg chg="modSp mod">
        <pc:chgData name="michał frużyński" userId="d00bdcf33b6f5189" providerId="LiveId" clId="{E7C869CD-8B6E-4477-A25B-F50D2B82732A}" dt="2021-01-18T18:46:33.765" v="986" actId="1076"/>
        <pc:sldMkLst>
          <pc:docMk/>
          <pc:sldMk cId="2417886800" sldId="1000"/>
        </pc:sldMkLst>
        <pc:spChg chg="mod">
          <ac:chgData name="michał frużyński" userId="d00bdcf33b6f5189" providerId="LiveId" clId="{E7C869CD-8B6E-4477-A25B-F50D2B82732A}" dt="2021-01-18T18:46:33.765" v="986" actId="1076"/>
          <ac:spMkLst>
            <pc:docMk/>
            <pc:sldMk cId="2417886800" sldId="1000"/>
            <ac:spMk id="6147" creationId="{AA279E3E-1D5F-4B56-8ED1-4B7FB732D777}"/>
          </ac:spMkLst>
        </pc:spChg>
      </pc:sldChg>
      <pc:sldChg chg="modSp">
        <pc:chgData name="michał frużyński" userId="d00bdcf33b6f5189" providerId="LiveId" clId="{E7C869CD-8B6E-4477-A25B-F50D2B82732A}" dt="2021-01-18T17:14:29.685" v="761" actId="115"/>
        <pc:sldMkLst>
          <pc:docMk/>
          <pc:sldMk cId="1252991719" sldId="1004"/>
        </pc:sldMkLst>
        <pc:spChg chg="mod">
          <ac:chgData name="michał frużyński" userId="d00bdcf33b6f5189" providerId="LiveId" clId="{E7C869CD-8B6E-4477-A25B-F50D2B82732A}" dt="2021-01-18T17:11:07.833" v="638" actId="115"/>
          <ac:spMkLst>
            <pc:docMk/>
            <pc:sldMk cId="1252991719" sldId="1004"/>
            <ac:spMk id="13" creationId="{E2531115-91E1-4643-8C02-AC9D36741A44}"/>
          </ac:spMkLst>
        </pc:spChg>
        <pc:spChg chg="mod">
          <ac:chgData name="michał frużyński" userId="d00bdcf33b6f5189" providerId="LiveId" clId="{E7C869CD-8B6E-4477-A25B-F50D2B82732A}" dt="2021-01-18T17:14:29.685" v="761" actId="115"/>
          <ac:spMkLst>
            <pc:docMk/>
            <pc:sldMk cId="1252991719" sldId="1004"/>
            <ac:spMk id="48132" creationId="{AEE2B28D-86F1-4BCA-B81E-6C0CC0D9E4B9}"/>
          </ac:spMkLst>
        </pc:spChg>
      </pc:sldChg>
      <pc:sldChg chg="modSp">
        <pc:chgData name="michał frużyński" userId="d00bdcf33b6f5189" providerId="LiveId" clId="{E7C869CD-8B6E-4477-A25B-F50D2B82732A}" dt="2021-01-18T17:29:48.881" v="837" actId="208"/>
        <pc:sldMkLst>
          <pc:docMk/>
          <pc:sldMk cId="182658914" sldId="1012"/>
        </pc:sldMkLst>
        <pc:graphicFrameChg chg="mod">
          <ac:chgData name="michał frużyński" userId="d00bdcf33b6f5189" providerId="LiveId" clId="{E7C869CD-8B6E-4477-A25B-F50D2B82732A}" dt="2021-01-18T17:29:48.881" v="837" actId="208"/>
          <ac:graphicFrameMkLst>
            <pc:docMk/>
            <pc:sldMk cId="182658914" sldId="1012"/>
            <ac:graphicFrameMk id="7" creationId="{00000000-0000-0000-0000-000000000000}"/>
          </ac:graphicFrameMkLst>
        </pc:graphicFrameChg>
      </pc:sldChg>
      <pc:sldChg chg="modSp">
        <pc:chgData name="michał frużyński" userId="d00bdcf33b6f5189" providerId="LiveId" clId="{E7C869CD-8B6E-4477-A25B-F50D2B82732A}" dt="2021-01-18T17:20:49.967" v="768" actId="207"/>
        <pc:sldMkLst>
          <pc:docMk/>
          <pc:sldMk cId="332329817" sldId="1014"/>
        </pc:sldMkLst>
        <pc:graphicFrameChg chg="mod">
          <ac:chgData name="michał frużyński" userId="d00bdcf33b6f5189" providerId="LiveId" clId="{E7C869CD-8B6E-4477-A25B-F50D2B82732A}" dt="2021-01-18T17:20:49.967" v="768" actId="207"/>
          <ac:graphicFrameMkLst>
            <pc:docMk/>
            <pc:sldMk cId="332329817" sldId="1014"/>
            <ac:graphicFrameMk id="5" creationId="{6564E7F6-E217-4ED4-B647-0356D3B8B4A9}"/>
          </ac:graphicFrameMkLst>
        </pc:graphicFrameChg>
      </pc:sldChg>
      <pc:sldChg chg="modSp">
        <pc:chgData name="michał frużyński" userId="d00bdcf33b6f5189" providerId="LiveId" clId="{E7C869CD-8B6E-4477-A25B-F50D2B82732A}" dt="2021-01-18T17:23:59.900" v="783" actId="14100"/>
        <pc:sldMkLst>
          <pc:docMk/>
          <pc:sldMk cId="2479382499" sldId="1016"/>
        </pc:sldMkLst>
        <pc:spChg chg="mod">
          <ac:chgData name="michał frużyński" userId="d00bdcf33b6f5189" providerId="LiveId" clId="{E7C869CD-8B6E-4477-A25B-F50D2B82732A}" dt="2021-01-18T17:21:58.504" v="773" actId="1076"/>
          <ac:spMkLst>
            <pc:docMk/>
            <pc:sldMk cId="2479382499" sldId="1016"/>
            <ac:spMk id="10" creationId="{51F568B8-3651-4060-BEAA-4FCBE7D0CBA7}"/>
          </ac:spMkLst>
        </pc:spChg>
        <pc:spChg chg="mod">
          <ac:chgData name="michał frużyński" userId="d00bdcf33b6f5189" providerId="LiveId" clId="{E7C869CD-8B6E-4477-A25B-F50D2B82732A}" dt="2021-01-18T17:22:14.910" v="777" actId="1076"/>
          <ac:spMkLst>
            <pc:docMk/>
            <pc:sldMk cId="2479382499" sldId="1016"/>
            <ac:spMk id="14340" creationId="{F77C7712-66FF-493D-A0F3-4A7F903A1047}"/>
          </ac:spMkLst>
        </pc:spChg>
        <pc:picChg chg="mod">
          <ac:chgData name="michał frużyński" userId="d00bdcf33b6f5189" providerId="LiveId" clId="{E7C869CD-8B6E-4477-A25B-F50D2B82732A}" dt="2021-01-18T17:23:59.900" v="783" actId="14100"/>
          <ac:picMkLst>
            <pc:docMk/>
            <pc:sldMk cId="2479382499" sldId="1016"/>
            <ac:picMk id="2050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3:59.900" v="783" actId="14100"/>
          <ac:picMkLst>
            <pc:docMk/>
            <pc:sldMk cId="2479382499" sldId="1016"/>
            <ac:picMk id="2051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3:59.900" v="783" actId="14100"/>
          <ac:picMkLst>
            <pc:docMk/>
            <pc:sldMk cId="2479382499" sldId="1016"/>
            <ac:picMk id="2052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3:59.900" v="783" actId="14100"/>
          <ac:picMkLst>
            <pc:docMk/>
            <pc:sldMk cId="2479382499" sldId="1016"/>
            <ac:picMk id="2053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3:59.900" v="783" actId="14100"/>
          <ac:picMkLst>
            <pc:docMk/>
            <pc:sldMk cId="2479382499" sldId="1016"/>
            <ac:picMk id="2054" creationId="{00000000-0000-0000-0000-000000000000}"/>
          </ac:picMkLst>
        </pc:picChg>
      </pc:sldChg>
      <pc:sldChg chg="modSp">
        <pc:chgData name="michał frużyński" userId="d00bdcf33b6f5189" providerId="LiveId" clId="{E7C869CD-8B6E-4477-A25B-F50D2B82732A}" dt="2021-01-18T17:26:20.943" v="818" actId="1076"/>
        <pc:sldMkLst>
          <pc:docMk/>
          <pc:sldMk cId="859930985" sldId="1017"/>
        </pc:sldMkLst>
        <pc:spChg chg="mod">
          <ac:chgData name="michał frużyński" userId="d00bdcf33b6f5189" providerId="LiveId" clId="{E7C869CD-8B6E-4477-A25B-F50D2B82732A}" dt="2021-01-18T17:26:12.334" v="817" actId="20577"/>
          <ac:spMkLst>
            <pc:docMk/>
            <pc:sldMk cId="859930985" sldId="1017"/>
            <ac:spMk id="10" creationId="{51F568B8-3651-4060-BEAA-4FCBE7D0CBA7}"/>
          </ac:spMkLst>
        </pc:spChg>
        <pc:spChg chg="mod">
          <ac:chgData name="michał frużyński" userId="d00bdcf33b6f5189" providerId="LiveId" clId="{E7C869CD-8B6E-4477-A25B-F50D2B82732A}" dt="2021-01-18T17:26:20.943" v="818" actId="1076"/>
          <ac:spMkLst>
            <pc:docMk/>
            <pc:sldMk cId="859930985" sldId="1017"/>
            <ac:spMk id="14340" creationId="{F77C7712-66FF-493D-A0F3-4A7F903A1047}"/>
          </ac:spMkLst>
        </pc:spChg>
        <pc:picChg chg="mod">
          <ac:chgData name="michał frużyński" userId="d00bdcf33b6f5189" providerId="LiveId" clId="{E7C869CD-8B6E-4477-A25B-F50D2B82732A}" dt="2021-01-18T17:26:03.857" v="815" actId="1076"/>
          <ac:picMkLst>
            <pc:docMk/>
            <pc:sldMk cId="859930985" sldId="1017"/>
            <ac:picMk id="19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4:49.626" v="793" actId="1440"/>
          <ac:picMkLst>
            <pc:docMk/>
            <pc:sldMk cId="859930985" sldId="1017"/>
            <ac:picMk id="1026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5:57.264" v="814" actId="1076"/>
          <ac:picMkLst>
            <pc:docMk/>
            <pc:sldMk cId="859930985" sldId="1017"/>
            <ac:picMk id="1027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5:57.264" v="814" actId="1076"/>
          <ac:picMkLst>
            <pc:docMk/>
            <pc:sldMk cId="859930985" sldId="1017"/>
            <ac:picMk id="1028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6:03.857" v="815" actId="1076"/>
          <ac:picMkLst>
            <pc:docMk/>
            <pc:sldMk cId="859930985" sldId="1017"/>
            <ac:picMk id="1029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4:49.626" v="793" actId="1440"/>
          <ac:picMkLst>
            <pc:docMk/>
            <pc:sldMk cId="859930985" sldId="1017"/>
            <ac:picMk id="1030" creationId="{00000000-0000-0000-0000-000000000000}"/>
          </ac:picMkLst>
        </pc:picChg>
      </pc:sldChg>
      <pc:sldChg chg="modSp">
        <pc:chgData name="michał frużyński" userId="d00bdcf33b6f5189" providerId="LiveId" clId="{E7C869CD-8B6E-4477-A25B-F50D2B82732A}" dt="2021-01-18T18:57:02.059" v="991" actId="1076"/>
        <pc:sldMkLst>
          <pc:docMk/>
          <pc:sldMk cId="1956262273" sldId="1018"/>
        </pc:sldMkLst>
        <pc:spChg chg="mod">
          <ac:chgData name="michał frużyński" userId="d00bdcf33b6f5189" providerId="LiveId" clId="{E7C869CD-8B6E-4477-A25B-F50D2B82732A}" dt="2021-01-18T18:56:54.754" v="990" actId="1076"/>
          <ac:spMkLst>
            <pc:docMk/>
            <pc:sldMk cId="1956262273" sldId="1018"/>
            <ac:spMk id="12" creationId="{51F568B8-3651-4060-BEAA-4FCBE7D0CBA7}"/>
          </ac:spMkLst>
        </pc:spChg>
        <pc:spChg chg="mod">
          <ac:chgData name="michał frużyński" userId="d00bdcf33b6f5189" providerId="LiveId" clId="{E7C869CD-8B6E-4477-A25B-F50D2B82732A}" dt="2021-01-18T17:26:47.879" v="820" actId="1076"/>
          <ac:spMkLst>
            <pc:docMk/>
            <pc:sldMk cId="1956262273" sldId="1018"/>
            <ac:spMk id="14340" creationId="{F77C7712-66FF-493D-A0F3-4A7F903A1047}"/>
          </ac:spMkLst>
        </pc:spChg>
        <pc:picChg chg="mod">
          <ac:chgData name="michał frużyński" userId="d00bdcf33b6f5189" providerId="LiveId" clId="{E7C869CD-8B6E-4477-A25B-F50D2B82732A}" dt="2021-01-18T17:27:23.753" v="827" actId="14100"/>
          <ac:picMkLst>
            <pc:docMk/>
            <pc:sldMk cId="1956262273" sldId="1018"/>
            <ac:picMk id="11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8:57:02.059" v="991" actId="1076"/>
          <ac:picMkLst>
            <pc:docMk/>
            <pc:sldMk cId="1956262273" sldId="1018"/>
            <ac:picMk id="13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8:57:02.059" v="991" actId="1076"/>
          <ac:picMkLst>
            <pc:docMk/>
            <pc:sldMk cId="1956262273" sldId="1018"/>
            <ac:picMk id="14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7:12.184" v="825" actId="1440"/>
          <ac:picMkLst>
            <pc:docMk/>
            <pc:sldMk cId="1956262273" sldId="1018"/>
            <ac:picMk id="3075" creationId="{00000000-0000-0000-0000-000000000000}"/>
          </ac:picMkLst>
        </pc:picChg>
      </pc:sldChg>
      <pc:sldChg chg="modSp">
        <pc:chgData name="michał frużyński" userId="d00bdcf33b6f5189" providerId="LiveId" clId="{E7C869CD-8B6E-4477-A25B-F50D2B82732A}" dt="2021-01-18T19:00:29.139" v="1039" actId="1076"/>
        <pc:sldMkLst>
          <pc:docMk/>
          <pc:sldMk cId="357717658" sldId="1019"/>
        </pc:sldMkLst>
        <pc:spChg chg="mod">
          <ac:chgData name="michał frużyński" userId="d00bdcf33b6f5189" providerId="LiveId" clId="{E7C869CD-8B6E-4477-A25B-F50D2B82732A}" dt="2021-01-18T19:00:18.030" v="1036" actId="1076"/>
          <ac:spMkLst>
            <pc:docMk/>
            <pc:sldMk cId="357717658" sldId="1019"/>
            <ac:spMk id="9" creationId="{51F568B8-3651-4060-BEAA-4FCBE7D0CBA7}"/>
          </ac:spMkLst>
        </pc:spChg>
        <pc:spChg chg="mod">
          <ac:chgData name="michał frużyński" userId="d00bdcf33b6f5189" providerId="LiveId" clId="{E7C869CD-8B6E-4477-A25B-F50D2B82732A}" dt="2021-01-18T19:00:29.139" v="1039" actId="1076"/>
          <ac:spMkLst>
            <pc:docMk/>
            <pc:sldMk cId="357717658" sldId="1019"/>
            <ac:spMk id="14340" creationId="{F77C7712-66FF-493D-A0F3-4A7F903A1047}"/>
          </ac:spMkLst>
        </pc:spChg>
        <pc:picChg chg="mod">
          <ac:chgData name="michał frużyński" userId="d00bdcf33b6f5189" providerId="LiveId" clId="{E7C869CD-8B6E-4477-A25B-F50D2B82732A}" dt="2021-01-18T19:00:03.372" v="1033" actId="1076"/>
          <ac:picMkLst>
            <pc:docMk/>
            <pc:sldMk cId="357717658" sldId="1019"/>
            <ac:picMk id="11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8:59:57.656" v="1032" actId="1076"/>
          <ac:picMkLst>
            <pc:docMk/>
            <pc:sldMk cId="357717658" sldId="1019"/>
            <ac:picMk id="12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8:59:54.946" v="1031" actId="1076"/>
          <ac:picMkLst>
            <pc:docMk/>
            <pc:sldMk cId="357717658" sldId="1019"/>
            <ac:picMk id="13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8:59:51.398" v="1030" actId="1076"/>
          <ac:picMkLst>
            <pc:docMk/>
            <pc:sldMk cId="357717658" sldId="1019"/>
            <ac:picMk id="14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9:00:26.414" v="1038" actId="1076"/>
          <ac:picMkLst>
            <pc:docMk/>
            <pc:sldMk cId="357717658" sldId="1019"/>
            <ac:picMk id="3074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9:00:26.414" v="1038" actId="1076"/>
          <ac:picMkLst>
            <pc:docMk/>
            <pc:sldMk cId="357717658" sldId="1019"/>
            <ac:picMk id="3075" creationId="{00000000-0000-0000-0000-000000000000}"/>
          </ac:picMkLst>
        </pc:picChg>
      </pc:sldChg>
      <pc:sldChg chg="addSp delSp modSp add mod modAnim">
        <pc:chgData name="michał frużyński" userId="d00bdcf33b6f5189" providerId="LiveId" clId="{E7C869CD-8B6E-4477-A25B-F50D2B82732A}" dt="2021-01-18T17:05:02.319" v="634" actId="255"/>
        <pc:sldMkLst>
          <pc:docMk/>
          <pc:sldMk cId="1860633071" sldId="1020"/>
        </pc:sldMkLst>
        <pc:spChg chg="mod">
          <ac:chgData name="michał frużyński" userId="d00bdcf33b6f5189" providerId="LiveId" clId="{E7C869CD-8B6E-4477-A25B-F50D2B82732A}" dt="2021-01-18T16:06:01.116" v="7" actId="20577"/>
          <ac:spMkLst>
            <pc:docMk/>
            <pc:sldMk cId="1860633071" sldId="1020"/>
            <ac:spMk id="3" creationId="{AA279E3E-1D5F-4B56-8ED1-4B7FB732D777}"/>
          </ac:spMkLst>
        </pc:spChg>
        <pc:spChg chg="add mod">
          <ac:chgData name="michał frużyński" userId="d00bdcf33b6f5189" providerId="LiveId" clId="{E7C869CD-8B6E-4477-A25B-F50D2B82732A}" dt="2021-01-18T16:06:56.966" v="15"/>
          <ac:spMkLst>
            <pc:docMk/>
            <pc:sldMk cId="1860633071" sldId="1020"/>
            <ac:spMk id="5" creationId="{4EB32C60-4049-4CCF-BE50-C2084EE9DBB6}"/>
          </ac:spMkLst>
        </pc:spChg>
        <pc:spChg chg="add mod">
          <ac:chgData name="michał frużyński" userId="d00bdcf33b6f5189" providerId="LiveId" clId="{E7C869CD-8B6E-4477-A25B-F50D2B82732A}" dt="2021-01-18T16:06:56.966" v="15"/>
          <ac:spMkLst>
            <pc:docMk/>
            <pc:sldMk cId="1860633071" sldId="1020"/>
            <ac:spMk id="6" creationId="{032D1B9C-D057-4F59-9F5C-0FAB30AA39EE}"/>
          </ac:spMkLst>
        </pc:spChg>
        <pc:spChg chg="add mod">
          <ac:chgData name="michał frużyński" userId="d00bdcf33b6f5189" providerId="LiveId" clId="{E7C869CD-8B6E-4477-A25B-F50D2B82732A}" dt="2021-01-18T16:06:56.552" v="14"/>
          <ac:spMkLst>
            <pc:docMk/>
            <pc:sldMk cId="1860633071" sldId="1020"/>
            <ac:spMk id="8" creationId="{C91AE016-5CA4-4230-9B67-FC51E8C04E54}"/>
          </ac:spMkLst>
        </pc:spChg>
        <pc:spChg chg="add mod">
          <ac:chgData name="michał frużyński" userId="d00bdcf33b6f5189" providerId="LiveId" clId="{E7C869CD-8B6E-4477-A25B-F50D2B82732A}" dt="2021-01-18T16:06:56.552" v="14"/>
          <ac:spMkLst>
            <pc:docMk/>
            <pc:sldMk cId="1860633071" sldId="1020"/>
            <ac:spMk id="9" creationId="{8E8EBFDC-4284-478F-A51E-F67CE618B032}"/>
          </ac:spMkLst>
        </pc:spChg>
        <pc:spChg chg="add mod">
          <ac:chgData name="michał frużyński" userId="d00bdcf33b6f5189" providerId="LiveId" clId="{E7C869CD-8B6E-4477-A25B-F50D2B82732A}" dt="2021-01-18T16:06:56.194" v="13"/>
          <ac:spMkLst>
            <pc:docMk/>
            <pc:sldMk cId="1860633071" sldId="1020"/>
            <ac:spMk id="11" creationId="{E1B04D1C-C83F-4607-9700-49A9D9624347}"/>
          </ac:spMkLst>
        </pc:spChg>
        <pc:spChg chg="add mod">
          <ac:chgData name="michał frużyński" userId="d00bdcf33b6f5189" providerId="LiveId" clId="{E7C869CD-8B6E-4477-A25B-F50D2B82732A}" dt="2021-01-18T16:06:56.194" v="13"/>
          <ac:spMkLst>
            <pc:docMk/>
            <pc:sldMk cId="1860633071" sldId="1020"/>
            <ac:spMk id="12" creationId="{EE164E02-AF3A-429B-B1ED-A9692650B142}"/>
          </ac:spMkLst>
        </pc:spChg>
        <pc:spChg chg="add mod">
          <ac:chgData name="michał frużyński" userId="d00bdcf33b6f5189" providerId="LiveId" clId="{E7C869CD-8B6E-4477-A25B-F50D2B82732A}" dt="2021-01-18T16:06:55.836" v="12"/>
          <ac:spMkLst>
            <pc:docMk/>
            <pc:sldMk cId="1860633071" sldId="1020"/>
            <ac:spMk id="14" creationId="{57893C8C-0560-4704-8B9F-23AD24E39640}"/>
          </ac:spMkLst>
        </pc:spChg>
        <pc:spChg chg="add mod">
          <ac:chgData name="michał frużyński" userId="d00bdcf33b6f5189" providerId="LiveId" clId="{E7C869CD-8B6E-4477-A25B-F50D2B82732A}" dt="2021-01-18T16:06:55.836" v="12"/>
          <ac:spMkLst>
            <pc:docMk/>
            <pc:sldMk cId="1860633071" sldId="1020"/>
            <ac:spMk id="15" creationId="{8625A879-438F-473D-81B1-F59C0B6D903D}"/>
          </ac:spMkLst>
        </pc:spChg>
        <pc:grpChg chg="add mod">
          <ac:chgData name="michał frużyński" userId="d00bdcf33b6f5189" providerId="LiveId" clId="{E7C869CD-8B6E-4477-A25B-F50D2B82732A}" dt="2021-01-18T16:06:56.966" v="15"/>
          <ac:grpSpMkLst>
            <pc:docMk/>
            <pc:sldMk cId="1860633071" sldId="1020"/>
            <ac:grpSpMk id="4" creationId="{FA53A16A-A57B-46D0-9B18-B5F28114BAD2}"/>
          </ac:grpSpMkLst>
        </pc:grpChg>
        <pc:grpChg chg="add mod">
          <ac:chgData name="michał frużyński" userId="d00bdcf33b6f5189" providerId="LiveId" clId="{E7C869CD-8B6E-4477-A25B-F50D2B82732A}" dt="2021-01-18T16:06:56.552" v="14"/>
          <ac:grpSpMkLst>
            <pc:docMk/>
            <pc:sldMk cId="1860633071" sldId="1020"/>
            <ac:grpSpMk id="7" creationId="{FF96F578-EE85-4F17-84B1-77DE4A8BEA13}"/>
          </ac:grpSpMkLst>
        </pc:grpChg>
        <pc:grpChg chg="add mod">
          <ac:chgData name="michał frużyński" userId="d00bdcf33b6f5189" providerId="LiveId" clId="{E7C869CD-8B6E-4477-A25B-F50D2B82732A}" dt="2021-01-18T16:06:56.194" v="13"/>
          <ac:grpSpMkLst>
            <pc:docMk/>
            <pc:sldMk cId="1860633071" sldId="1020"/>
            <ac:grpSpMk id="10" creationId="{0294F260-D386-4786-AF91-22495B8A9BC7}"/>
          </ac:grpSpMkLst>
        </pc:grpChg>
        <pc:grpChg chg="add mod">
          <ac:chgData name="michał frużyński" userId="d00bdcf33b6f5189" providerId="LiveId" clId="{E7C869CD-8B6E-4477-A25B-F50D2B82732A}" dt="2021-01-18T16:06:55.836" v="12"/>
          <ac:grpSpMkLst>
            <pc:docMk/>
            <pc:sldMk cId="1860633071" sldId="1020"/>
            <ac:grpSpMk id="13" creationId="{20BF91C5-58D2-4CE8-AC4D-3D3E392BC54B}"/>
          </ac:grpSpMkLst>
        </pc:grpChg>
        <pc:graphicFrameChg chg="del">
          <ac:chgData name="michał frużyński" userId="d00bdcf33b6f5189" providerId="LiveId" clId="{E7C869CD-8B6E-4477-A25B-F50D2B82732A}" dt="2021-01-18T16:05:47.050" v="1" actId="478"/>
          <ac:graphicFrameMkLst>
            <pc:docMk/>
            <pc:sldMk cId="1860633071" sldId="1020"/>
            <ac:graphicFrameMk id="2" creationId="{00000000-0000-0000-0000-000000000000}"/>
          </ac:graphicFrameMkLst>
        </pc:graphicFrameChg>
        <pc:graphicFrameChg chg="add mod modGraphic">
          <ac:chgData name="michał frużyński" userId="d00bdcf33b6f5189" providerId="LiveId" clId="{E7C869CD-8B6E-4477-A25B-F50D2B82732A}" dt="2021-01-18T17:05:02.319" v="634" actId="255"/>
          <ac:graphicFrameMkLst>
            <pc:docMk/>
            <pc:sldMk cId="1860633071" sldId="1020"/>
            <ac:graphicFrameMk id="19" creationId="{671B9557-5AB7-4664-86E8-DD77EFD5EF64}"/>
          </ac:graphicFrameMkLst>
        </pc:graphicFrameChg>
      </pc:sldChg>
      <pc:sldChg chg="addSp delSp modSp add mod">
        <pc:chgData name="michał frużyński" userId="d00bdcf33b6f5189" providerId="LiveId" clId="{E7C869CD-8B6E-4477-A25B-F50D2B82732A}" dt="2021-01-18T17:36:40.375" v="933" actId="123"/>
        <pc:sldMkLst>
          <pc:docMk/>
          <pc:sldMk cId="1826374128" sldId="1021"/>
        </pc:sldMkLst>
        <pc:spChg chg="add mod">
          <ac:chgData name="michał frużyński" userId="d00bdcf33b6f5189" providerId="LiveId" clId="{E7C869CD-8B6E-4477-A25B-F50D2B82732A}" dt="2021-01-18T17:36:40.375" v="933" actId="123"/>
          <ac:spMkLst>
            <pc:docMk/>
            <pc:sldMk cId="1826374128" sldId="1021"/>
            <ac:spMk id="9" creationId="{D6476E91-0E0A-4C81-920D-D8B4D33ACA9F}"/>
          </ac:spMkLst>
        </pc:spChg>
        <pc:spChg chg="mod">
          <ac:chgData name="michał frużyński" userId="d00bdcf33b6f5189" providerId="LiveId" clId="{E7C869CD-8B6E-4477-A25B-F50D2B82732A}" dt="2021-01-18T17:34:22.057" v="864" actId="1076"/>
          <ac:spMkLst>
            <pc:docMk/>
            <pc:sldMk cId="1826374128" sldId="1021"/>
            <ac:spMk id="58372" creationId="{8B720F96-A1EE-4C78-AEAB-9BCC3B3C240B}"/>
          </ac:spMkLst>
        </pc:spChg>
        <pc:picChg chg="add mod">
          <ac:chgData name="michał frużyński" userId="d00bdcf33b6f5189" providerId="LiveId" clId="{E7C869CD-8B6E-4477-A25B-F50D2B82732A}" dt="2021-01-18T17:34:48.923" v="865" actId="1440"/>
          <ac:picMkLst>
            <pc:docMk/>
            <pc:sldMk cId="1826374128" sldId="1021"/>
            <ac:picMk id="4" creationId="{67A15CAF-11B3-4CD8-877A-12E16FFE54E4}"/>
          </ac:picMkLst>
        </pc:picChg>
        <pc:picChg chg="del mod">
          <ac:chgData name="michał frużyński" userId="d00bdcf33b6f5189" providerId="LiveId" clId="{E7C869CD-8B6E-4477-A25B-F50D2B82732A}" dt="2021-01-18T17:33:30.323" v="856" actId="478"/>
          <ac:picMkLst>
            <pc:docMk/>
            <pc:sldMk cId="1826374128" sldId="1021"/>
            <ac:picMk id="4098" creationId="{00000000-0000-0000-0000-000000000000}"/>
          </ac:picMkLst>
        </pc:picChg>
        <pc:picChg chg="del">
          <ac:chgData name="michał frużyński" userId="d00bdcf33b6f5189" providerId="LiveId" clId="{E7C869CD-8B6E-4477-A25B-F50D2B82732A}" dt="2021-01-18T17:33:30.902" v="857" actId="478"/>
          <ac:picMkLst>
            <pc:docMk/>
            <pc:sldMk cId="1826374128" sldId="1021"/>
            <ac:picMk id="4099" creationId="{00000000-0000-0000-0000-000000000000}"/>
          </ac:picMkLst>
        </pc:picChg>
        <pc:picChg chg="del">
          <ac:chgData name="michał frużyński" userId="d00bdcf33b6f5189" providerId="LiveId" clId="{E7C869CD-8B6E-4477-A25B-F50D2B82732A}" dt="2021-01-18T17:33:31.399" v="858" actId="478"/>
          <ac:picMkLst>
            <pc:docMk/>
            <pc:sldMk cId="1826374128" sldId="1021"/>
            <ac:picMk id="4100" creationId="{00000000-0000-0000-0000-000000000000}"/>
          </ac:picMkLst>
        </pc:picChg>
      </pc:sldChg>
      <pc:sldChg chg="add">
        <pc:chgData name="michał frużyński" userId="d00bdcf33b6f5189" providerId="LiveId" clId="{E7C869CD-8B6E-4477-A25B-F50D2B82732A}" dt="2021-01-18T19:09:44.305" v="1040" actId="2890"/>
        <pc:sldMkLst>
          <pc:docMk/>
          <pc:sldMk cId="3731947939" sldId="1022"/>
        </pc:sldMkLst>
      </pc:sldChg>
      <pc:sldChg chg="delSp modSp add mod">
        <pc:chgData name="michał frużyński" userId="d00bdcf33b6f5189" providerId="LiveId" clId="{E7C869CD-8B6E-4477-A25B-F50D2B82732A}" dt="2021-01-18T19:37:54.501" v="1353" actId="478"/>
        <pc:sldMkLst>
          <pc:docMk/>
          <pc:sldMk cId="2285724300" sldId="1023"/>
        </pc:sldMkLst>
        <pc:spChg chg="mod">
          <ac:chgData name="michał frużyński" userId="d00bdcf33b6f5189" providerId="LiveId" clId="{E7C869CD-8B6E-4477-A25B-F50D2B82732A}" dt="2021-01-18T19:36:20.264" v="1276" actId="14100"/>
          <ac:spMkLst>
            <pc:docMk/>
            <pc:sldMk cId="2285724300" sldId="1023"/>
            <ac:spMk id="3" creationId="{CD95CA01-7F94-465B-8975-D498C841993D}"/>
          </ac:spMkLst>
        </pc:spChg>
        <pc:spChg chg="mod">
          <ac:chgData name="michał frużyński" userId="d00bdcf33b6f5189" providerId="LiveId" clId="{E7C869CD-8B6E-4477-A25B-F50D2B82732A}" dt="2021-01-18T19:37:49.085" v="1350" actId="1076"/>
          <ac:spMkLst>
            <pc:docMk/>
            <pc:sldMk cId="2285724300" sldId="1023"/>
            <ac:spMk id="24578" creationId="{77F92EE0-A63C-4C33-8B5A-859B856A989A}"/>
          </ac:spMkLst>
        </pc:spChg>
        <pc:picChg chg="del mod">
          <ac:chgData name="michał frużyński" userId="d00bdcf33b6f5189" providerId="LiveId" clId="{E7C869CD-8B6E-4477-A25B-F50D2B82732A}" dt="2021-01-18T19:37:53.882" v="1352" actId="478"/>
          <ac:picMkLst>
            <pc:docMk/>
            <pc:sldMk cId="2285724300" sldId="1023"/>
            <ac:picMk id="4" creationId="{BB377C4F-E50A-4F2B-AE9B-C6CFF3966CBA}"/>
          </ac:picMkLst>
        </pc:picChg>
        <pc:picChg chg="del mod">
          <ac:chgData name="michał frużyński" userId="d00bdcf33b6f5189" providerId="LiveId" clId="{E7C869CD-8B6E-4477-A25B-F50D2B82732A}" dt="2021-01-18T19:37:54.501" v="1353" actId="478"/>
          <ac:picMkLst>
            <pc:docMk/>
            <pc:sldMk cId="2285724300" sldId="1023"/>
            <ac:picMk id="6" creationId="{326CB4AB-B198-4F95-9BF9-5B4D329A9397}"/>
          </ac:picMkLst>
        </pc:picChg>
      </pc:sldChg>
    </pc:docChg>
  </pc:docChgLst>
  <pc:docChgLst>
    <pc:chgData name="michał frużyński" userId="d00bdcf33b6f5189" providerId="LiveId" clId="{FB8DE4C4-5A2C-430B-803E-85F3C0100AC2}"/>
    <pc:docChg chg="undo redo custSel addSld delSld modSld sldOrd">
      <pc:chgData name="michał frużyński" userId="d00bdcf33b6f5189" providerId="LiveId" clId="{FB8DE4C4-5A2C-430B-803E-85F3C0100AC2}" dt="2022-01-18T19:58:25.235" v="2496"/>
      <pc:docMkLst>
        <pc:docMk/>
      </pc:docMkLst>
      <pc:sldChg chg="modSp mod">
        <pc:chgData name="michał frużyński" userId="d00bdcf33b6f5189" providerId="LiveId" clId="{FB8DE4C4-5A2C-430B-803E-85F3C0100AC2}" dt="2022-01-18T16:26:50.994" v="5" actId="1076"/>
        <pc:sldMkLst>
          <pc:docMk/>
          <pc:sldMk cId="0" sldId="717"/>
        </pc:sldMkLst>
        <pc:spChg chg="mod">
          <ac:chgData name="michał frużyński" userId="d00bdcf33b6f5189" providerId="LiveId" clId="{FB8DE4C4-5A2C-430B-803E-85F3C0100AC2}" dt="2022-01-18T16:26:47.078" v="4" actId="1076"/>
          <ac:spMkLst>
            <pc:docMk/>
            <pc:sldMk cId="0" sldId="717"/>
            <ac:spMk id="5" creationId="{9BADEC0A-812E-4168-A1DD-BAD3391D6B00}"/>
          </ac:spMkLst>
        </pc:spChg>
        <pc:spChg chg="mod">
          <ac:chgData name="michał frużyński" userId="d00bdcf33b6f5189" providerId="LiveId" clId="{FB8DE4C4-5A2C-430B-803E-85F3C0100AC2}" dt="2022-01-18T16:26:50.994" v="5" actId="1076"/>
          <ac:spMkLst>
            <pc:docMk/>
            <pc:sldMk cId="0" sldId="717"/>
            <ac:spMk id="6" creationId="{40C43B48-A5DE-44C9-8F26-E75856BE9A78}"/>
          </ac:spMkLst>
        </pc:spChg>
        <pc:graphicFrameChg chg="modGraphic">
          <ac:chgData name="michał frużyński" userId="d00bdcf33b6f5189" providerId="LiveId" clId="{FB8DE4C4-5A2C-430B-803E-85F3C0100AC2}" dt="2022-01-18T16:26:28.896" v="0" actId="20577"/>
          <ac:graphicFrameMkLst>
            <pc:docMk/>
            <pc:sldMk cId="0" sldId="717"/>
            <ac:graphicFrameMk id="4" creationId="{D3E76DC4-2F50-4F50-A923-C23355E29A3C}"/>
          </ac:graphicFrameMkLst>
        </pc:graphicFrameChg>
      </pc:sldChg>
      <pc:sldChg chg="modSp mod">
        <pc:chgData name="michał frużyński" userId="d00bdcf33b6f5189" providerId="LiveId" clId="{FB8DE4C4-5A2C-430B-803E-85F3C0100AC2}" dt="2022-01-18T19:28:33.849" v="2445" actId="20577"/>
        <pc:sldMkLst>
          <pc:docMk/>
          <pc:sldMk cId="3614753278" sldId="994"/>
        </pc:sldMkLst>
        <pc:spChg chg="mod">
          <ac:chgData name="michał frużyński" userId="d00bdcf33b6f5189" providerId="LiveId" clId="{FB8DE4C4-5A2C-430B-803E-85F3C0100AC2}" dt="2022-01-18T19:28:33.849" v="2445" actId="20577"/>
          <ac:spMkLst>
            <pc:docMk/>
            <pc:sldMk cId="3614753278" sldId="994"/>
            <ac:spMk id="2" creationId="{00000000-0000-0000-0000-000000000000}"/>
          </ac:spMkLst>
        </pc:spChg>
      </pc:sldChg>
      <pc:sldChg chg="modSp mod">
        <pc:chgData name="michał frużyński" userId="d00bdcf33b6f5189" providerId="LiveId" clId="{FB8DE4C4-5A2C-430B-803E-85F3C0100AC2}" dt="2022-01-18T19:29:39.269" v="2453" actId="207"/>
        <pc:sldMkLst>
          <pc:docMk/>
          <pc:sldMk cId="1860633071" sldId="1020"/>
        </pc:sldMkLst>
        <pc:graphicFrameChg chg="modGraphic">
          <ac:chgData name="michał frużyński" userId="d00bdcf33b6f5189" providerId="LiveId" clId="{FB8DE4C4-5A2C-430B-803E-85F3C0100AC2}" dt="2022-01-18T19:29:39.269" v="2453" actId="207"/>
          <ac:graphicFrameMkLst>
            <pc:docMk/>
            <pc:sldMk cId="1860633071" sldId="1020"/>
            <ac:graphicFrameMk id="19" creationId="{671B9557-5AB7-4664-86E8-DD77EFD5EF64}"/>
          </ac:graphicFrameMkLst>
        </pc:graphicFrameChg>
      </pc:sldChg>
      <pc:sldChg chg="addSp delSp modSp mod">
        <pc:chgData name="michał frużyński" userId="d00bdcf33b6f5189" providerId="LiveId" clId="{FB8DE4C4-5A2C-430B-803E-85F3C0100AC2}" dt="2022-01-18T16:48:00.669" v="36" actId="1076"/>
        <pc:sldMkLst>
          <pc:docMk/>
          <pc:sldMk cId="1147069082" sldId="1042"/>
        </pc:sldMkLst>
        <pc:picChg chg="del mod ord">
          <ac:chgData name="michał frużyński" userId="d00bdcf33b6f5189" providerId="LiveId" clId="{FB8DE4C4-5A2C-430B-803E-85F3C0100AC2}" dt="2022-01-18T16:46:19.069" v="24" actId="478"/>
          <ac:picMkLst>
            <pc:docMk/>
            <pc:sldMk cId="1147069082" sldId="1042"/>
            <ac:picMk id="3" creationId="{B2198E59-6602-44B3-ACB8-3468118AFA80}"/>
          </ac:picMkLst>
        </pc:picChg>
        <pc:picChg chg="add mod">
          <ac:chgData name="michał frużyński" userId="d00bdcf33b6f5189" providerId="LiveId" clId="{FB8DE4C4-5A2C-430B-803E-85F3C0100AC2}" dt="2022-01-18T16:47:32.052" v="30" actId="1076"/>
          <ac:picMkLst>
            <pc:docMk/>
            <pc:sldMk cId="1147069082" sldId="1042"/>
            <ac:picMk id="4" creationId="{56092817-CAE5-41A9-A483-98D4FAE847D8}"/>
          </ac:picMkLst>
        </pc:picChg>
        <pc:picChg chg="add del mod">
          <ac:chgData name="michał frużyński" userId="d00bdcf33b6f5189" providerId="LiveId" clId="{FB8DE4C4-5A2C-430B-803E-85F3C0100AC2}" dt="2022-01-18T16:47:45.439" v="34" actId="478"/>
          <ac:picMkLst>
            <pc:docMk/>
            <pc:sldMk cId="1147069082" sldId="1042"/>
            <ac:picMk id="8" creationId="{785649ED-F7D5-4074-BB1B-E82DFD2B06AE}"/>
          </ac:picMkLst>
        </pc:picChg>
        <pc:picChg chg="add mod">
          <ac:chgData name="michał frużyński" userId="d00bdcf33b6f5189" providerId="LiveId" clId="{FB8DE4C4-5A2C-430B-803E-85F3C0100AC2}" dt="2022-01-18T16:47:43.651" v="33" actId="1076"/>
          <ac:picMkLst>
            <pc:docMk/>
            <pc:sldMk cId="1147069082" sldId="1042"/>
            <ac:picMk id="9" creationId="{33F80168-D7F1-477F-A1A3-51087D0B188C}"/>
          </ac:picMkLst>
        </pc:picChg>
        <pc:picChg chg="add mod">
          <ac:chgData name="michał frużyński" userId="d00bdcf33b6f5189" providerId="LiveId" clId="{FB8DE4C4-5A2C-430B-803E-85F3C0100AC2}" dt="2022-01-18T16:48:00.669" v="36" actId="1076"/>
          <ac:picMkLst>
            <pc:docMk/>
            <pc:sldMk cId="1147069082" sldId="1042"/>
            <ac:picMk id="10" creationId="{BB48F894-19D8-41C6-8F75-9E4A5632A23C}"/>
          </ac:picMkLst>
        </pc:picChg>
        <pc:picChg chg="del">
          <ac:chgData name="michał frużyński" userId="d00bdcf33b6f5189" providerId="LiveId" clId="{FB8DE4C4-5A2C-430B-803E-85F3C0100AC2}" dt="2022-01-18T16:45:34.122" v="8" actId="478"/>
          <ac:picMkLst>
            <pc:docMk/>
            <pc:sldMk cId="1147069082" sldId="1042"/>
            <ac:picMk id="5122" creationId="{00000000-0000-0000-0000-000000000000}"/>
          </ac:picMkLst>
        </pc:picChg>
        <pc:picChg chg="del">
          <ac:chgData name="michał frużyński" userId="d00bdcf33b6f5189" providerId="LiveId" clId="{FB8DE4C4-5A2C-430B-803E-85F3C0100AC2}" dt="2022-01-18T16:45:34.919" v="9" actId="478"/>
          <ac:picMkLst>
            <pc:docMk/>
            <pc:sldMk cId="1147069082" sldId="1042"/>
            <ac:picMk id="5123" creationId="{00000000-0000-0000-0000-000000000000}"/>
          </ac:picMkLst>
        </pc:picChg>
      </pc:sldChg>
      <pc:sldChg chg="modSp mod">
        <pc:chgData name="michał frużyński" userId="d00bdcf33b6f5189" providerId="LiveId" clId="{FB8DE4C4-5A2C-430B-803E-85F3C0100AC2}" dt="2022-01-18T19:20:03.150" v="2399" actId="207"/>
        <pc:sldMkLst>
          <pc:docMk/>
          <pc:sldMk cId="4037494718" sldId="1043"/>
        </pc:sldMkLst>
        <pc:spChg chg="mod">
          <ac:chgData name="michał frużyński" userId="d00bdcf33b6f5189" providerId="LiveId" clId="{FB8DE4C4-5A2C-430B-803E-85F3C0100AC2}" dt="2022-01-18T19:20:03.150" v="2399" actId="207"/>
          <ac:spMkLst>
            <pc:docMk/>
            <pc:sldMk cId="4037494718" sldId="1043"/>
            <ac:spMk id="46084" creationId="{5F7B3845-63C0-4C91-869B-BB80F512755E}"/>
          </ac:spMkLst>
        </pc:spChg>
        <pc:spChg chg="mod">
          <ac:chgData name="michał frużyński" userId="d00bdcf33b6f5189" providerId="LiveId" clId="{FB8DE4C4-5A2C-430B-803E-85F3C0100AC2}" dt="2022-01-18T16:54:20.326" v="38" actId="20577"/>
          <ac:spMkLst>
            <pc:docMk/>
            <pc:sldMk cId="4037494718" sldId="1043"/>
            <ac:spMk id="134146" creationId="{2D5EEB45-6704-44D6-A508-E215EC6915DA}"/>
          </ac:spMkLst>
        </pc:spChg>
      </pc:sldChg>
      <pc:sldChg chg="addSp delSp modSp mod">
        <pc:chgData name="michał frużyński" userId="d00bdcf33b6f5189" providerId="LiveId" clId="{FB8DE4C4-5A2C-430B-803E-85F3C0100AC2}" dt="2022-01-18T18:12:48.673" v="1175" actId="1076"/>
        <pc:sldMkLst>
          <pc:docMk/>
          <pc:sldMk cId="1266020752" sldId="1044"/>
        </pc:sldMkLst>
        <pc:spChg chg="mod">
          <ac:chgData name="michał frużyński" userId="d00bdcf33b6f5189" providerId="LiveId" clId="{FB8DE4C4-5A2C-430B-803E-85F3C0100AC2}" dt="2022-01-18T17:25:23.286" v="504" actId="20577"/>
          <ac:spMkLst>
            <pc:docMk/>
            <pc:sldMk cId="1266020752" sldId="1044"/>
            <ac:spMk id="2" creationId="{00000000-0000-0000-0000-000000000000}"/>
          </ac:spMkLst>
        </pc:spChg>
        <pc:spChg chg="mod">
          <ac:chgData name="michał frużyński" userId="d00bdcf33b6f5189" providerId="LiveId" clId="{FB8DE4C4-5A2C-430B-803E-85F3C0100AC2}" dt="2022-01-18T18:05:34.071" v="1122" actId="1076"/>
          <ac:spMkLst>
            <pc:docMk/>
            <pc:sldMk cId="1266020752" sldId="1044"/>
            <ac:spMk id="3" creationId="{00000000-0000-0000-0000-000000000000}"/>
          </ac:spMkLst>
        </pc:spChg>
        <pc:spChg chg="mod">
          <ac:chgData name="michał frużyński" userId="d00bdcf33b6f5189" providerId="LiveId" clId="{FB8DE4C4-5A2C-430B-803E-85F3C0100AC2}" dt="2022-01-18T18:12:38.297" v="1173" actId="1076"/>
          <ac:spMkLst>
            <pc:docMk/>
            <pc:sldMk cId="1266020752" sldId="1044"/>
            <ac:spMk id="4" creationId="{00000000-0000-0000-0000-000000000000}"/>
          </ac:spMkLst>
        </pc:spChg>
        <pc:spChg chg="add del mod">
          <ac:chgData name="michał frużyński" userId="d00bdcf33b6f5189" providerId="LiveId" clId="{FB8DE4C4-5A2C-430B-803E-85F3C0100AC2}" dt="2022-01-18T17:28:35.527" v="580" actId="21"/>
          <ac:spMkLst>
            <pc:docMk/>
            <pc:sldMk cId="1266020752" sldId="1044"/>
            <ac:spMk id="10" creationId="{9068C019-E130-4CAD-8141-A34E51B33C4B}"/>
          </ac:spMkLst>
        </pc:spChg>
        <pc:spChg chg="add del mod">
          <ac:chgData name="michał frużyński" userId="d00bdcf33b6f5189" providerId="LiveId" clId="{FB8DE4C4-5A2C-430B-803E-85F3C0100AC2}" dt="2022-01-18T17:36:20.971" v="711" actId="21"/>
          <ac:spMkLst>
            <pc:docMk/>
            <pc:sldMk cId="1266020752" sldId="1044"/>
            <ac:spMk id="11" creationId="{0DBC3C03-B3CF-4E82-9946-37C0BB55392E}"/>
          </ac:spMkLst>
        </pc:spChg>
        <pc:spChg chg="add mod">
          <ac:chgData name="michał frużyński" userId="d00bdcf33b6f5189" providerId="LiveId" clId="{FB8DE4C4-5A2C-430B-803E-85F3C0100AC2}" dt="2022-01-18T18:12:31.275" v="1172" actId="1076"/>
          <ac:spMkLst>
            <pc:docMk/>
            <pc:sldMk cId="1266020752" sldId="1044"/>
            <ac:spMk id="12" creationId="{8B552FDA-A8F1-45A9-8865-D09373DF5AAD}"/>
          </ac:spMkLst>
        </pc:spChg>
        <pc:spChg chg="add del mod">
          <ac:chgData name="michał frużyński" userId="d00bdcf33b6f5189" providerId="LiveId" clId="{FB8DE4C4-5A2C-430B-803E-85F3C0100AC2}" dt="2022-01-18T17:56:31.199" v="985" actId="478"/>
          <ac:spMkLst>
            <pc:docMk/>
            <pc:sldMk cId="1266020752" sldId="1044"/>
            <ac:spMk id="14" creationId="{BB58B791-6CB0-4477-9838-0F182323AF4B}"/>
          </ac:spMkLst>
        </pc:spChg>
        <pc:spChg chg="add mod">
          <ac:chgData name="michał frużyński" userId="d00bdcf33b6f5189" providerId="LiveId" clId="{FB8DE4C4-5A2C-430B-803E-85F3C0100AC2}" dt="2022-01-18T18:12:17.173" v="1170" actId="1076"/>
          <ac:spMkLst>
            <pc:docMk/>
            <pc:sldMk cId="1266020752" sldId="1044"/>
            <ac:spMk id="16" creationId="{61A48285-704A-486A-8A57-AE9E796FFE88}"/>
          </ac:spMkLst>
        </pc:spChg>
        <pc:spChg chg="add del mod">
          <ac:chgData name="michał frużyński" userId="d00bdcf33b6f5189" providerId="LiveId" clId="{FB8DE4C4-5A2C-430B-803E-85F3C0100AC2}" dt="2022-01-18T18:12:10.745" v="1169" actId="114"/>
          <ac:spMkLst>
            <pc:docMk/>
            <pc:sldMk cId="1266020752" sldId="1044"/>
            <ac:spMk id="18" creationId="{FBEDCA80-95BE-4082-9552-EEA5C660AFA5}"/>
          </ac:spMkLst>
        </pc:spChg>
        <pc:graphicFrameChg chg="add del mod">
          <ac:chgData name="michał frużyński" userId="d00bdcf33b6f5189" providerId="LiveId" clId="{FB8DE4C4-5A2C-430B-803E-85F3C0100AC2}" dt="2022-01-18T17:20:10.176" v="422"/>
          <ac:graphicFrameMkLst>
            <pc:docMk/>
            <pc:sldMk cId="1266020752" sldId="1044"/>
            <ac:graphicFrameMk id="6" creationId="{D0196119-4399-4ADA-8733-A4722B320B3C}"/>
          </ac:graphicFrameMkLst>
        </pc:graphicFrameChg>
        <pc:picChg chg="del mod">
          <ac:chgData name="michał frużyński" userId="d00bdcf33b6f5189" providerId="LiveId" clId="{FB8DE4C4-5A2C-430B-803E-85F3C0100AC2}" dt="2022-01-18T17:56:27.428" v="983" actId="478"/>
          <ac:picMkLst>
            <pc:docMk/>
            <pc:sldMk cId="1266020752" sldId="1044"/>
            <ac:picMk id="5" creationId="{00000000-0000-0000-0000-000000000000}"/>
          </ac:picMkLst>
        </pc:picChg>
        <pc:picChg chg="del mod">
          <ac:chgData name="michał frużyński" userId="d00bdcf33b6f5189" providerId="LiveId" clId="{FB8DE4C4-5A2C-430B-803E-85F3C0100AC2}" dt="2022-01-18T17:56:28.044" v="984" actId="478"/>
          <ac:picMkLst>
            <pc:docMk/>
            <pc:sldMk cId="1266020752" sldId="1044"/>
            <ac:picMk id="9" creationId="{00000000-0000-0000-0000-000000000000}"/>
          </ac:picMkLst>
        </pc:picChg>
        <pc:picChg chg="add mod modCrop">
          <ac:chgData name="michał frużyński" userId="d00bdcf33b6f5189" providerId="LiveId" clId="{FB8DE4C4-5A2C-430B-803E-85F3C0100AC2}" dt="2022-01-18T18:12:48.673" v="1175" actId="1076"/>
          <ac:picMkLst>
            <pc:docMk/>
            <pc:sldMk cId="1266020752" sldId="1044"/>
            <ac:picMk id="20" creationId="{53B733A5-EE8F-4A3E-A177-BAB566015C87}"/>
          </ac:picMkLst>
        </pc:picChg>
        <pc:picChg chg="add mod">
          <ac:chgData name="michał frużyński" userId="d00bdcf33b6f5189" providerId="LiveId" clId="{FB8DE4C4-5A2C-430B-803E-85F3C0100AC2}" dt="2022-01-18T18:12:41.325" v="1174" actId="1076"/>
          <ac:picMkLst>
            <pc:docMk/>
            <pc:sldMk cId="1266020752" sldId="1044"/>
            <ac:picMk id="22" creationId="{A9B38A1D-4D67-4439-B5CE-675E9C993348}"/>
          </ac:picMkLst>
        </pc:picChg>
      </pc:sldChg>
      <pc:sldChg chg="addSp delSp modSp mod">
        <pc:chgData name="michał frużyński" userId="d00bdcf33b6f5189" providerId="LiveId" clId="{FB8DE4C4-5A2C-430B-803E-85F3C0100AC2}" dt="2022-01-18T18:57:33.214" v="2070" actId="20577"/>
        <pc:sldMkLst>
          <pc:docMk/>
          <pc:sldMk cId="306659889" sldId="1045"/>
        </pc:sldMkLst>
        <pc:spChg chg="mod">
          <ac:chgData name="michał frużyński" userId="d00bdcf33b6f5189" providerId="LiveId" clId="{FB8DE4C4-5A2C-430B-803E-85F3C0100AC2}" dt="2022-01-18T18:14:00.325" v="1181" actId="20577"/>
          <ac:spMkLst>
            <pc:docMk/>
            <pc:sldMk cId="306659889" sldId="1045"/>
            <ac:spMk id="4" creationId="{76E20FCE-4BB7-4B6B-A665-6F39694EAFCA}"/>
          </ac:spMkLst>
        </pc:spChg>
        <pc:spChg chg="del mod">
          <ac:chgData name="michał frużyński" userId="d00bdcf33b6f5189" providerId="LiveId" clId="{FB8DE4C4-5A2C-430B-803E-85F3C0100AC2}" dt="2022-01-18T17:28:31.169" v="579" actId="478"/>
          <ac:spMkLst>
            <pc:docMk/>
            <pc:sldMk cId="306659889" sldId="1045"/>
            <ac:spMk id="5" creationId="{90460498-C616-427E-B678-BC12A49DE2D1}"/>
          </ac:spMkLst>
        </pc:spChg>
        <pc:spChg chg="add del mod">
          <ac:chgData name="michał frużyński" userId="d00bdcf33b6f5189" providerId="LiveId" clId="{FB8DE4C4-5A2C-430B-803E-85F3C0100AC2}" dt="2022-01-18T17:36:48.112" v="715" actId="478"/>
          <ac:spMkLst>
            <pc:docMk/>
            <pc:sldMk cId="306659889" sldId="1045"/>
            <ac:spMk id="6" creationId="{7E8421C7-423F-4AD6-A52E-94918368B0CD}"/>
          </ac:spMkLst>
        </pc:spChg>
        <pc:spChg chg="add mod">
          <ac:chgData name="michał frużyński" userId="d00bdcf33b6f5189" providerId="LiveId" clId="{FB8DE4C4-5A2C-430B-803E-85F3C0100AC2}" dt="2022-01-18T18:07:02.901" v="1137" actId="14100"/>
          <ac:spMkLst>
            <pc:docMk/>
            <pc:sldMk cId="306659889" sldId="1045"/>
            <ac:spMk id="7" creationId="{CEC073CE-8E11-439A-9931-A875B4BE5497}"/>
          </ac:spMkLst>
        </pc:spChg>
        <pc:spChg chg="add mod">
          <ac:chgData name="michał frużyński" userId="d00bdcf33b6f5189" providerId="LiveId" clId="{FB8DE4C4-5A2C-430B-803E-85F3C0100AC2}" dt="2022-01-18T18:06:58.675" v="1136" actId="14100"/>
          <ac:spMkLst>
            <pc:docMk/>
            <pc:sldMk cId="306659889" sldId="1045"/>
            <ac:spMk id="9" creationId="{ECCE126F-236F-4C4E-8E3C-BCB990D099EA}"/>
          </ac:spMkLst>
        </pc:spChg>
        <pc:spChg chg="add mod">
          <ac:chgData name="michał frużyński" userId="d00bdcf33b6f5189" providerId="LiveId" clId="{FB8DE4C4-5A2C-430B-803E-85F3C0100AC2}" dt="2022-01-18T18:00:26.799" v="1047" actId="1076"/>
          <ac:spMkLst>
            <pc:docMk/>
            <pc:sldMk cId="306659889" sldId="1045"/>
            <ac:spMk id="11" creationId="{FE1A5790-9D38-4F92-9194-A15536CC5FC2}"/>
          </ac:spMkLst>
        </pc:spChg>
        <pc:spChg chg="mod">
          <ac:chgData name="michał frużyński" userId="d00bdcf33b6f5189" providerId="LiveId" clId="{FB8DE4C4-5A2C-430B-803E-85F3C0100AC2}" dt="2022-01-18T18:57:33.214" v="2070" actId="20577"/>
          <ac:spMkLst>
            <pc:docMk/>
            <pc:sldMk cId="306659889" sldId="1045"/>
            <ac:spMk id="67589" creationId="{7FF28223-5525-4A60-8E96-7C2BC2040A82}"/>
          </ac:spMkLst>
        </pc:spChg>
        <pc:picChg chg="del">
          <ac:chgData name="michał frużyński" userId="d00bdcf33b6f5189" providerId="LiveId" clId="{FB8DE4C4-5A2C-430B-803E-85F3C0100AC2}" dt="2022-01-18T17:59:18.531" v="1032" actId="478"/>
          <ac:picMkLst>
            <pc:docMk/>
            <pc:sldMk cId="306659889" sldId="1045"/>
            <ac:picMk id="2" creationId="{00000000-0000-0000-0000-000000000000}"/>
          </ac:picMkLst>
        </pc:picChg>
        <pc:picChg chg="add mod">
          <ac:chgData name="michał frużyński" userId="d00bdcf33b6f5189" providerId="LiveId" clId="{FB8DE4C4-5A2C-430B-803E-85F3C0100AC2}" dt="2022-01-18T18:11:37.007" v="1166" actId="1076"/>
          <ac:picMkLst>
            <pc:docMk/>
            <pc:sldMk cId="306659889" sldId="1045"/>
            <ac:picMk id="12" creationId="{45E1C217-342A-4094-8949-A3EE9E0AA408}"/>
          </ac:picMkLst>
        </pc:picChg>
        <pc:picChg chg="add del mod">
          <ac:chgData name="michał frużyński" userId="d00bdcf33b6f5189" providerId="LiveId" clId="{FB8DE4C4-5A2C-430B-803E-85F3C0100AC2}" dt="2022-01-18T18:11:30.970" v="1164" actId="478"/>
          <ac:picMkLst>
            <pc:docMk/>
            <pc:sldMk cId="306659889" sldId="1045"/>
            <ac:picMk id="14" creationId="{762A6322-220C-4350-962C-A55EF5C2B79C}"/>
          </ac:picMkLst>
        </pc:picChg>
      </pc:sldChg>
      <pc:sldChg chg="addSp delSp modSp mod">
        <pc:chgData name="michał frużyński" userId="d00bdcf33b6f5189" providerId="LiveId" clId="{FB8DE4C4-5A2C-430B-803E-85F3C0100AC2}" dt="2022-01-18T18:57:18.980" v="2024" actId="20577"/>
        <pc:sldMkLst>
          <pc:docMk/>
          <pc:sldMk cId="175211617" sldId="1046"/>
        </pc:sldMkLst>
        <pc:spChg chg="add mod">
          <ac:chgData name="michał frużyński" userId="d00bdcf33b6f5189" providerId="LiveId" clId="{FB8DE4C4-5A2C-430B-803E-85F3C0100AC2}" dt="2022-01-18T18:28:37.752" v="1590" actId="1076"/>
          <ac:spMkLst>
            <pc:docMk/>
            <pc:sldMk cId="175211617" sldId="1046"/>
            <ac:spMk id="7" creationId="{83EC645F-1E6E-4710-B7C8-1418B7CF7F83}"/>
          </ac:spMkLst>
        </pc:spChg>
        <pc:spChg chg="mod">
          <ac:chgData name="michał frużyński" userId="d00bdcf33b6f5189" providerId="LiveId" clId="{FB8DE4C4-5A2C-430B-803E-85F3C0100AC2}" dt="2022-01-18T18:30:57.706" v="1607"/>
          <ac:spMkLst>
            <pc:docMk/>
            <pc:sldMk cId="175211617" sldId="1046"/>
            <ac:spMk id="52226" creationId="{26BC7AE1-A31B-4ACA-AF7A-74548EE5D4B4}"/>
          </ac:spMkLst>
        </pc:spChg>
        <pc:spChg chg="mod">
          <ac:chgData name="michał frużyński" userId="d00bdcf33b6f5189" providerId="LiveId" clId="{FB8DE4C4-5A2C-430B-803E-85F3C0100AC2}" dt="2022-01-18T18:57:18.980" v="2024" actId="20577"/>
          <ac:spMkLst>
            <pc:docMk/>
            <pc:sldMk cId="175211617" sldId="1046"/>
            <ac:spMk id="52227" creationId="{014A61C6-E53F-40FE-971D-983EF1DB60F3}"/>
          </ac:spMkLst>
        </pc:spChg>
        <pc:picChg chg="add mod modCrop">
          <ac:chgData name="michał frużyński" userId="d00bdcf33b6f5189" providerId="LiveId" clId="{FB8DE4C4-5A2C-430B-803E-85F3C0100AC2}" dt="2022-01-18T18:34:06.762" v="1670" actId="732"/>
          <ac:picMkLst>
            <pc:docMk/>
            <pc:sldMk cId="175211617" sldId="1046"/>
            <ac:picMk id="4" creationId="{54B20C46-E559-4BD0-874D-9D9C417974F1}"/>
          </ac:picMkLst>
        </pc:picChg>
        <pc:picChg chg="del">
          <ac:chgData name="michał frużyński" userId="d00bdcf33b6f5189" providerId="LiveId" clId="{FB8DE4C4-5A2C-430B-803E-85F3C0100AC2}" dt="2022-01-18T18:19:38.570" v="1272" actId="478"/>
          <ac:picMkLst>
            <pc:docMk/>
            <pc:sldMk cId="175211617" sldId="1046"/>
            <ac:picMk id="8" creationId="{00000000-0000-0000-0000-000000000000}"/>
          </ac:picMkLst>
        </pc:picChg>
        <pc:picChg chg="del">
          <ac:chgData name="michał frużyński" userId="d00bdcf33b6f5189" providerId="LiveId" clId="{FB8DE4C4-5A2C-430B-803E-85F3C0100AC2}" dt="2022-01-18T18:19:37.977" v="1271" actId="478"/>
          <ac:picMkLst>
            <pc:docMk/>
            <pc:sldMk cId="175211617" sldId="1046"/>
            <ac:picMk id="14339" creationId="{00000000-0000-0000-0000-000000000000}"/>
          </ac:picMkLst>
        </pc:picChg>
      </pc:sldChg>
      <pc:sldChg chg="del">
        <pc:chgData name="michał frużyński" userId="d00bdcf33b6f5189" providerId="LiveId" clId="{FB8DE4C4-5A2C-430B-803E-85F3C0100AC2}" dt="2022-01-18T18:36:35.477" v="1701" actId="47"/>
        <pc:sldMkLst>
          <pc:docMk/>
          <pc:sldMk cId="3487542487" sldId="1047"/>
        </pc:sldMkLst>
      </pc:sldChg>
      <pc:sldChg chg="modSp mod">
        <pc:chgData name="michał frużyński" userId="d00bdcf33b6f5189" providerId="LiveId" clId="{FB8DE4C4-5A2C-430B-803E-85F3C0100AC2}" dt="2022-01-18T19:01:57.885" v="2184" actId="1076"/>
        <pc:sldMkLst>
          <pc:docMk/>
          <pc:sldMk cId="1203618106" sldId="1048"/>
        </pc:sldMkLst>
        <pc:spChg chg="mod">
          <ac:chgData name="michał frużyński" userId="d00bdcf33b6f5189" providerId="LiveId" clId="{FB8DE4C4-5A2C-430B-803E-85F3C0100AC2}" dt="2022-01-18T19:01:57.885" v="2184" actId="1076"/>
          <ac:spMkLst>
            <pc:docMk/>
            <pc:sldMk cId="1203618106" sldId="1048"/>
            <ac:spMk id="2" creationId="{BB2BE7A7-033D-4450-A4F6-5E1E19B2C8E1}"/>
          </ac:spMkLst>
        </pc:spChg>
        <pc:spChg chg="mod">
          <ac:chgData name="michał frużyński" userId="d00bdcf33b6f5189" providerId="LiveId" clId="{FB8DE4C4-5A2C-430B-803E-85F3C0100AC2}" dt="2022-01-18T19:01:54.731" v="2183" actId="1076"/>
          <ac:spMkLst>
            <pc:docMk/>
            <pc:sldMk cId="1203618106" sldId="1048"/>
            <ac:spMk id="3" creationId="{9B93FE8F-E960-4548-BE90-78626414A27B}"/>
          </ac:spMkLst>
        </pc:spChg>
      </pc:sldChg>
      <pc:sldChg chg="addSp delSp modSp mod">
        <pc:chgData name="michał frużyński" userId="d00bdcf33b6f5189" providerId="LiveId" clId="{FB8DE4C4-5A2C-430B-803E-85F3C0100AC2}" dt="2022-01-18T18:51:19.646" v="1886" actId="1076"/>
        <pc:sldMkLst>
          <pc:docMk/>
          <pc:sldMk cId="2467278233" sldId="1049"/>
        </pc:sldMkLst>
        <pc:spChg chg="mod">
          <ac:chgData name="michał frużyński" userId="d00bdcf33b6f5189" providerId="LiveId" clId="{FB8DE4C4-5A2C-430B-803E-85F3C0100AC2}" dt="2022-01-18T18:51:12.161" v="1882" actId="1076"/>
          <ac:spMkLst>
            <pc:docMk/>
            <pc:sldMk cId="2467278233" sldId="1049"/>
            <ac:spMk id="2" creationId="{5E058093-561F-4C25-BFF9-5A9E131F5468}"/>
          </ac:spMkLst>
        </pc:spChg>
        <pc:spChg chg="mod">
          <ac:chgData name="michał frużyński" userId="d00bdcf33b6f5189" providerId="LiveId" clId="{FB8DE4C4-5A2C-430B-803E-85F3C0100AC2}" dt="2022-01-18T18:40:07.650" v="1727" actId="20577"/>
          <ac:spMkLst>
            <pc:docMk/>
            <pc:sldMk cId="2467278233" sldId="1049"/>
            <ac:spMk id="139266" creationId="{66395141-6AD1-49B7-97E9-773920953D96}"/>
          </ac:spMkLst>
        </pc:spChg>
        <pc:picChg chg="add mod modCrop">
          <ac:chgData name="michał frużyński" userId="d00bdcf33b6f5189" providerId="LiveId" clId="{FB8DE4C4-5A2C-430B-803E-85F3C0100AC2}" dt="2022-01-18T18:51:13.023" v="1883" actId="1076"/>
          <ac:picMkLst>
            <pc:docMk/>
            <pc:sldMk cId="2467278233" sldId="1049"/>
            <ac:picMk id="5" creationId="{09CA6E55-4891-451D-8284-6067D4A7302F}"/>
          </ac:picMkLst>
        </pc:picChg>
        <pc:picChg chg="add mod modCrop">
          <ac:chgData name="michał frużyński" userId="d00bdcf33b6f5189" providerId="LiveId" clId="{FB8DE4C4-5A2C-430B-803E-85F3C0100AC2}" dt="2022-01-18T18:51:19.646" v="1886" actId="1076"/>
          <ac:picMkLst>
            <pc:docMk/>
            <pc:sldMk cId="2467278233" sldId="1049"/>
            <ac:picMk id="7" creationId="{41B0683B-5137-4812-BE61-F0D7DC05A4EF}"/>
          </ac:picMkLst>
        </pc:picChg>
        <pc:picChg chg="del">
          <ac:chgData name="michał frużyński" userId="d00bdcf33b6f5189" providerId="LiveId" clId="{FB8DE4C4-5A2C-430B-803E-85F3C0100AC2}" dt="2022-01-18T18:40:12.010" v="1729" actId="478"/>
          <ac:picMkLst>
            <pc:docMk/>
            <pc:sldMk cId="2467278233" sldId="1049"/>
            <ac:picMk id="2050" creationId="{00000000-0000-0000-0000-000000000000}"/>
          </ac:picMkLst>
        </pc:picChg>
        <pc:picChg chg="del">
          <ac:chgData name="michał frużyński" userId="d00bdcf33b6f5189" providerId="LiveId" clId="{FB8DE4C4-5A2C-430B-803E-85F3C0100AC2}" dt="2022-01-18T18:40:11.534" v="1728" actId="478"/>
          <ac:picMkLst>
            <pc:docMk/>
            <pc:sldMk cId="2467278233" sldId="1049"/>
            <ac:picMk id="2051" creationId="{00000000-0000-0000-0000-000000000000}"/>
          </ac:picMkLst>
        </pc:picChg>
        <pc:picChg chg="del">
          <ac:chgData name="michał frużyński" userId="d00bdcf33b6f5189" providerId="LiveId" clId="{FB8DE4C4-5A2C-430B-803E-85F3C0100AC2}" dt="2022-01-18T18:40:12.532" v="1730" actId="478"/>
          <ac:picMkLst>
            <pc:docMk/>
            <pc:sldMk cId="2467278233" sldId="1049"/>
            <ac:picMk id="12290" creationId="{00000000-0000-0000-0000-000000000000}"/>
          </ac:picMkLst>
        </pc:picChg>
        <pc:picChg chg="del">
          <ac:chgData name="michał frużyński" userId="d00bdcf33b6f5189" providerId="LiveId" clId="{FB8DE4C4-5A2C-430B-803E-85F3C0100AC2}" dt="2022-01-18T18:40:12.916" v="1731" actId="478"/>
          <ac:picMkLst>
            <pc:docMk/>
            <pc:sldMk cId="2467278233" sldId="1049"/>
            <ac:picMk id="12291" creationId="{00000000-0000-0000-0000-000000000000}"/>
          </ac:picMkLst>
        </pc:picChg>
      </pc:sldChg>
      <pc:sldChg chg="del">
        <pc:chgData name="michał frużyński" userId="d00bdcf33b6f5189" providerId="LiveId" clId="{FB8DE4C4-5A2C-430B-803E-85F3C0100AC2}" dt="2022-01-18T18:52:33.236" v="1889" actId="47"/>
        <pc:sldMkLst>
          <pc:docMk/>
          <pc:sldMk cId="362564316" sldId="1050"/>
        </pc:sldMkLst>
      </pc:sldChg>
      <pc:sldChg chg="add del">
        <pc:chgData name="michał frużyński" userId="d00bdcf33b6f5189" providerId="LiveId" clId="{FB8DE4C4-5A2C-430B-803E-85F3C0100AC2}" dt="2022-01-18T19:03:37.348" v="2217" actId="47"/>
        <pc:sldMkLst>
          <pc:docMk/>
          <pc:sldMk cId="3612180708" sldId="1051"/>
        </pc:sldMkLst>
      </pc:sldChg>
      <pc:sldChg chg="modSp mod ord">
        <pc:chgData name="michał frużyński" userId="d00bdcf33b6f5189" providerId="LiveId" clId="{FB8DE4C4-5A2C-430B-803E-85F3C0100AC2}" dt="2022-01-18T19:20:46.686" v="2400" actId="207"/>
        <pc:sldMkLst>
          <pc:docMk/>
          <pc:sldMk cId="2617562895" sldId="1052"/>
        </pc:sldMkLst>
        <pc:spChg chg="mod">
          <ac:chgData name="michał frużyński" userId="d00bdcf33b6f5189" providerId="LiveId" clId="{FB8DE4C4-5A2C-430B-803E-85F3C0100AC2}" dt="2022-01-18T19:15:27.220" v="2327" actId="207"/>
          <ac:spMkLst>
            <pc:docMk/>
            <pc:sldMk cId="2617562895" sldId="1052"/>
            <ac:spMk id="6" creationId="{AF998EEF-875E-41FA-85DC-14F37F7678AC}"/>
          </ac:spMkLst>
        </pc:spChg>
        <pc:spChg chg="mod">
          <ac:chgData name="michał frużyński" userId="d00bdcf33b6f5189" providerId="LiveId" clId="{FB8DE4C4-5A2C-430B-803E-85F3C0100AC2}" dt="2022-01-18T19:20:46.686" v="2400" actId="207"/>
          <ac:spMkLst>
            <pc:docMk/>
            <pc:sldMk cId="2617562895" sldId="1052"/>
            <ac:spMk id="88067" creationId="{C1899C59-E718-4855-AD3E-1C8102A87DBE}"/>
          </ac:spMkLst>
        </pc:spChg>
        <pc:picChg chg="mod">
          <ac:chgData name="michał frużyński" userId="d00bdcf33b6f5189" providerId="LiveId" clId="{FB8DE4C4-5A2C-430B-803E-85F3C0100AC2}" dt="2022-01-18T19:17:12.285" v="2328" actId="1440"/>
          <ac:picMkLst>
            <pc:docMk/>
            <pc:sldMk cId="2617562895" sldId="1052"/>
            <ac:picMk id="7" creationId="{00000000-0000-0000-0000-000000000000}"/>
          </ac:picMkLst>
        </pc:picChg>
        <pc:picChg chg="mod">
          <ac:chgData name="michał frużyński" userId="d00bdcf33b6f5189" providerId="LiveId" clId="{FB8DE4C4-5A2C-430B-803E-85F3C0100AC2}" dt="2022-01-18T19:17:12.285" v="2328" actId="1440"/>
          <ac:picMkLst>
            <pc:docMk/>
            <pc:sldMk cId="2617562895" sldId="1052"/>
            <ac:picMk id="8" creationId="{00000000-0000-0000-0000-000000000000}"/>
          </ac:picMkLst>
        </pc:picChg>
      </pc:sldChg>
      <pc:sldChg chg="addSp delSp modSp mod ord">
        <pc:chgData name="michał frużyński" userId="d00bdcf33b6f5189" providerId="LiveId" clId="{FB8DE4C4-5A2C-430B-803E-85F3C0100AC2}" dt="2022-01-18T19:18:16.299" v="2393" actId="6549"/>
        <pc:sldMkLst>
          <pc:docMk/>
          <pc:sldMk cId="2975005055" sldId="1053"/>
        </pc:sldMkLst>
        <pc:spChg chg="mod">
          <ac:chgData name="michał frużyński" userId="d00bdcf33b6f5189" providerId="LiveId" clId="{FB8DE4C4-5A2C-430B-803E-85F3C0100AC2}" dt="2022-01-18T19:10:43.913" v="2270" actId="1076"/>
          <ac:spMkLst>
            <pc:docMk/>
            <pc:sldMk cId="2975005055" sldId="1053"/>
            <ac:spMk id="7" creationId="{0DA76470-846D-4528-96C4-B4CA04AC167E}"/>
          </ac:spMkLst>
        </pc:spChg>
        <pc:spChg chg="mod">
          <ac:chgData name="michał frużyński" userId="d00bdcf33b6f5189" providerId="LiveId" clId="{FB8DE4C4-5A2C-430B-803E-85F3C0100AC2}" dt="2022-01-18T19:18:16.299" v="2393" actId="6549"/>
          <ac:spMkLst>
            <pc:docMk/>
            <pc:sldMk cId="2975005055" sldId="1053"/>
            <ac:spMk id="88067" creationId="{C1899C59-E718-4855-AD3E-1C8102A87DBE}"/>
          </ac:spMkLst>
        </pc:spChg>
        <pc:picChg chg="add mod">
          <ac:chgData name="michał frużyński" userId="d00bdcf33b6f5189" providerId="LiveId" clId="{FB8DE4C4-5A2C-430B-803E-85F3C0100AC2}" dt="2022-01-18T19:10:53.924" v="2272" actId="1076"/>
          <ac:picMkLst>
            <pc:docMk/>
            <pc:sldMk cId="2975005055" sldId="1053"/>
            <ac:picMk id="3" creationId="{3EE3858F-B48F-4E8F-9B48-E3C761DDEE0B}"/>
          </ac:picMkLst>
        </pc:picChg>
        <pc:picChg chg="add mod">
          <ac:chgData name="michał frużyński" userId="d00bdcf33b6f5189" providerId="LiveId" clId="{FB8DE4C4-5A2C-430B-803E-85F3C0100AC2}" dt="2022-01-18T19:12:29.778" v="2284" actId="14100"/>
          <ac:picMkLst>
            <pc:docMk/>
            <pc:sldMk cId="2975005055" sldId="1053"/>
            <ac:picMk id="5" creationId="{47F06184-183E-48FE-BC0B-A4E8A9052F57}"/>
          </ac:picMkLst>
        </pc:picChg>
        <pc:picChg chg="add mod">
          <ac:chgData name="michał frużyński" userId="d00bdcf33b6f5189" providerId="LiveId" clId="{FB8DE4C4-5A2C-430B-803E-85F3C0100AC2}" dt="2022-01-18T19:12:05.734" v="2283" actId="14100"/>
          <ac:picMkLst>
            <pc:docMk/>
            <pc:sldMk cId="2975005055" sldId="1053"/>
            <ac:picMk id="8" creationId="{7BB866BD-A189-4DAE-908B-F5987B2F32F5}"/>
          </ac:picMkLst>
        </pc:picChg>
        <pc:picChg chg="mod">
          <ac:chgData name="michał frużyński" userId="d00bdcf33b6f5189" providerId="LiveId" clId="{FB8DE4C4-5A2C-430B-803E-85F3C0100AC2}" dt="2022-01-18T19:10:42.339" v="2269" actId="1440"/>
          <ac:picMkLst>
            <pc:docMk/>
            <pc:sldMk cId="2975005055" sldId="1053"/>
            <ac:picMk id="3074" creationId="{00000000-0000-0000-0000-000000000000}"/>
          </ac:picMkLst>
        </pc:picChg>
        <pc:picChg chg="del">
          <ac:chgData name="michał frużyński" userId="d00bdcf33b6f5189" providerId="LiveId" clId="{FB8DE4C4-5A2C-430B-803E-85F3C0100AC2}" dt="2022-01-18T19:06:36.244" v="2223" actId="478"/>
          <ac:picMkLst>
            <pc:docMk/>
            <pc:sldMk cId="2975005055" sldId="1053"/>
            <ac:picMk id="3075" creationId="{00000000-0000-0000-0000-000000000000}"/>
          </ac:picMkLst>
        </pc:picChg>
        <pc:picChg chg="del">
          <ac:chgData name="michał frużyński" userId="d00bdcf33b6f5189" providerId="LiveId" clId="{FB8DE4C4-5A2C-430B-803E-85F3C0100AC2}" dt="2022-01-18T19:06:45.721" v="2224" actId="478"/>
          <ac:picMkLst>
            <pc:docMk/>
            <pc:sldMk cId="2975005055" sldId="1053"/>
            <ac:picMk id="3076" creationId="{00000000-0000-0000-0000-000000000000}"/>
          </ac:picMkLst>
        </pc:picChg>
        <pc:picChg chg="mod">
          <ac:chgData name="michał frużyński" userId="d00bdcf33b6f5189" providerId="LiveId" clId="{FB8DE4C4-5A2C-430B-803E-85F3C0100AC2}" dt="2022-01-18T19:10:42.339" v="2269" actId="1440"/>
          <ac:picMkLst>
            <pc:docMk/>
            <pc:sldMk cId="2975005055" sldId="1053"/>
            <ac:picMk id="13314" creationId="{00000000-0000-0000-0000-000000000000}"/>
          </ac:picMkLst>
        </pc:picChg>
        <pc:picChg chg="mod">
          <ac:chgData name="michał frużyński" userId="d00bdcf33b6f5189" providerId="LiveId" clId="{FB8DE4C4-5A2C-430B-803E-85F3C0100AC2}" dt="2022-01-18T19:12:29.778" v="2284" actId="14100"/>
          <ac:picMkLst>
            <pc:docMk/>
            <pc:sldMk cId="2975005055" sldId="1053"/>
            <ac:picMk id="13315" creationId="{00000000-0000-0000-0000-000000000000}"/>
          </ac:picMkLst>
        </pc:picChg>
        <pc:picChg chg="del">
          <ac:chgData name="michał frużyński" userId="d00bdcf33b6f5189" providerId="LiveId" clId="{FB8DE4C4-5A2C-430B-803E-85F3C0100AC2}" dt="2022-01-18T19:06:29.794" v="2222" actId="478"/>
          <ac:picMkLst>
            <pc:docMk/>
            <pc:sldMk cId="2975005055" sldId="1053"/>
            <ac:picMk id="13316" creationId="{00000000-0000-0000-0000-000000000000}"/>
          </ac:picMkLst>
        </pc:picChg>
      </pc:sldChg>
      <pc:sldChg chg="addSp delSp modSp mod">
        <pc:chgData name="michał frużyński" userId="d00bdcf33b6f5189" providerId="LiveId" clId="{FB8DE4C4-5A2C-430B-803E-85F3C0100AC2}" dt="2022-01-18T19:23:21.650" v="2441" actId="207"/>
        <pc:sldMkLst>
          <pc:docMk/>
          <pc:sldMk cId="447895530" sldId="1055"/>
        </pc:sldMkLst>
        <pc:spChg chg="mod">
          <ac:chgData name="michał frużyński" userId="d00bdcf33b6f5189" providerId="LiveId" clId="{FB8DE4C4-5A2C-430B-803E-85F3C0100AC2}" dt="2022-01-18T19:22:32.891" v="2414" actId="207"/>
          <ac:spMkLst>
            <pc:docMk/>
            <pc:sldMk cId="447895530" sldId="1055"/>
            <ac:spMk id="4" creationId="{00000000-0000-0000-0000-000000000000}"/>
          </ac:spMkLst>
        </pc:spChg>
        <pc:spChg chg="mod">
          <ac:chgData name="michał frużyński" userId="d00bdcf33b6f5189" providerId="LiveId" clId="{FB8DE4C4-5A2C-430B-803E-85F3C0100AC2}" dt="2022-01-18T19:23:21.650" v="2441" actId="207"/>
          <ac:spMkLst>
            <pc:docMk/>
            <pc:sldMk cId="447895530" sldId="1055"/>
            <ac:spMk id="5" creationId="{62A60635-E298-48FA-B52B-0C19F69C2F46}"/>
          </ac:spMkLst>
        </pc:spChg>
        <pc:spChg chg="mod">
          <ac:chgData name="michał frużyński" userId="d00bdcf33b6f5189" providerId="LiveId" clId="{FB8DE4C4-5A2C-430B-803E-85F3C0100AC2}" dt="2022-01-18T19:22:30.254" v="2413" actId="207"/>
          <ac:spMkLst>
            <pc:docMk/>
            <pc:sldMk cId="447895530" sldId="1055"/>
            <ac:spMk id="88067" creationId="{D878C7CD-206A-4352-A625-A1B9CA38E582}"/>
          </ac:spMkLst>
        </pc:spChg>
        <pc:picChg chg="add del">
          <ac:chgData name="michał frużyński" userId="d00bdcf33b6f5189" providerId="LiveId" clId="{FB8DE4C4-5A2C-430B-803E-85F3C0100AC2}" dt="2022-01-18T19:19:07.928" v="2396" actId="22"/>
          <ac:picMkLst>
            <pc:docMk/>
            <pc:sldMk cId="447895530" sldId="1055"/>
            <ac:picMk id="3" creationId="{4D9AD49C-41FC-4B54-B93E-871C4B60FDF2}"/>
          </ac:picMkLst>
        </pc:picChg>
      </pc:sldChg>
      <pc:sldChg chg="addSp delSp modSp mod">
        <pc:chgData name="michał frużyński" userId="d00bdcf33b6f5189" providerId="LiveId" clId="{FB8DE4C4-5A2C-430B-803E-85F3C0100AC2}" dt="2022-01-18T19:57:32.474" v="2488" actId="1076"/>
        <pc:sldMkLst>
          <pc:docMk/>
          <pc:sldMk cId="806806030" sldId="1056"/>
        </pc:sldMkLst>
        <pc:spChg chg="mod">
          <ac:chgData name="michał frużyński" userId="d00bdcf33b6f5189" providerId="LiveId" clId="{FB8DE4C4-5A2C-430B-803E-85F3C0100AC2}" dt="2022-01-18T19:57:32.474" v="2488" actId="1076"/>
          <ac:spMkLst>
            <pc:docMk/>
            <pc:sldMk cId="806806030" sldId="1056"/>
            <ac:spMk id="3" creationId="{307699A4-AD5A-4441-AB51-D93D3C475E8B}"/>
          </ac:spMkLst>
        </pc:spChg>
        <pc:picChg chg="add mod">
          <ac:chgData name="michał frużyński" userId="d00bdcf33b6f5189" providerId="LiveId" clId="{FB8DE4C4-5A2C-430B-803E-85F3C0100AC2}" dt="2022-01-18T19:57:28.562" v="2487" actId="1076"/>
          <ac:picMkLst>
            <pc:docMk/>
            <pc:sldMk cId="806806030" sldId="1056"/>
            <ac:picMk id="1026" creationId="{4F898FEC-3701-482C-983B-DD0D3338BC75}"/>
          </ac:picMkLst>
        </pc:picChg>
        <pc:picChg chg="add del mod">
          <ac:chgData name="michał frużyński" userId="d00bdcf33b6f5189" providerId="LiveId" clId="{FB8DE4C4-5A2C-430B-803E-85F3C0100AC2}" dt="2022-01-18T19:57:20.276" v="2485" actId="478"/>
          <ac:picMkLst>
            <pc:docMk/>
            <pc:sldMk cId="806806030" sldId="1056"/>
            <ac:picMk id="1028" creationId="{27E47F1F-1C05-46F1-A375-7C1054AB8921}"/>
          </ac:picMkLst>
        </pc:picChg>
      </pc:sldChg>
      <pc:sldChg chg="modSp mod">
        <pc:chgData name="michał frużyński" userId="d00bdcf33b6f5189" providerId="LiveId" clId="{FB8DE4C4-5A2C-430B-803E-85F3C0100AC2}" dt="2022-01-18T19:23:36.722" v="2442" actId="207"/>
        <pc:sldMkLst>
          <pc:docMk/>
          <pc:sldMk cId="2408242729" sldId="1057"/>
        </pc:sldMkLst>
        <pc:spChg chg="mod">
          <ac:chgData name="michał frużyński" userId="d00bdcf33b6f5189" providerId="LiveId" clId="{FB8DE4C4-5A2C-430B-803E-85F3C0100AC2}" dt="2022-01-18T19:23:36.722" v="2442" actId="207"/>
          <ac:spMkLst>
            <pc:docMk/>
            <pc:sldMk cId="2408242729" sldId="1057"/>
            <ac:spMk id="2" creationId="{D453C642-6065-4FE3-87E6-BA44C058B3A1}"/>
          </ac:spMkLst>
        </pc:spChg>
      </pc:sldChg>
      <pc:sldChg chg="modSp mod">
        <pc:chgData name="michał frużyński" userId="d00bdcf33b6f5189" providerId="LiveId" clId="{FB8DE4C4-5A2C-430B-803E-85F3C0100AC2}" dt="2022-01-18T19:28:27.393" v="2443" actId="207"/>
        <pc:sldMkLst>
          <pc:docMk/>
          <pc:sldMk cId="782702072" sldId="1065"/>
        </pc:sldMkLst>
        <pc:spChg chg="mod">
          <ac:chgData name="michał frużyński" userId="d00bdcf33b6f5189" providerId="LiveId" clId="{FB8DE4C4-5A2C-430B-803E-85F3C0100AC2}" dt="2022-01-18T19:28:27.393" v="2443" actId="207"/>
          <ac:spMkLst>
            <pc:docMk/>
            <pc:sldMk cId="782702072" sldId="1065"/>
            <ac:spMk id="8" creationId="{229FBA33-E848-4980-9687-396A947090A6}"/>
          </ac:spMkLst>
        </pc:spChg>
      </pc:sldChg>
      <pc:sldChg chg="addSp delSp modSp mod">
        <pc:chgData name="michał frużyński" userId="d00bdcf33b6f5189" providerId="LiveId" clId="{FB8DE4C4-5A2C-430B-803E-85F3C0100AC2}" dt="2022-01-18T19:58:25.235" v="2496"/>
        <pc:sldMkLst>
          <pc:docMk/>
          <pc:sldMk cId="3783395790" sldId="1066"/>
        </pc:sldMkLst>
        <pc:graphicFrameChg chg="mod">
          <ac:chgData name="michał frużyński" userId="d00bdcf33b6f5189" providerId="LiveId" clId="{FB8DE4C4-5A2C-430B-803E-85F3C0100AC2}" dt="2022-01-18T19:58:25.235" v="2496"/>
          <ac:graphicFrameMkLst>
            <pc:docMk/>
            <pc:sldMk cId="3783395790" sldId="1066"/>
            <ac:graphicFrameMk id="2" creationId="{00000000-0000-0000-0000-000000000000}"/>
          </ac:graphicFrameMkLst>
        </pc:graphicFrameChg>
        <pc:graphicFrameChg chg="mod">
          <ac:chgData name="michał frużyński" userId="d00bdcf33b6f5189" providerId="LiveId" clId="{FB8DE4C4-5A2C-430B-803E-85F3C0100AC2}" dt="2022-01-18T19:58:15.877" v="2494" actId="1076"/>
          <ac:graphicFrameMkLst>
            <pc:docMk/>
            <pc:sldMk cId="3783395790" sldId="1066"/>
            <ac:graphicFrameMk id="11" creationId="{00000000-0000-0000-0000-000000000000}"/>
          </ac:graphicFrameMkLst>
        </pc:graphicFrameChg>
        <pc:picChg chg="add mod ord">
          <ac:chgData name="michał frużyński" userId="d00bdcf33b6f5189" providerId="LiveId" clId="{FB8DE4C4-5A2C-430B-803E-85F3C0100AC2}" dt="2022-01-18T19:58:03.590" v="2491" actId="14100"/>
          <ac:picMkLst>
            <pc:docMk/>
            <pc:sldMk cId="3783395790" sldId="1066"/>
            <ac:picMk id="5" creationId="{868C0381-BE0B-461A-9855-9F4B7B8B5DC4}"/>
          </ac:picMkLst>
        </pc:picChg>
        <pc:picChg chg="add mod ord">
          <ac:chgData name="michał frużyński" userId="d00bdcf33b6f5189" providerId="LiveId" clId="{FB8DE4C4-5A2C-430B-803E-85F3C0100AC2}" dt="2022-01-18T19:57:58.220" v="2490" actId="14100"/>
          <ac:picMkLst>
            <pc:docMk/>
            <pc:sldMk cId="3783395790" sldId="1066"/>
            <ac:picMk id="7" creationId="{7FD839F2-6C72-453E-B594-3DCFD5AB26F4}"/>
          </ac:picMkLst>
        </pc:picChg>
        <pc:picChg chg="del">
          <ac:chgData name="michał frużyński" userId="d00bdcf33b6f5189" providerId="LiveId" clId="{FB8DE4C4-5A2C-430B-803E-85F3C0100AC2}" dt="2022-01-18T19:37:50.864" v="2456" actId="478"/>
          <ac:picMkLst>
            <pc:docMk/>
            <pc:sldMk cId="3783395790" sldId="1066"/>
            <ac:picMk id="10242" creationId="{00000000-0000-0000-0000-000000000000}"/>
          </ac:picMkLst>
        </pc:picChg>
        <pc:picChg chg="del">
          <ac:chgData name="michał frużyński" userId="d00bdcf33b6f5189" providerId="LiveId" clId="{FB8DE4C4-5A2C-430B-803E-85F3C0100AC2}" dt="2022-01-18T19:38:16.664" v="2466" actId="478"/>
          <ac:picMkLst>
            <pc:docMk/>
            <pc:sldMk cId="3783395790" sldId="1066"/>
            <ac:picMk id="10243" creationId="{00000000-0000-0000-0000-000000000000}"/>
          </ac:picMkLst>
        </pc:picChg>
        <pc:picChg chg="mod">
          <ac:chgData name="michał frużyński" userId="d00bdcf33b6f5189" providerId="LiveId" clId="{FB8DE4C4-5A2C-430B-803E-85F3C0100AC2}" dt="2022-01-18T19:58:10.830" v="2493" actId="1076"/>
          <ac:picMkLst>
            <pc:docMk/>
            <pc:sldMk cId="3783395790" sldId="1066"/>
            <ac:picMk id="10244" creationId="{00000000-0000-0000-0000-000000000000}"/>
          </ac:picMkLst>
        </pc:picChg>
      </pc:sldChg>
      <pc:sldChg chg="addSp delSp modSp add mod">
        <pc:chgData name="michał frużyński" userId="d00bdcf33b6f5189" providerId="LiveId" clId="{FB8DE4C4-5A2C-430B-803E-85F3C0100AC2}" dt="2022-01-18T18:38:02.325" v="1722" actId="14100"/>
        <pc:sldMkLst>
          <pc:docMk/>
          <pc:sldMk cId="1128805248" sldId="1098"/>
        </pc:sldMkLst>
        <pc:spChg chg="add mod">
          <ac:chgData name="michał frużyński" userId="d00bdcf33b6f5189" providerId="LiveId" clId="{FB8DE4C4-5A2C-430B-803E-85F3C0100AC2}" dt="2022-01-18T18:37:34.312" v="1716" actId="207"/>
          <ac:spMkLst>
            <pc:docMk/>
            <pc:sldMk cId="1128805248" sldId="1098"/>
            <ac:spMk id="10" creationId="{D522E6CF-8317-46EF-8E29-FC3C420B06D2}"/>
          </ac:spMkLst>
        </pc:spChg>
        <pc:spChg chg="mod">
          <ac:chgData name="michał frużyński" userId="d00bdcf33b6f5189" providerId="LiveId" clId="{FB8DE4C4-5A2C-430B-803E-85F3C0100AC2}" dt="2022-01-18T18:34:52.269" v="1690" actId="20577"/>
          <ac:spMkLst>
            <pc:docMk/>
            <pc:sldMk cId="1128805248" sldId="1098"/>
            <ac:spMk id="52226" creationId="{26BC7AE1-A31B-4ACA-AF7A-74548EE5D4B4}"/>
          </ac:spMkLst>
        </pc:spChg>
        <pc:spChg chg="mod">
          <ac:chgData name="michał frużyński" userId="d00bdcf33b6f5189" providerId="LiveId" clId="{FB8DE4C4-5A2C-430B-803E-85F3C0100AC2}" dt="2022-01-18T18:35:10.987" v="1692" actId="1076"/>
          <ac:spMkLst>
            <pc:docMk/>
            <pc:sldMk cId="1128805248" sldId="1098"/>
            <ac:spMk id="52227" creationId="{014A61C6-E53F-40FE-971D-983EF1DB60F3}"/>
          </ac:spMkLst>
        </pc:spChg>
        <pc:picChg chg="add mod">
          <ac:chgData name="michał frużyński" userId="d00bdcf33b6f5189" providerId="LiveId" clId="{FB8DE4C4-5A2C-430B-803E-85F3C0100AC2}" dt="2022-01-18T18:37:58.651" v="1721" actId="14100"/>
          <ac:picMkLst>
            <pc:docMk/>
            <pc:sldMk cId="1128805248" sldId="1098"/>
            <ac:picMk id="3" creationId="{B82C1749-941C-4EEA-9B9C-95C4C2B2E268}"/>
          </ac:picMkLst>
        </pc:picChg>
        <pc:picChg chg="add mod">
          <ac:chgData name="michał frużyński" userId="d00bdcf33b6f5189" providerId="LiveId" clId="{FB8DE4C4-5A2C-430B-803E-85F3C0100AC2}" dt="2022-01-18T18:38:02.325" v="1722" actId="14100"/>
          <ac:picMkLst>
            <pc:docMk/>
            <pc:sldMk cId="1128805248" sldId="1098"/>
            <ac:picMk id="5" creationId="{482A8EE0-C853-4887-B517-CE5640E9DA26}"/>
          </ac:picMkLst>
        </pc:picChg>
        <pc:picChg chg="del">
          <ac:chgData name="michał frużyński" userId="d00bdcf33b6f5189" providerId="LiveId" clId="{FB8DE4C4-5A2C-430B-803E-85F3C0100AC2}" dt="2022-01-18T18:18:28.494" v="1232" actId="478"/>
          <ac:picMkLst>
            <pc:docMk/>
            <pc:sldMk cId="1128805248" sldId="1098"/>
            <ac:picMk id="8" creationId="{00000000-0000-0000-0000-000000000000}"/>
          </ac:picMkLst>
        </pc:picChg>
        <pc:picChg chg="del">
          <ac:chgData name="michał frużyński" userId="d00bdcf33b6f5189" providerId="LiveId" clId="{FB8DE4C4-5A2C-430B-803E-85F3C0100AC2}" dt="2022-01-18T18:18:28.015" v="1231" actId="478"/>
          <ac:picMkLst>
            <pc:docMk/>
            <pc:sldMk cId="1128805248" sldId="1098"/>
            <ac:picMk id="14339" creationId="{00000000-0000-0000-0000-000000000000}"/>
          </ac:picMkLst>
        </pc:picChg>
      </pc:sldChg>
      <pc:sldChg chg="addSp modSp add mod">
        <pc:chgData name="michał frużyński" userId="d00bdcf33b6f5189" providerId="LiveId" clId="{FB8DE4C4-5A2C-430B-803E-85F3C0100AC2}" dt="2022-01-18T19:03:17.187" v="2216" actId="20577"/>
        <pc:sldMkLst>
          <pc:docMk/>
          <pc:sldMk cId="927821160" sldId="1099"/>
        </pc:sldMkLst>
        <pc:spChg chg="mod">
          <ac:chgData name="michał frużyński" userId="d00bdcf33b6f5189" providerId="LiveId" clId="{FB8DE4C4-5A2C-430B-803E-85F3C0100AC2}" dt="2022-01-18T18:48:26.781" v="1859" actId="1076"/>
          <ac:spMkLst>
            <pc:docMk/>
            <pc:sldMk cId="927821160" sldId="1099"/>
            <ac:spMk id="2" creationId="{5E058093-561F-4C25-BFF9-5A9E131F5468}"/>
          </ac:spMkLst>
        </pc:spChg>
        <pc:spChg chg="add mod">
          <ac:chgData name="michał frużyński" userId="d00bdcf33b6f5189" providerId="LiveId" clId="{FB8DE4C4-5A2C-430B-803E-85F3C0100AC2}" dt="2022-01-18T19:03:17.187" v="2216" actId="20577"/>
          <ac:spMkLst>
            <pc:docMk/>
            <pc:sldMk cId="927821160" sldId="1099"/>
            <ac:spMk id="5" creationId="{B13A28F2-4E46-43ED-8127-DCD415993E55}"/>
          </ac:spMkLst>
        </pc:spChg>
        <pc:spChg chg="mod">
          <ac:chgData name="michał frużyński" userId="d00bdcf33b6f5189" providerId="LiveId" clId="{FB8DE4C4-5A2C-430B-803E-85F3C0100AC2}" dt="2022-01-18T18:45:20.654" v="1820" actId="20577"/>
          <ac:spMkLst>
            <pc:docMk/>
            <pc:sldMk cId="927821160" sldId="1099"/>
            <ac:spMk id="139266" creationId="{66395141-6AD1-49B7-97E9-773920953D96}"/>
          </ac:spMkLst>
        </pc:spChg>
        <pc:picChg chg="add mod ord">
          <ac:chgData name="michał frużyński" userId="d00bdcf33b6f5189" providerId="LiveId" clId="{FB8DE4C4-5A2C-430B-803E-85F3C0100AC2}" dt="2022-01-18T19:02:21.009" v="2186" actId="1076"/>
          <ac:picMkLst>
            <pc:docMk/>
            <pc:sldMk cId="927821160" sldId="1099"/>
            <ac:picMk id="6" creationId="{40487CC7-F346-4FD8-92DB-8FA04108BD7E}"/>
          </ac:picMkLst>
        </pc:picChg>
        <pc:picChg chg="add mod">
          <ac:chgData name="michał frużyński" userId="d00bdcf33b6f5189" providerId="LiveId" clId="{FB8DE4C4-5A2C-430B-803E-85F3C0100AC2}" dt="2022-01-18T18:51:32.483" v="1888" actId="1076"/>
          <ac:picMkLst>
            <pc:docMk/>
            <pc:sldMk cId="927821160" sldId="1099"/>
            <ac:picMk id="8" creationId="{82F77189-1DE9-4816-8EA2-10570C125CE6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ED60-4766-9C14-55FBBC365A5F}"/>
              </c:ext>
            </c:extLst>
          </c:dPt>
          <c:dPt>
            <c:idx val="1"/>
            <c:bubble3D val="0"/>
            <c:spPr>
              <a:solidFill>
                <a:schemeClr val="bg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ED60-4766-9C14-55FBBC365A5F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5-ED60-4766-9C14-55FBBC365A5F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7-3B7D-4D12-891C-101FBEB455C4}"/>
              </c:ext>
            </c:extLst>
          </c:dPt>
          <c:dLbls>
            <c:dLbl>
              <c:idx val="0"/>
              <c:layout>
                <c:manualLayout>
                  <c:x val="3.8875634327713425E-2"/>
                  <c:y val="-9.3633205127530567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60-4766-9C14-55FBBC365A5F}"/>
                </c:ext>
              </c:extLst>
            </c:dLbl>
            <c:dLbl>
              <c:idx val="1"/>
              <c:layout>
                <c:manualLayout>
                  <c:x val="2.050239330910264E-2"/>
                  <c:y val="-1.770941304191505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60-4766-9C14-55FBBC365A5F}"/>
                </c:ext>
              </c:extLst>
            </c:dLbl>
            <c:dLbl>
              <c:idx val="2"/>
              <c:layout>
                <c:manualLayout>
                  <c:x val="1.5720152757057525E-2"/>
                  <c:y val="-4.855465934262518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D60-4766-9C14-55FBBC365A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Arkusz1!$A$2:$A$5</c:f>
              <c:strCache>
                <c:ptCount val="4"/>
                <c:pt idx="0">
                  <c:v>SLUŻBA WSPOMAGAJĄCA</c:v>
                </c:pt>
                <c:pt idx="1">
                  <c:v>SŁUŻBA PREWENCJI</c:v>
                </c:pt>
                <c:pt idx="2">
                  <c:v>SŁUŻBA KRYMINALNA</c:v>
                </c:pt>
                <c:pt idx="3">
                  <c:v>KIEROWNICTWO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8</c:v>
                </c:pt>
                <c:pt idx="1">
                  <c:v>336</c:v>
                </c:pt>
                <c:pt idx="2">
                  <c:v>163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D60-4766-9C14-55FBBC365A5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kradzież cudzej rzeczy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1.1450380991141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03-4AA4-A140-7AF291B289E4}"/>
                </c:ext>
              </c:extLst>
            </c:dLbl>
            <c:dLbl>
              <c:idx val="1"/>
              <c:layout>
                <c:manualLayout>
                  <c:x val="-2.0445861658909703E-17"/>
                  <c:y val="9.16030479291310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03-4AA4-A140-7AF291B289E4}"/>
                </c:ext>
              </c:extLst>
            </c:dLbl>
            <c:dLbl>
              <c:idx val="2"/>
              <c:layout>
                <c:manualLayout>
                  <c:x val="-8.781430716355748E-8"/>
                  <c:y val="1.1450380991141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03-4AA4-A140-7AF291B289E4}"/>
                </c:ext>
              </c:extLst>
            </c:dLbl>
            <c:dLbl>
              <c:idx val="3"/>
              <c:layout>
                <c:manualLayout>
                  <c:x val="0"/>
                  <c:y val="1.3740457189369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03-4AA4-A140-7AF291B289E4}"/>
                </c:ext>
              </c:extLst>
            </c:dLbl>
            <c:dLbl>
              <c:idx val="4"/>
              <c:layout>
                <c:manualLayout>
                  <c:x val="0"/>
                  <c:y val="1.3740457189369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203-4AA4-A140-7AF291B289E4}"/>
                </c:ext>
              </c:extLst>
            </c:dLbl>
            <c:dLbl>
              <c:idx val="5"/>
              <c:layout>
                <c:manualLayout>
                  <c:x val="-8.178344663563881E-17"/>
                  <c:y val="1.3740457189369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203-4AA4-A140-7AF291B289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Arkusz1!$B$2:$B$9</c:f>
              <c:numCache>
                <c:formatCode>General</c:formatCode>
                <c:ptCount val="8"/>
                <c:pt idx="0">
                  <c:v>567</c:v>
                </c:pt>
                <c:pt idx="1">
                  <c:v>537</c:v>
                </c:pt>
                <c:pt idx="2">
                  <c:v>479</c:v>
                </c:pt>
                <c:pt idx="3">
                  <c:v>473</c:v>
                </c:pt>
                <c:pt idx="4">
                  <c:v>460</c:v>
                </c:pt>
                <c:pt idx="5">
                  <c:v>457</c:v>
                </c:pt>
                <c:pt idx="6">
                  <c:v>403</c:v>
                </c:pt>
                <c:pt idx="7">
                  <c:v>570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203-4AA4-A140-7AF291B289E4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kradzież z włamaniem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2.29007619822827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203-4AA4-A140-7AF291B289E4}"/>
                </c:ext>
              </c:extLst>
            </c:dLbl>
            <c:dLbl>
              <c:idx val="1"/>
              <c:layout>
                <c:manualLayout>
                  <c:x val="2.2304834019543601E-3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203-4AA4-A140-7AF291B289E4}"/>
                </c:ext>
              </c:extLst>
            </c:dLbl>
            <c:dLbl>
              <c:idx val="3"/>
              <c:layout>
                <c:manualLayout>
                  <c:x val="2.2304834019543601E-3"/>
                  <c:y val="4.58015239645654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203-4AA4-A140-7AF291B289E4}"/>
                </c:ext>
              </c:extLst>
            </c:dLbl>
            <c:dLbl>
              <c:idx val="4"/>
              <c:layout>
                <c:manualLayout>
                  <c:x val="2.2304834019543601E-3"/>
                  <c:y val="4.58015239645654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203-4AA4-A140-7AF291B289E4}"/>
                </c:ext>
              </c:extLst>
            </c:dLbl>
            <c:dLbl>
              <c:idx val="5"/>
              <c:layout>
                <c:manualLayout>
                  <c:x val="2.2304834019543601E-3"/>
                  <c:y val="4.58015239645654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203-4AA4-A140-7AF291B289E4}"/>
                </c:ext>
              </c:extLst>
            </c:dLbl>
            <c:dLbl>
              <c:idx val="6"/>
              <c:layout>
                <c:manualLayout>
                  <c:x val="3.2608695652173118E-3"/>
                  <c:y val="4.60597932277959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08-4964-AB22-51AF8947E176}"/>
                </c:ext>
              </c:extLst>
            </c:dLbl>
            <c:dLbl>
              <c:idx val="7"/>
              <c:layout>
                <c:manualLayout>
                  <c:x val="3.2161232276607531E-3"/>
                  <c:y val="-8.266513228013174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931-46F3-B4C5-30573BCF07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Arkusz1!$C$2:$C$9</c:f>
              <c:numCache>
                <c:formatCode>General</c:formatCode>
                <c:ptCount val="8"/>
                <c:pt idx="0">
                  <c:v>291</c:v>
                </c:pt>
                <c:pt idx="1">
                  <c:v>242</c:v>
                </c:pt>
                <c:pt idx="2">
                  <c:v>199</c:v>
                </c:pt>
                <c:pt idx="3">
                  <c:v>312</c:v>
                </c:pt>
                <c:pt idx="4">
                  <c:v>311</c:v>
                </c:pt>
                <c:pt idx="5">
                  <c:v>260</c:v>
                </c:pt>
                <c:pt idx="6">
                  <c:v>321</c:v>
                </c:pt>
                <c:pt idx="7">
                  <c:v>354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203-4AA4-A140-7AF291B289E4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uszkodzenie rzeczy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1.2000171174255392E-3"/>
                  <c:y val="1.37405067411408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203-4AA4-A140-7AF291B289E4}"/>
                </c:ext>
              </c:extLst>
            </c:dLbl>
            <c:dLbl>
              <c:idx val="1"/>
              <c:layout>
                <c:manualLayout>
                  <c:x val="2.2304834019543601E-3"/>
                  <c:y val="6.8702285946848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203-4AA4-A140-7AF291B289E4}"/>
                </c:ext>
              </c:extLst>
            </c:dLbl>
            <c:dLbl>
              <c:idx val="2"/>
              <c:layout>
                <c:manualLayout>
                  <c:x val="4.0891723317819405E-17"/>
                  <c:y val="6.8702285946848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203-4AA4-A140-7AF291B289E4}"/>
                </c:ext>
              </c:extLst>
            </c:dLbl>
            <c:dLbl>
              <c:idx val="3"/>
              <c:layout>
                <c:manualLayout>
                  <c:x val="2.230483401954360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203-4AA4-A140-7AF291B289E4}"/>
                </c:ext>
              </c:extLst>
            </c:dLbl>
            <c:dLbl>
              <c:idx val="4"/>
              <c:layout>
                <c:manualLayout>
                  <c:x val="2.2304834019543601E-3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203-4AA4-A140-7AF291B289E4}"/>
                </c:ext>
              </c:extLst>
            </c:dLbl>
            <c:dLbl>
              <c:idx val="5"/>
              <c:layout>
                <c:manualLayout>
                  <c:x val="2.2304834019542781E-3"/>
                  <c:y val="1.1450380991141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203-4AA4-A140-7AF291B289E4}"/>
                </c:ext>
              </c:extLst>
            </c:dLbl>
            <c:dLbl>
              <c:idx val="6"/>
              <c:layout>
                <c:manualLayout>
                  <c:x val="3.2608695652173911E-3"/>
                  <c:y val="6.908968984169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408-4964-AB22-51AF8947E176}"/>
                </c:ext>
              </c:extLst>
            </c:dLbl>
            <c:dLbl>
              <c:idx val="7"/>
              <c:layout>
                <c:manualLayout>
                  <c:x val="4.2881643035475141E-3"/>
                  <c:y val="-8.266513228013174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31-46F3-B4C5-30573BCF07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Arkusz1!$D$2:$D$9</c:f>
              <c:numCache>
                <c:formatCode>General</c:formatCode>
                <c:ptCount val="8"/>
                <c:pt idx="0">
                  <c:v>232</c:v>
                </c:pt>
                <c:pt idx="1">
                  <c:v>214</c:v>
                </c:pt>
                <c:pt idx="2">
                  <c:v>236</c:v>
                </c:pt>
                <c:pt idx="3">
                  <c:v>192</c:v>
                </c:pt>
                <c:pt idx="4">
                  <c:v>234</c:v>
                </c:pt>
                <c:pt idx="5">
                  <c:v>249</c:v>
                </c:pt>
                <c:pt idx="6">
                  <c:v>244</c:v>
                </c:pt>
                <c:pt idx="7">
                  <c:v>235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F203-4AA4-A140-7AF291B289E4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uszczerbek na zdrowiu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6.8702285946848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203-4AA4-A140-7AF291B289E4}"/>
                </c:ext>
              </c:extLst>
            </c:dLbl>
            <c:dLbl>
              <c:idx val="3"/>
              <c:layout>
                <c:manualLayout>
                  <c:x val="0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203-4AA4-A140-7AF291B289E4}"/>
                </c:ext>
              </c:extLst>
            </c:dLbl>
            <c:dLbl>
              <c:idx val="4"/>
              <c:layout>
                <c:manualLayout>
                  <c:x val="-8.178344663563881E-17"/>
                  <c:y val="6.8702285946848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203-4AA4-A140-7AF291B289E4}"/>
                </c:ext>
              </c:extLst>
            </c:dLbl>
            <c:dLbl>
              <c:idx val="5"/>
              <c:layout>
                <c:manualLayout>
                  <c:x val="0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203-4AA4-A140-7AF291B289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Arkusz1!$E$2:$E$9</c:f>
              <c:numCache>
                <c:formatCode>General</c:formatCode>
                <c:ptCount val="8"/>
                <c:pt idx="0">
                  <c:v>63</c:v>
                </c:pt>
                <c:pt idx="1">
                  <c:v>89</c:v>
                </c:pt>
                <c:pt idx="2">
                  <c:v>97</c:v>
                </c:pt>
                <c:pt idx="3">
                  <c:v>55</c:v>
                </c:pt>
                <c:pt idx="4">
                  <c:v>94</c:v>
                </c:pt>
                <c:pt idx="5">
                  <c:v>71</c:v>
                </c:pt>
                <c:pt idx="6">
                  <c:v>43</c:v>
                </c:pt>
                <c:pt idx="7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F203-4AA4-A140-7AF291B289E4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rozbój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1.1450380991141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203-4AA4-A140-7AF291B289E4}"/>
                </c:ext>
              </c:extLst>
            </c:dLbl>
            <c:dLbl>
              <c:idx val="1"/>
              <c:layout>
                <c:manualLayout>
                  <c:x val="0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F203-4AA4-A140-7AF291B289E4}"/>
                </c:ext>
              </c:extLst>
            </c:dLbl>
            <c:dLbl>
              <c:idx val="2"/>
              <c:layout>
                <c:manualLayout>
                  <c:x val="4.0891723317819405E-17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F203-4AA4-A140-7AF291B289E4}"/>
                </c:ext>
              </c:extLst>
            </c:dLbl>
            <c:dLbl>
              <c:idx val="3"/>
              <c:layout>
                <c:manualLayout>
                  <c:x val="0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F203-4AA4-A140-7AF291B289E4}"/>
                </c:ext>
              </c:extLst>
            </c:dLbl>
            <c:dLbl>
              <c:idx val="4"/>
              <c:layout>
                <c:manualLayout>
                  <c:x val="0"/>
                  <c:y val="4.58015239645654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F203-4AA4-A140-7AF291B289E4}"/>
                </c:ext>
              </c:extLst>
            </c:dLbl>
            <c:dLbl>
              <c:idx val="5"/>
              <c:layout>
                <c:manualLayout>
                  <c:x val="0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F203-4AA4-A140-7AF291B289E4}"/>
                </c:ext>
              </c:extLst>
            </c:dLbl>
            <c:dLbl>
              <c:idx val="6"/>
              <c:layout>
                <c:manualLayout>
                  <c:x val="0"/>
                  <c:y val="6.90896898416939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408-4964-AB22-51AF8947E1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Arkusz1!$F$2:$F$9</c:f>
              <c:numCache>
                <c:formatCode>General</c:formatCode>
                <c:ptCount val="8"/>
                <c:pt idx="0">
                  <c:v>58</c:v>
                </c:pt>
                <c:pt idx="1">
                  <c:v>27</c:v>
                </c:pt>
                <c:pt idx="2">
                  <c:v>41</c:v>
                </c:pt>
                <c:pt idx="3">
                  <c:v>53</c:v>
                </c:pt>
                <c:pt idx="4">
                  <c:v>24</c:v>
                </c:pt>
                <c:pt idx="5">
                  <c:v>30</c:v>
                </c:pt>
                <c:pt idx="6">
                  <c:v>16</c:v>
                </c:pt>
                <c:pt idx="7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F203-4AA4-A140-7AF291B289E4}"/>
            </c:ext>
          </c:extLst>
        </c:ser>
        <c:ser>
          <c:idx val="5"/>
          <c:order val="5"/>
          <c:tx>
            <c:strRef>
              <c:f>Arkusz1!$G$1</c:f>
              <c:strCache>
                <c:ptCount val="1"/>
                <c:pt idx="0">
                  <c:v>bójka, pobicie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1.1152417009771801E-3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F203-4AA4-A140-7AF291B289E4}"/>
                </c:ext>
              </c:extLst>
            </c:dLbl>
            <c:dLbl>
              <c:idx val="1"/>
              <c:layout>
                <c:manualLayout>
                  <c:x val="0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F203-4AA4-A140-7AF291B289E4}"/>
                </c:ext>
              </c:extLst>
            </c:dLbl>
            <c:dLbl>
              <c:idx val="2"/>
              <c:layout>
                <c:manualLayout>
                  <c:x val="4.0891723317819405E-17"/>
                  <c:y val="1.3740457189369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F203-4AA4-A140-7AF291B289E4}"/>
                </c:ext>
              </c:extLst>
            </c:dLbl>
            <c:dLbl>
              <c:idx val="3"/>
              <c:layout>
                <c:manualLayout>
                  <c:x val="0"/>
                  <c:y val="1.1450380991141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F203-4AA4-A140-7AF291B289E4}"/>
                </c:ext>
              </c:extLst>
            </c:dLbl>
            <c:dLbl>
              <c:idx val="4"/>
              <c:layout>
                <c:manualLayout>
                  <c:x val="8.178344663563881E-17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F203-4AA4-A140-7AF291B289E4}"/>
                </c:ext>
              </c:extLst>
            </c:dLbl>
            <c:dLbl>
              <c:idx val="5"/>
              <c:layout>
                <c:manualLayout>
                  <c:x val="-8.178344663563881E-17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F203-4AA4-A140-7AF291B289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Arkusz1!$G$2:$G$9</c:f>
              <c:numCache>
                <c:formatCode>General</c:formatCode>
                <c:ptCount val="8"/>
                <c:pt idx="0">
                  <c:v>32</c:v>
                </c:pt>
                <c:pt idx="1">
                  <c:v>30</c:v>
                </c:pt>
                <c:pt idx="2">
                  <c:v>36</c:v>
                </c:pt>
                <c:pt idx="3">
                  <c:v>38</c:v>
                </c:pt>
                <c:pt idx="4">
                  <c:v>22</c:v>
                </c:pt>
                <c:pt idx="5">
                  <c:v>46</c:v>
                </c:pt>
                <c:pt idx="6">
                  <c:v>18</c:v>
                </c:pt>
                <c:pt idx="7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F203-4AA4-A140-7AF291B289E4}"/>
            </c:ext>
          </c:extLst>
        </c:ser>
        <c:ser>
          <c:idx val="6"/>
          <c:order val="6"/>
          <c:tx>
            <c:strRef>
              <c:f>Arkusz1!$H$1</c:f>
              <c:strCache>
                <c:ptCount val="1"/>
                <c:pt idx="0">
                  <c:v>kradzież samochodu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1.3740457189369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F203-4AA4-A140-7AF291B289E4}"/>
                </c:ext>
              </c:extLst>
            </c:dLbl>
            <c:dLbl>
              <c:idx val="1"/>
              <c:layout>
                <c:manualLayout>
                  <c:x val="0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F203-4AA4-A140-7AF291B289E4}"/>
                </c:ext>
              </c:extLst>
            </c:dLbl>
            <c:dLbl>
              <c:idx val="2"/>
              <c:layout>
                <c:manualLayout>
                  <c:x val="0"/>
                  <c:y val="6.8702285946848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F203-4AA4-A140-7AF291B289E4}"/>
                </c:ext>
              </c:extLst>
            </c:dLbl>
            <c:dLbl>
              <c:idx val="3"/>
              <c:layout>
                <c:manualLayout>
                  <c:x val="1.0303834303320781E-3"/>
                  <c:y val="9.1602773815043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F203-4AA4-A140-7AF291B289E4}"/>
                </c:ext>
              </c:extLst>
            </c:dLbl>
            <c:dLbl>
              <c:idx val="4"/>
              <c:layout>
                <c:manualLayout>
                  <c:x val="1.1152417009770983E-3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F203-4AA4-A140-7AF291B289E4}"/>
                </c:ext>
              </c:extLst>
            </c:dLbl>
            <c:dLbl>
              <c:idx val="5"/>
              <c:layout>
                <c:manualLayout>
                  <c:x val="0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F203-4AA4-A140-7AF291B289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Arkusz1!$H$2:$H$9</c:f>
              <c:numCache>
                <c:formatCode>General</c:formatCode>
                <c:ptCount val="8"/>
                <c:pt idx="0">
                  <c:v>8</c:v>
                </c:pt>
                <c:pt idx="1">
                  <c:v>7</c:v>
                </c:pt>
                <c:pt idx="2">
                  <c:v>10</c:v>
                </c:pt>
                <c:pt idx="3">
                  <c:v>13</c:v>
                </c:pt>
                <c:pt idx="4">
                  <c:v>5</c:v>
                </c:pt>
                <c:pt idx="5">
                  <c:v>5</c:v>
                </c:pt>
                <c:pt idx="6">
                  <c:v>7</c:v>
                </c:pt>
                <c:pt idx="7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F203-4AA4-A140-7AF291B289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5939712"/>
        <c:axId val="225805056"/>
      </c:barChart>
      <c:catAx>
        <c:axId val="215939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pl-PL"/>
          </a:p>
        </c:txPr>
        <c:crossAx val="225805056"/>
        <c:crosses val="autoZero"/>
        <c:auto val="1"/>
        <c:lblAlgn val="ctr"/>
        <c:lblOffset val="100"/>
        <c:noMultiLvlLbl val="0"/>
      </c:catAx>
      <c:valAx>
        <c:axId val="2258050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215939712"/>
        <c:crosses val="autoZero"/>
        <c:crossBetween val="between"/>
      </c:valAx>
      <c:spPr>
        <a:effectLst>
          <a:glow>
            <a:schemeClr val="accent1"/>
          </a:glow>
        </a:effectLst>
      </c:spPr>
    </c:plotArea>
    <c:legend>
      <c:legendPos val="r"/>
      <c:overlay val="0"/>
      <c:txPr>
        <a:bodyPr/>
        <a:lstStyle/>
        <a:p>
          <a:pPr>
            <a:defRPr sz="1600" b="1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hPercent val="130"/>
      <c:rotY val="17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305555555555555E-2"/>
          <c:y val="8.0161997868031978E-2"/>
          <c:w val="0.97769821990803563"/>
          <c:h val="0.70426328114397452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0-4537-4B48-A861-EF2BB0D4B360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1-4537-4B48-A861-EF2BB0D4B360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2-4537-4B48-A861-EF2BB0D4B360}"/>
              </c:ext>
            </c:extLst>
          </c:dPt>
          <c:dPt>
            <c:idx val="3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4537-4B48-A861-EF2BB0D4B360}"/>
              </c:ext>
            </c:extLst>
          </c:dPt>
          <c:dPt>
            <c:idx val="4"/>
            <c:bubble3D val="0"/>
            <c:spPr>
              <a:solidFill>
                <a:srgbClr val="B14321"/>
              </a:solidFill>
            </c:spPr>
            <c:extLst>
              <c:ext xmlns:c16="http://schemas.microsoft.com/office/drawing/2014/chart" uri="{C3380CC4-5D6E-409C-BE32-E72D297353CC}">
                <c16:uniqueId val="{00000004-4537-4B48-A861-EF2BB0D4B360}"/>
              </c:ext>
            </c:extLst>
          </c:dPt>
          <c:dPt>
            <c:idx val="5"/>
            <c:bubble3D val="0"/>
            <c:spPr>
              <a:solidFill>
                <a:srgbClr val="33CCCC"/>
              </a:solidFill>
            </c:spPr>
            <c:extLst>
              <c:ext xmlns:c16="http://schemas.microsoft.com/office/drawing/2014/chart" uri="{C3380CC4-5D6E-409C-BE32-E72D297353CC}">
                <c16:uniqueId val="{00000005-4537-4B48-A861-EF2BB0D4B360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6-4537-4B48-A861-EF2BB0D4B360}"/>
              </c:ext>
            </c:extLst>
          </c:dPt>
          <c:dLbls>
            <c:dLbl>
              <c:idx val="0"/>
              <c:layout>
                <c:manualLayout>
                  <c:x val="0.106110775803509"/>
                  <c:y val="4.9578822195704676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</a:rPr>
                      <a:t>570</a:t>
                    </a:r>
                    <a:r>
                      <a:rPr lang="en-US" dirty="0"/>
                      <a:t> / 403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537-4B48-A861-EF2BB0D4B360}"/>
                </c:ext>
              </c:extLst>
            </c:dLbl>
            <c:dLbl>
              <c:idx val="1"/>
              <c:layout>
                <c:manualLayout>
                  <c:x val="-0.24626764679476976"/>
                  <c:y val="5.6794222286528133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</a:rPr>
                      <a:t>354</a:t>
                    </a:r>
                    <a:r>
                      <a:rPr lang="en-US" dirty="0"/>
                      <a:t> /</a:t>
                    </a:r>
                    <a:r>
                      <a:rPr lang="en-US" baseline="0" dirty="0"/>
                      <a:t> 321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537-4B48-A861-EF2BB0D4B360}"/>
                </c:ext>
              </c:extLst>
            </c:dLbl>
            <c:dLbl>
              <c:idx val="2"/>
              <c:layout>
                <c:manualLayout>
                  <c:x val="-4.9229482551366284E-2"/>
                  <c:y val="-3.7239174263667039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</a:rPr>
                      <a:t>235</a:t>
                    </a:r>
                    <a:r>
                      <a:rPr lang="en-US" dirty="0"/>
                      <a:t> / 244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537-4B48-A861-EF2BB0D4B360}"/>
                </c:ext>
              </c:extLst>
            </c:dLbl>
            <c:dLbl>
              <c:idx val="3"/>
              <c:layout>
                <c:manualLayout>
                  <c:x val="-4.1137343376930205E-5"/>
                  <c:y val="-0.1150291044761929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</a:rPr>
                      <a:t>47</a:t>
                    </a:r>
                    <a:r>
                      <a:rPr lang="en-US" dirty="0"/>
                      <a:t> /</a:t>
                    </a:r>
                    <a:r>
                      <a:rPr lang="en-US" baseline="0" dirty="0"/>
                      <a:t> 43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537-4B48-A861-EF2BB0D4B360}"/>
                </c:ext>
              </c:extLst>
            </c:dLbl>
            <c:dLbl>
              <c:idx val="4"/>
              <c:layout>
                <c:manualLayout>
                  <c:x val="-5.7726462620146862E-3"/>
                  <c:y val="-7.6600789406949088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</a:rPr>
                      <a:t>12</a:t>
                    </a:r>
                    <a:r>
                      <a:rPr lang="en-US" dirty="0"/>
                      <a:t> / 16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4537-4B48-A861-EF2BB0D4B360}"/>
                </c:ext>
              </c:extLst>
            </c:dLbl>
            <c:dLbl>
              <c:idx val="5"/>
              <c:layout>
                <c:manualLayout>
                  <c:x val="-1.3881469895542045E-2"/>
                  <c:y val="-1.8491061737307232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</a:rPr>
                      <a:t>17</a:t>
                    </a:r>
                    <a:r>
                      <a:rPr lang="en-US" dirty="0"/>
                      <a:t> / 18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537-4B48-A861-EF2BB0D4B360}"/>
                </c:ext>
              </c:extLst>
            </c:dLbl>
            <c:dLbl>
              <c:idx val="6"/>
              <c:layout>
                <c:manualLayout>
                  <c:x val="-5.8805214414278023E-2"/>
                  <c:y val="-0.10533343221231885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</a:rPr>
                      <a:t>12</a:t>
                    </a:r>
                    <a:r>
                      <a:rPr lang="en-US" dirty="0"/>
                      <a:t> / 7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4537-4B48-A861-EF2BB0D4B360}"/>
                </c:ext>
              </c:extLst>
            </c:dLbl>
            <c:numFmt formatCode="General" sourceLinked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c:spPr>
            <c:txPr>
              <a:bodyPr rot="0"/>
              <a:lstStyle/>
              <a:p>
                <a:pPr>
                  <a:defRPr sz="2365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pl-PL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Arkusz1!$A$2:$A$8</c:f>
              <c:strCache>
                <c:ptCount val="7"/>
                <c:pt idx="0">
                  <c:v>KRADZIEŻ CUDZEJ RZECZY - 570 (403)</c:v>
                </c:pt>
                <c:pt idx="1">
                  <c:v>KRADZIEŻ Z WŁAMANIEM - 354 (321)</c:v>
                </c:pt>
                <c:pt idx="2">
                  <c:v>USZKODZENIE RZECZY - 235 (244)</c:v>
                </c:pt>
                <c:pt idx="3">
                  <c:v>USZCZERBEK NA ZDROWIU - 47 (43)</c:v>
                </c:pt>
                <c:pt idx="4">
                  <c:v>ROZBÓJ - 12 (16)</c:v>
                </c:pt>
                <c:pt idx="5">
                  <c:v>BÓJKA, POBICIE - 17 (18)</c:v>
                </c:pt>
                <c:pt idx="6">
                  <c:v>KRADZIEŻ SAMOCHODU - 12 (7)</c:v>
                </c:pt>
              </c:strCache>
            </c:strRef>
          </c:cat>
          <c:val>
            <c:numRef>
              <c:f>Arkusz1!$B$2:$B$8</c:f>
              <c:numCache>
                <c:formatCode>General</c:formatCode>
                <c:ptCount val="7"/>
                <c:pt idx="0">
                  <c:v>570</c:v>
                </c:pt>
                <c:pt idx="1">
                  <c:v>354</c:v>
                </c:pt>
                <c:pt idx="2">
                  <c:v>235</c:v>
                </c:pt>
                <c:pt idx="3">
                  <c:v>47</c:v>
                </c:pt>
                <c:pt idx="4">
                  <c:v>12</c:v>
                </c:pt>
                <c:pt idx="5">
                  <c:v>17</c:v>
                </c:pt>
                <c:pt idx="6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537-4B48-A861-EF2BB0D4B3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97">
          <a:noFill/>
        </a:ln>
      </c:spPr>
    </c:plotArea>
    <c:legend>
      <c:legendPos val="b"/>
      <c:layout>
        <c:manualLayout>
          <c:xMode val="edge"/>
          <c:yMode val="edge"/>
          <c:x val="1.1466637217272353E-2"/>
          <c:y val="0.82368390255303103"/>
          <c:w val="0.97775329190279037"/>
          <c:h val="0.17523845290403883"/>
        </c:manualLayout>
      </c:layout>
      <c:overlay val="0"/>
      <c:txPr>
        <a:bodyPr/>
        <a:lstStyle/>
        <a:p>
          <a:pPr>
            <a:defRPr sz="1452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defRPr>
          </a:pPr>
          <a:endParaRPr lang="pl-PL"/>
        </a:p>
      </c:txPr>
    </c:legend>
    <c:plotVisOnly val="1"/>
    <c:dispBlanksAs val="zero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2225"/>
      </a:pPr>
      <a:endParaRPr lang="pl-PL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7030A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8750-4997-8298-DE0D5E45EFF9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8750-4997-8298-DE0D5E45EFF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5-83C9-4D14-BFD7-7135492EE643}"/>
              </c:ext>
            </c:extLst>
          </c:dPt>
          <c:dLbls>
            <c:dLbl>
              <c:idx val="0"/>
              <c:layout>
                <c:manualLayout>
                  <c:x val="3.1014166105531133E-3"/>
                  <c:y val="9.6573146935759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50-4997-8298-DE0D5E45EFF9}"/>
                </c:ext>
              </c:extLst>
            </c:dLbl>
            <c:dLbl>
              <c:idx val="1"/>
              <c:layout>
                <c:manualLayout>
                  <c:x val="4.861605796841406E-3"/>
                  <c:y val="9.40609483572171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50-4997-8298-DE0D5E45EFF9}"/>
                </c:ext>
              </c:extLst>
            </c:dLbl>
            <c:dLbl>
              <c:idx val="2"/>
              <c:layout>
                <c:manualLayout>
                  <c:x val="7.4092354077442265E-3"/>
                  <c:y val="0.100754795499138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3C9-4D14-BFD7-7135492EE643}"/>
                </c:ext>
              </c:extLst>
            </c:dLbl>
            <c:dLbl>
              <c:idx val="3"/>
              <c:layout>
                <c:manualLayout>
                  <c:x val="1.4818470815488453E-3"/>
                  <c:y val="9.6175032067359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091-4CB6-A809-25C30637109E}"/>
                </c:ext>
              </c:extLst>
            </c:dLbl>
            <c:dLbl>
              <c:idx val="4"/>
              <c:layout>
                <c:manualLayout>
                  <c:x val="-1.0866753064366169E-16"/>
                  <c:y val="9.6175032067359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493-46F2-9C2B-7620B23434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Arkusz1!$B$2:$B$6</c:f>
              <c:numCache>
                <c:formatCode>General</c:formatCode>
                <c:ptCount val="5"/>
                <c:pt idx="0">
                  <c:v>80</c:v>
                </c:pt>
                <c:pt idx="1">
                  <c:v>86</c:v>
                </c:pt>
                <c:pt idx="2">
                  <c:v>57</c:v>
                </c:pt>
                <c:pt idx="3">
                  <c:v>51</c:v>
                </c:pt>
                <c:pt idx="4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750-4997-8298-DE0D5E45EF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7914752"/>
        <c:axId val="217945216"/>
        <c:axId val="0"/>
      </c:bar3DChart>
      <c:catAx>
        <c:axId val="217914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7945216"/>
        <c:crosses val="autoZero"/>
        <c:auto val="1"/>
        <c:lblAlgn val="ctr"/>
        <c:lblOffset val="100"/>
        <c:noMultiLvlLbl val="0"/>
      </c:catAx>
      <c:valAx>
        <c:axId val="217945216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79147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877692461924107"/>
          <c:y val="2.9612973068304644E-2"/>
          <c:w val="0.74122306983258979"/>
          <c:h val="0.9407740538633907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86" b="1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Arkusz1!$A$3:$A$26</c:f>
              <c:strCache>
                <c:ptCount val="24"/>
                <c:pt idx="0">
                  <c:v>Niestrzeżony przejazd kolejowy</c:v>
                </c:pt>
                <c:pt idx="1">
                  <c:v>Niestrzeżone przejście przez tory</c:v>
                </c:pt>
                <c:pt idx="2">
                  <c:v>Miejsca niebezpieczne na wodach</c:v>
                </c:pt>
                <c:pt idx="3">
                  <c:v>Zdarzenia drogowe z udziałem zwierząt leśnych</c:v>
                </c:pt>
                <c:pt idx="4">
                  <c:v>Osoba bezdomna wymagająca pomocy</c:v>
                </c:pt>
                <c:pt idx="5">
                  <c:v>Kłusownictwo</c:v>
                </c:pt>
                <c:pt idx="6">
                  <c:v>Niszczenie zieleni</c:v>
                </c:pt>
                <c:pt idx="7">
                  <c:v>Znęcanie się nad zwierzętami</c:v>
                </c:pt>
                <c:pt idx="8">
                  <c:v>Wypalanie traw</c:v>
                </c:pt>
                <c:pt idx="9">
                  <c:v>Miejsce niebezpiecznej działalności rozrywkowej</c:v>
                </c:pt>
                <c:pt idx="10">
                  <c:v>Żebractwo</c:v>
                </c:pt>
                <c:pt idx="11">
                  <c:v>Poruszanie się po terenech leśnych quadami</c:v>
                </c:pt>
                <c:pt idx="12">
                  <c:v>Używanie środków odurzających</c:v>
                </c:pt>
                <c:pt idx="13">
                  <c:v>Nielegalna wycinka drzew</c:v>
                </c:pt>
                <c:pt idx="14">
                  <c:v>Wałęsające się bezpańskie psy</c:v>
                </c:pt>
                <c:pt idx="15">
                  <c:v>Akty wandalizmu</c:v>
                </c:pt>
                <c:pt idx="16">
                  <c:v>Dzikie wysypiska śmieci</c:v>
                </c:pt>
                <c:pt idx="17">
                  <c:v>Zła organizacja ruchu drogowego</c:v>
                </c:pt>
                <c:pt idx="18">
                  <c:v>Nelegalne rajdy samochodowe</c:v>
                </c:pt>
                <c:pt idx="19">
                  <c:v>Grupowanie się małoletnich zagrożonych demoralizacją</c:v>
                </c:pt>
                <c:pt idx="20">
                  <c:v>Niewłaściwa infrastruktura drogowa</c:v>
                </c:pt>
                <c:pt idx="21">
                  <c:v>Spożywanie alkoholu w miejscach niedozwolonych</c:v>
                </c:pt>
                <c:pt idx="22">
                  <c:v>Nieprawidłowe parkowanie</c:v>
                </c:pt>
                <c:pt idx="23">
                  <c:v>Przekraczanie dozwolonej prędkości </c:v>
                </c:pt>
              </c:strCache>
            </c:strRef>
          </c:cat>
          <c:val>
            <c:numRef>
              <c:f>Arkusz1!$B$3:$B$26</c:f>
              <c:numCache>
                <c:formatCode>General</c:formatCode>
                <c:ptCount val="2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4</c:v>
                </c:pt>
                <c:pt idx="4">
                  <c:v>7</c:v>
                </c:pt>
                <c:pt idx="5">
                  <c:v>11</c:v>
                </c:pt>
                <c:pt idx="6">
                  <c:v>12</c:v>
                </c:pt>
                <c:pt idx="7">
                  <c:v>18</c:v>
                </c:pt>
                <c:pt idx="8">
                  <c:v>18</c:v>
                </c:pt>
                <c:pt idx="9">
                  <c:v>21</c:v>
                </c:pt>
                <c:pt idx="10">
                  <c:v>24</c:v>
                </c:pt>
                <c:pt idx="11">
                  <c:v>24</c:v>
                </c:pt>
                <c:pt idx="12">
                  <c:v>32</c:v>
                </c:pt>
                <c:pt idx="13">
                  <c:v>36</c:v>
                </c:pt>
                <c:pt idx="14">
                  <c:v>81</c:v>
                </c:pt>
                <c:pt idx="15">
                  <c:v>92</c:v>
                </c:pt>
                <c:pt idx="16">
                  <c:v>115</c:v>
                </c:pt>
                <c:pt idx="17">
                  <c:v>146</c:v>
                </c:pt>
                <c:pt idx="18">
                  <c:v>148</c:v>
                </c:pt>
                <c:pt idx="19">
                  <c:v>187</c:v>
                </c:pt>
                <c:pt idx="20">
                  <c:v>203</c:v>
                </c:pt>
                <c:pt idx="21">
                  <c:v>315</c:v>
                </c:pt>
                <c:pt idx="22">
                  <c:v>782</c:v>
                </c:pt>
                <c:pt idx="23">
                  <c:v>1011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B1-4D3D-A6F7-7AC740D020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axId val="267014912"/>
        <c:axId val="267016448"/>
      </c:barChart>
      <c:catAx>
        <c:axId val="2670149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10" b="1">
                <a:ln>
                  <a:noFill/>
                </a:ln>
                <a:effectLst/>
                <a:latin typeface="+mj-lt"/>
              </a:defRPr>
            </a:pPr>
            <a:endParaRPr lang="pl-PL"/>
          </a:p>
        </c:txPr>
        <c:crossAx val="267016448"/>
        <c:crosses val="autoZero"/>
        <c:auto val="1"/>
        <c:lblAlgn val="ctr"/>
        <c:lblOffset val="100"/>
        <c:noMultiLvlLbl val="0"/>
      </c:catAx>
      <c:valAx>
        <c:axId val="267016448"/>
        <c:scaling>
          <c:orientation val="minMax"/>
        </c:scaling>
        <c:delete val="1"/>
        <c:axPos val="b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prstDash val="sysDot"/>
            </a:ln>
          </c:spPr>
        </c:majorGridlines>
        <c:numFmt formatCode="General" sourceLinked="1"/>
        <c:majorTickMark val="out"/>
        <c:minorTickMark val="none"/>
        <c:tickLblPos val="nextTo"/>
        <c:crossAx val="267014912"/>
        <c:crosses val="autoZero"/>
        <c:crossBetween val="between"/>
      </c:valAx>
      <c:spPr>
        <a:noFill/>
        <a:ln w="23326">
          <a:noFill/>
        </a:ln>
      </c:spPr>
    </c:plotArea>
    <c:plotVisOnly val="1"/>
    <c:dispBlanksAs val="gap"/>
    <c:showDLblsOverMax val="0"/>
  </c:chart>
  <c:txPr>
    <a:bodyPr/>
    <a:lstStyle/>
    <a:p>
      <a:pPr>
        <a:defRPr sz="1653"/>
      </a:pPr>
      <a:endParaRPr lang="pl-PL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6E7-4502-9925-58854C07B49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3A42-4FE6-B08A-830D5346EDE6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42-4FE6-B08A-830D5346EDE6}"/>
              </c:ext>
            </c:extLst>
          </c:dPt>
          <c:dPt>
            <c:idx val="7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7C5A-4225-9680-4199970B4663}"/>
              </c:ext>
            </c:extLst>
          </c:dPt>
          <c:dLbls>
            <c:dLbl>
              <c:idx val="3"/>
              <c:layout>
                <c:manualLayout>
                  <c:x val="2.586652871184592E-3"/>
                  <c:y val="2.976368338471665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6E7-4502-9925-58854C07B4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Arkusz1!$B$4:$B$11</c:f>
              <c:numCache>
                <c:formatCode>General</c:formatCode>
                <c:ptCount val="8"/>
                <c:pt idx="0">
                  <c:v>195</c:v>
                </c:pt>
                <c:pt idx="1">
                  <c:v>199</c:v>
                </c:pt>
                <c:pt idx="2">
                  <c:v>168</c:v>
                </c:pt>
                <c:pt idx="3">
                  <c:v>133</c:v>
                </c:pt>
                <c:pt idx="4">
                  <c:v>118</c:v>
                </c:pt>
                <c:pt idx="5">
                  <c:v>107</c:v>
                </c:pt>
                <c:pt idx="6">
                  <c:v>93</c:v>
                </c:pt>
                <c:pt idx="7">
                  <c:v>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42-4FE6-B08A-830D5346ED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96936832"/>
        <c:axId val="196938368"/>
      </c:barChart>
      <c:catAx>
        <c:axId val="1969368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6938368"/>
        <c:crosses val="autoZero"/>
        <c:auto val="1"/>
        <c:lblAlgn val="ctr"/>
        <c:lblOffset val="100"/>
        <c:noMultiLvlLbl val="0"/>
      </c:catAx>
      <c:valAx>
        <c:axId val="19693836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96936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88FB-4DE6-8196-B5755F9382B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8FB-4DE6-8196-B5755F9382BA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8FB-4DE6-8196-B5755F9382BA}"/>
              </c:ext>
            </c:extLst>
          </c:dPt>
          <c:dPt>
            <c:idx val="7"/>
            <c:invertIfNegative val="0"/>
            <c:bubble3D val="0"/>
            <c:spPr>
              <a:solidFill>
                <a:srgbClr val="66FF3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93B5-4452-AC79-34F795B27174}"/>
              </c:ext>
            </c:extLst>
          </c:dPt>
          <c:dLbls>
            <c:dLbl>
              <c:idx val="1"/>
              <c:layout>
                <c:manualLayout>
                  <c:x val="0"/>
                  <c:y val="5.335441743067811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3B5-4452-AC79-34F795B27174}"/>
                </c:ext>
              </c:extLst>
            </c:dLbl>
            <c:dLbl>
              <c:idx val="2"/>
              <c:layout>
                <c:manualLayout>
                  <c:x val="-9.4842842977489861E-17"/>
                  <c:y val="1.60063252292034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3B5-4452-AC79-34F795B27174}"/>
                </c:ext>
              </c:extLst>
            </c:dLbl>
            <c:dLbl>
              <c:idx val="3"/>
              <c:layout>
                <c:manualLayout>
                  <c:x val="2.5866528711846869E-3"/>
                  <c:y val="8.796691778309752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8FB-4DE6-8196-B5755F9382BA}"/>
                </c:ext>
              </c:extLst>
            </c:dLbl>
            <c:dLbl>
              <c:idx val="7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3B5-4452-AC79-34F795B271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Arkusz1!$B$4:$B$11</c:f>
              <c:numCache>
                <c:formatCode>General</c:formatCode>
                <c:ptCount val="8"/>
                <c:pt idx="0">
                  <c:v>2229</c:v>
                </c:pt>
                <c:pt idx="1">
                  <c:v>2407</c:v>
                </c:pt>
                <c:pt idx="2">
                  <c:v>2489</c:v>
                </c:pt>
                <c:pt idx="3">
                  <c:v>2530</c:v>
                </c:pt>
                <c:pt idx="4">
                  <c:v>2769</c:v>
                </c:pt>
                <c:pt idx="5">
                  <c:v>2293</c:v>
                </c:pt>
                <c:pt idx="6">
                  <c:v>2695</c:v>
                </c:pt>
                <c:pt idx="7">
                  <c:v>2167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FB-4DE6-8196-B5755F9382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96985216"/>
        <c:axId val="196986752"/>
      </c:barChart>
      <c:catAx>
        <c:axId val="1969852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6986752"/>
        <c:crosses val="autoZero"/>
        <c:auto val="1"/>
        <c:lblAlgn val="ctr"/>
        <c:lblOffset val="100"/>
        <c:noMultiLvlLbl val="0"/>
      </c:catAx>
      <c:valAx>
        <c:axId val="196986752"/>
        <c:scaling>
          <c:orientation val="minMax"/>
          <c:max val="3000"/>
          <c:min val="1500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96985216"/>
        <c:crosses val="autoZero"/>
        <c:crossBetween val="between"/>
        <c:majorUnit val="3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5201-4BA6-9437-68F9D578FC7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201-4BA6-9437-68F9D578FC7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E5D7-44B6-A03C-FE02E21C9B2F}"/>
              </c:ext>
            </c:extLst>
          </c:dPt>
          <c:dLbls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492-4B44-9C50-A8EFBB1CC4DA}"/>
                </c:ext>
              </c:extLst>
            </c:dLbl>
            <c:dLbl>
              <c:idx val="2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492-4B44-9C50-A8EFBB1CC4DA}"/>
                </c:ext>
              </c:extLst>
            </c:dLbl>
            <c:dLbl>
              <c:idx val="3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Arkusz1!$B$4:$B$11</c:f>
              <c:numCache>
                <c:formatCode>General</c:formatCode>
                <c:ptCount val="8"/>
                <c:pt idx="0">
                  <c:v>24</c:v>
                </c:pt>
                <c:pt idx="1">
                  <c:v>31</c:v>
                </c:pt>
                <c:pt idx="2">
                  <c:v>12</c:v>
                </c:pt>
                <c:pt idx="3">
                  <c:v>15</c:v>
                </c:pt>
                <c:pt idx="4">
                  <c:v>12</c:v>
                </c:pt>
                <c:pt idx="5">
                  <c:v>14</c:v>
                </c:pt>
                <c:pt idx="6">
                  <c:v>7</c:v>
                </c:pt>
                <c:pt idx="7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97086592"/>
        <c:axId val="197092480"/>
      </c:barChart>
      <c:catAx>
        <c:axId val="1970865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7092480"/>
        <c:crosses val="autoZero"/>
        <c:auto val="1"/>
        <c:lblAlgn val="ctr"/>
        <c:lblOffset val="100"/>
        <c:noMultiLvlLbl val="0"/>
      </c:catAx>
      <c:valAx>
        <c:axId val="19709248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97086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3E5-4E61-830A-BB2236AA180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3E5-4E61-830A-BB2236AA180A}"/>
              </c:ext>
            </c:extLst>
          </c:dPt>
          <c:dPt>
            <c:idx val="7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03E5-4E61-830A-BB2236AA180A}"/>
              </c:ext>
            </c:extLst>
          </c:dPt>
          <c:dLbls>
            <c:dLbl>
              <c:idx val="0"/>
              <c:layout>
                <c:manualLayout>
                  <c:x val="0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3E5-4E61-830A-BB2236AA180A}"/>
                </c:ext>
              </c:extLst>
            </c:dLbl>
            <c:dLbl>
              <c:idx val="1"/>
              <c:layout>
                <c:manualLayout>
                  <c:x val="-2.5866528711846869E-3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3E5-4E61-830A-BB2236AA180A}"/>
                </c:ext>
              </c:extLst>
            </c:dLbl>
            <c:dLbl>
              <c:idx val="4"/>
              <c:layout>
                <c:manualLayout>
                  <c:x val="0"/>
                  <c:y val="2.480306948726382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3E5-4E61-830A-BB2236AA180A}"/>
                </c:ext>
              </c:extLst>
            </c:dLbl>
            <c:dLbl>
              <c:idx val="7"/>
              <c:layout>
                <c:manualLayout>
                  <c:x val="-2.5866528711846869E-3"/>
                  <c:y val="-9.921227794905566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3E5-4E61-830A-BB2236AA18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Arkusz1!$B$4:$B$11</c:f>
              <c:numCache>
                <c:formatCode>General</c:formatCode>
                <c:ptCount val="8"/>
                <c:pt idx="0">
                  <c:v>219</c:v>
                </c:pt>
                <c:pt idx="1">
                  <c:v>219</c:v>
                </c:pt>
                <c:pt idx="2">
                  <c:v>183</c:v>
                </c:pt>
                <c:pt idx="3">
                  <c:v>138</c:v>
                </c:pt>
                <c:pt idx="4">
                  <c:v>119</c:v>
                </c:pt>
                <c:pt idx="5">
                  <c:v>110</c:v>
                </c:pt>
                <c:pt idx="6">
                  <c:v>110</c:v>
                </c:pt>
                <c:pt idx="7">
                  <c:v>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A3-4431-A979-A8F33E67DF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97121920"/>
        <c:axId val="197123456"/>
      </c:barChart>
      <c:catAx>
        <c:axId val="1971219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7123456"/>
        <c:crosses val="autoZero"/>
        <c:auto val="1"/>
        <c:lblAlgn val="ctr"/>
        <c:lblOffset val="100"/>
        <c:noMultiLvlLbl val="0"/>
      </c:catAx>
      <c:valAx>
        <c:axId val="19712345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97121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5201-4BA6-9437-68F9D578FC7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201-4BA6-9437-68F9D578FC7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8EA2-42E9-AC93-4CA0C2365AE3}"/>
              </c:ext>
            </c:extLst>
          </c:dPt>
          <c:dLbls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F74-4585-BB40-490E01888F2C}"/>
                </c:ext>
              </c:extLst>
            </c:dLbl>
            <c:dLbl>
              <c:idx val="2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F74-4585-BB40-490E01888F2C}"/>
                </c:ext>
              </c:extLst>
            </c:dLbl>
            <c:dLbl>
              <c:idx val="3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1.0311130798118184E-16"/>
                  <c:y val="2.132333095614571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7"/>
              <c:layout>
                <c:manualLayout>
                  <c:x val="1.0311130798118184E-16"/>
                  <c:y val="2.132333095614571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14*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EA2-42E9-AC93-4CA0C2365A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Arkusz1!$B$4:$B$11</c:f>
              <c:numCache>
                <c:formatCode>General</c:formatCode>
                <c:ptCount val="8"/>
                <c:pt idx="0">
                  <c:v>6</c:v>
                </c:pt>
                <c:pt idx="1">
                  <c:v>8</c:v>
                </c:pt>
                <c:pt idx="2">
                  <c:v>6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1</c:v>
                </c:pt>
                <c:pt idx="7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02689408"/>
        <c:axId val="153944448"/>
      </c:barChart>
      <c:catAx>
        <c:axId val="102689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3944448"/>
        <c:crosses val="autoZero"/>
        <c:auto val="1"/>
        <c:lblAlgn val="ctr"/>
        <c:lblOffset val="100"/>
        <c:noMultiLvlLbl val="0"/>
      </c:catAx>
      <c:valAx>
        <c:axId val="153944448"/>
        <c:scaling>
          <c:orientation val="minMax"/>
          <c:max val="15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02689408"/>
        <c:crosses val="autoZero"/>
        <c:crossBetween val="between"/>
        <c:majorUnit val="3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4170097502434349"/>
          <c:w val="0.944918143638667"/>
          <c:h val="2.31824370498744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5201-4BA6-9437-68F9D578FC7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201-4BA6-9437-68F9D578FC7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CF3F-49E1-A41F-1B5A22894662}"/>
              </c:ext>
            </c:extLst>
          </c:dPt>
          <c:dLbls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6F8-4FFA-926F-193ED07B1162}"/>
                </c:ext>
              </c:extLst>
            </c:dLbl>
            <c:dLbl>
              <c:idx val="2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6F8-4FFA-926F-193ED07B1162}"/>
                </c:ext>
              </c:extLst>
            </c:dLbl>
            <c:dLbl>
              <c:idx val="3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8.4364772016936873E-3"/>
                  <c:y val="2.66541636951820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Arkusz1!$B$4:$B$11</c:f>
              <c:numCache>
                <c:formatCode>General</c:formatCode>
                <c:ptCount val="8"/>
                <c:pt idx="0">
                  <c:v>66</c:v>
                </c:pt>
                <c:pt idx="1">
                  <c:v>79</c:v>
                </c:pt>
                <c:pt idx="2">
                  <c:v>63</c:v>
                </c:pt>
                <c:pt idx="3">
                  <c:v>45</c:v>
                </c:pt>
                <c:pt idx="4">
                  <c:v>46</c:v>
                </c:pt>
                <c:pt idx="5">
                  <c:v>36</c:v>
                </c:pt>
                <c:pt idx="6">
                  <c:v>25</c:v>
                </c:pt>
                <c:pt idx="7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53986560"/>
        <c:axId val="153988096"/>
      </c:barChart>
      <c:catAx>
        <c:axId val="1539865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3988096"/>
        <c:crosses val="autoZero"/>
        <c:auto val="1"/>
        <c:lblAlgn val="ctr"/>
        <c:lblOffset val="100"/>
        <c:noMultiLvlLbl val="0"/>
      </c:catAx>
      <c:valAx>
        <c:axId val="15398809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53986560"/>
        <c:crosses val="autoZero"/>
        <c:crossBetween val="between"/>
        <c:majorUnit val="1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7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532743642202795E-2"/>
          <c:y val="2.261558745755491E-2"/>
          <c:w val="0.86183630514441667"/>
          <c:h val="0.67155119386413809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01600"/>
            </a:sp3d>
          </c:spPr>
          <c:explosion val="15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w="101600"/>
              </a:sp3d>
            </c:spPr>
            <c:extLst>
              <c:ext xmlns:c16="http://schemas.microsoft.com/office/drawing/2014/chart" uri="{C3380CC4-5D6E-409C-BE32-E72D297353CC}">
                <c16:uniqueId val="{00000001-0E0C-49BF-AB47-B131044739D4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>
                <a:bevelT w="101600"/>
              </a:sp3d>
            </c:spPr>
            <c:extLst>
              <c:ext xmlns:c16="http://schemas.microsoft.com/office/drawing/2014/chart" uri="{C3380CC4-5D6E-409C-BE32-E72D297353CC}">
                <c16:uniqueId val="{00000003-0E0C-49BF-AB47-B131044739D4}"/>
              </c:ext>
            </c:extLst>
          </c:dPt>
          <c:dLbls>
            <c:dLbl>
              <c:idx val="0"/>
              <c:layout>
                <c:manualLayout>
                  <c:x val="0.10016076115485564"/>
                  <c:y val="0.1037841217983894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E0C-49BF-AB47-B131044739D4}"/>
                </c:ext>
              </c:extLst>
            </c:dLbl>
            <c:dLbl>
              <c:idx val="1"/>
              <c:layout>
                <c:manualLayout>
                  <c:x val="-2.0765841769778779E-2"/>
                  <c:y val="4.6034278130144589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E0C-49BF-AB47-B131044739D4}"/>
                </c:ext>
              </c:extLst>
            </c:dLbl>
            <c:numFmt formatCode="0.0%" sourceLinked="0"/>
            <c:spPr>
              <a:solidFill>
                <a:schemeClr val="bg2">
                  <a:lumMod val="90000"/>
                </a:schemeClr>
              </a:solidFill>
              <a:ln>
                <a:solidFill>
                  <a:srgbClr val="000000"/>
                </a:solidFill>
              </a:ln>
            </c:spPr>
            <c:txPr>
              <a:bodyPr/>
              <a:lstStyle/>
              <a:p>
                <a:pPr>
                  <a:defRPr sz="1541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Arkusz1!$A$2:$A$3</c:f>
              <c:strCache>
                <c:ptCount val="2"/>
                <c:pt idx="0">
                  <c:v>MAŁOPOLSKA (bez miasta Tarnowa i pow. tarnowskiego) - 69 859</c:v>
                </c:pt>
                <c:pt idx="1">
                  <c:v>MIASTO TARNÓW I POWIAT TARNOWSKI - 8 202</c:v>
                </c:pt>
              </c:strCache>
            </c:strRef>
          </c:cat>
          <c:val>
            <c:numRef>
              <c:f>Arkusz1!$B$2:$B$3</c:f>
              <c:numCache>
                <c:formatCode>#,##0</c:formatCode>
                <c:ptCount val="2"/>
                <c:pt idx="0">
                  <c:v>69859</c:v>
                </c:pt>
                <c:pt idx="1">
                  <c:v>8202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E0C-49BF-AB47-B131044739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774">
          <a:noFill/>
        </a:ln>
      </c:spPr>
    </c:plotArea>
    <c:legend>
      <c:legendPos val="b"/>
      <c:layout>
        <c:manualLayout>
          <c:xMode val="edge"/>
          <c:yMode val="edge"/>
          <c:x val="3.5114031043122699E-3"/>
          <c:y val="0.79518252851910698"/>
          <c:w val="0.99063188821565662"/>
          <c:h val="0.18654567637054051"/>
        </c:manualLayout>
      </c:layout>
      <c:overlay val="0"/>
      <c:txPr>
        <a:bodyPr/>
        <a:lstStyle/>
        <a:p>
          <a:pPr>
            <a:defRPr sz="1400" b="1"/>
          </a:pPr>
          <a:endParaRPr lang="pl-PL"/>
        </a:p>
      </c:txPr>
    </c:legend>
    <c:plotVisOnly val="1"/>
    <c:dispBlanksAs val="zero"/>
    <c:showDLblsOverMax val="0"/>
  </c:chart>
  <c:txPr>
    <a:bodyPr/>
    <a:lstStyle/>
    <a:p>
      <a:pPr>
        <a:defRPr sz="1946"/>
      </a:pPr>
      <a:endParaRPr lang="pl-PL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5201-4BA6-9437-68F9D578FC7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201-4BA6-9437-68F9D578FC7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rgbClr val="66FF3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FF34-4C5C-B462-81A585661C97}"/>
              </c:ext>
            </c:extLst>
          </c:dPt>
          <c:dLbls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40E-4209-8F45-68D24B939C0C}"/>
                </c:ext>
              </c:extLst>
            </c:dLbl>
            <c:dLbl>
              <c:idx val="2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40E-4209-8F45-68D24B939C0C}"/>
                </c:ext>
              </c:extLst>
            </c:dLbl>
            <c:dLbl>
              <c:idx val="3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-2.361106467235136E-3"/>
                  <c:y val="8.440345253271270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1.0311130798118184E-16"/>
                  <c:y val="1.066166547807285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56*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F34-4C5C-B462-81A585661C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Arkusz1!$B$4:$B$11</c:f>
              <c:numCache>
                <c:formatCode>General</c:formatCode>
                <c:ptCount val="8"/>
                <c:pt idx="0">
                  <c:v>123</c:v>
                </c:pt>
                <c:pt idx="1">
                  <c:v>112</c:v>
                </c:pt>
                <c:pt idx="2">
                  <c:v>99</c:v>
                </c:pt>
                <c:pt idx="3">
                  <c:v>87</c:v>
                </c:pt>
                <c:pt idx="4">
                  <c:v>70</c:v>
                </c:pt>
                <c:pt idx="5">
                  <c:v>68</c:v>
                </c:pt>
                <c:pt idx="6">
                  <c:v>67</c:v>
                </c:pt>
                <c:pt idx="7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57975680"/>
        <c:axId val="157977216"/>
      </c:barChart>
      <c:catAx>
        <c:axId val="1579756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7977216"/>
        <c:crosses val="autoZero"/>
        <c:auto val="1"/>
        <c:lblAlgn val="ctr"/>
        <c:lblOffset val="100"/>
        <c:noMultiLvlLbl val="0"/>
      </c:catAx>
      <c:valAx>
        <c:axId val="15797721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57975680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5201-4BA6-9437-68F9D578FC7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201-4BA6-9437-68F9D578FC7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BC7D-4832-8F87-5BE804D5281F}"/>
              </c:ext>
            </c:extLst>
          </c:dPt>
          <c:dLbls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C57-4647-814D-57CF440CD691}"/>
                </c:ext>
              </c:extLst>
            </c:dLbl>
            <c:dLbl>
              <c:idx val="2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C57-4647-814D-57CF440CD691}"/>
                </c:ext>
              </c:extLst>
            </c:dLbl>
            <c:dLbl>
              <c:idx val="3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1.0311130798118184E-16"/>
                  <c:y val="1.599249821710933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Arkusz1!$B$4:$B$11</c:f>
              <c:numCache>
                <c:formatCode>General</c:formatCode>
                <c:ptCount val="8"/>
                <c:pt idx="0">
                  <c:v>195</c:v>
                </c:pt>
                <c:pt idx="1">
                  <c:v>199</c:v>
                </c:pt>
                <c:pt idx="2">
                  <c:v>168</c:v>
                </c:pt>
                <c:pt idx="3">
                  <c:v>133</c:v>
                </c:pt>
                <c:pt idx="4">
                  <c:v>118</c:v>
                </c:pt>
                <c:pt idx="5">
                  <c:v>107</c:v>
                </c:pt>
                <c:pt idx="6">
                  <c:v>93</c:v>
                </c:pt>
                <c:pt idx="7">
                  <c:v>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58135040"/>
        <c:axId val="158136576"/>
      </c:barChart>
      <c:catAx>
        <c:axId val="1581350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8136576"/>
        <c:crosses val="autoZero"/>
        <c:auto val="1"/>
        <c:lblAlgn val="ctr"/>
        <c:lblOffset val="100"/>
        <c:noMultiLvlLbl val="0"/>
      </c:catAx>
      <c:valAx>
        <c:axId val="15813657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58135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47D-43C1-9956-7D6029ED3C7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47D-43C1-9956-7D6029ED3C7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47D-43C1-9956-7D6029ED3C75}"/>
              </c:ext>
            </c:extLst>
          </c:dPt>
          <c:dPt>
            <c:idx val="7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47D-43C1-9956-7D6029ED3C75}"/>
              </c:ext>
            </c:extLst>
          </c:dPt>
          <c:dLbls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47D-43C1-9956-7D6029ED3C75}"/>
                </c:ext>
              </c:extLst>
            </c:dLbl>
            <c:dLbl>
              <c:idx val="2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47D-43C1-9956-7D6029ED3C75}"/>
                </c:ext>
              </c:extLst>
            </c:dLbl>
            <c:dLbl>
              <c:idx val="3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47D-43C1-9956-7D6029ED3C75}"/>
                </c:ext>
              </c:extLst>
            </c:dLbl>
            <c:dLbl>
              <c:idx val="4"/>
              <c:layout>
                <c:manualLayout>
                  <c:x val="3.263211667227253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7D-43C1-9956-7D6029ED3C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Arkusz1!$B$4:$B$11</c:f>
              <c:numCache>
                <c:formatCode>General</c:formatCode>
                <c:ptCount val="8"/>
                <c:pt idx="0">
                  <c:v>24</c:v>
                </c:pt>
                <c:pt idx="1">
                  <c:v>31</c:v>
                </c:pt>
                <c:pt idx="2">
                  <c:v>12</c:v>
                </c:pt>
                <c:pt idx="3">
                  <c:v>15</c:v>
                </c:pt>
                <c:pt idx="4">
                  <c:v>12</c:v>
                </c:pt>
                <c:pt idx="5">
                  <c:v>14</c:v>
                </c:pt>
                <c:pt idx="6">
                  <c:v>7</c:v>
                </c:pt>
                <c:pt idx="7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47D-43C1-9956-7D6029ED3C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93426944"/>
        <c:axId val="193428480"/>
      </c:barChart>
      <c:catAx>
        <c:axId val="1934269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3428480"/>
        <c:crosses val="autoZero"/>
        <c:auto val="1"/>
        <c:lblAlgn val="ctr"/>
        <c:lblOffset val="100"/>
        <c:noMultiLvlLbl val="0"/>
      </c:catAx>
      <c:valAx>
        <c:axId val="19342848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93426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3449551527057728"/>
          <c:h val="0.101938534239267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16-49DC-B0C9-A3BC2E53E5B9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16-49DC-B0C9-A3BC2E53E5B9}"/>
              </c:ext>
            </c:extLst>
          </c:dPt>
          <c:dPt>
            <c:idx val="7"/>
            <c:invertIfNegative val="0"/>
            <c:bubble3D val="0"/>
            <c:spPr>
              <a:solidFill>
                <a:srgbClr val="66FF3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C16-49DC-B0C9-A3BC2E53E5B9}"/>
              </c:ext>
            </c:extLst>
          </c:dPt>
          <c:dLbls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C16-49DC-B0C9-A3BC2E53E5B9}"/>
                </c:ext>
              </c:extLst>
            </c:dLbl>
            <c:dLbl>
              <c:idx val="2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C16-49DC-B0C9-A3BC2E53E5B9}"/>
                </c:ext>
              </c:extLst>
            </c:dLbl>
            <c:dLbl>
              <c:idx val="3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C16-49DC-B0C9-A3BC2E53E5B9}"/>
                </c:ext>
              </c:extLst>
            </c:dLbl>
            <c:dLbl>
              <c:idx val="4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16-49DC-B0C9-A3BC2E53E5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Arkusz1!$B$4:$B$11</c:f>
              <c:numCache>
                <c:formatCode>General</c:formatCode>
                <c:ptCount val="8"/>
                <c:pt idx="0">
                  <c:v>5</c:v>
                </c:pt>
                <c:pt idx="1">
                  <c:v>5</c:v>
                </c:pt>
                <c:pt idx="2">
                  <c:v>2</c:v>
                </c:pt>
                <c:pt idx="3">
                  <c:v>2</c:v>
                </c:pt>
                <c:pt idx="4">
                  <c:v>3</c:v>
                </c:pt>
                <c:pt idx="5">
                  <c:v>3</c:v>
                </c:pt>
                <c:pt idx="6">
                  <c:v>1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C16-49DC-B0C9-A3BC2E53E5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91974400"/>
        <c:axId val="191976192"/>
      </c:barChart>
      <c:catAx>
        <c:axId val="1919744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1976192"/>
        <c:crosses val="autoZero"/>
        <c:auto val="1"/>
        <c:lblAlgn val="ctr"/>
        <c:lblOffset val="100"/>
        <c:noMultiLvlLbl val="0"/>
      </c:catAx>
      <c:valAx>
        <c:axId val="19197619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91974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3A9-4977-8CEC-F9B89DB14EF5}"/>
              </c:ext>
            </c:extLst>
          </c:dPt>
          <c:dPt>
            <c:idx val="7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3A9-4977-8CEC-F9B89DB14EF5}"/>
              </c:ext>
            </c:extLst>
          </c:dPt>
          <c:dLbls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3A9-4977-8CEC-F9B89DB14EF5}"/>
                </c:ext>
              </c:extLst>
            </c:dLbl>
            <c:dLbl>
              <c:idx val="2"/>
              <c:layout>
                <c:manualLayout>
                  <c:x val="2.8121590672311948E-3"/>
                  <c:y val="8.440345253271221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3A9-4977-8CEC-F9B89DB14EF5}"/>
                </c:ext>
              </c:extLst>
            </c:dLbl>
            <c:dLbl>
              <c:idx val="3"/>
              <c:layout>
                <c:manualLayout>
                  <c:x val="0"/>
                  <c:y val="5.33083273903633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3A9-4977-8CEC-F9B89DB14EF5}"/>
                </c:ext>
              </c:extLst>
            </c:dLbl>
            <c:dLbl>
              <c:idx val="4"/>
              <c:layout>
                <c:manualLayout>
                  <c:x val="-1.0797583668928721E-2"/>
                  <c:y val="8.440345253271221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A9-4977-8CEC-F9B89DB14EF5}"/>
                </c:ext>
              </c:extLst>
            </c:dLbl>
            <c:dLbl>
              <c:idx val="5"/>
              <c:layout>
                <c:manualLayout>
                  <c:x val="0"/>
                  <c:y val="5.33083273903633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3A9-4977-8CEC-F9B89DB14EF5}"/>
                </c:ext>
              </c:extLst>
            </c:dLbl>
            <c:dLbl>
              <c:idx val="6"/>
              <c:layout>
                <c:manualLayout>
                  <c:x val="0"/>
                  <c:y val="5.33083273903633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3A9-4977-8CEC-F9B89DB14EF5}"/>
                </c:ext>
              </c:extLst>
            </c:dLbl>
            <c:dLbl>
              <c:idx val="7"/>
              <c:layout>
                <c:manualLayout>
                  <c:x val="0"/>
                  <c:y val="2.665416369518214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7*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3A9-4977-8CEC-F9B89DB14E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Arkusz1!$B$4:$B$11</c:f>
              <c:numCache>
                <c:formatCode>General</c:formatCode>
                <c:ptCount val="8"/>
                <c:pt idx="0">
                  <c:v>3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3A9-4977-8CEC-F9B89DB14E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89436672"/>
        <c:axId val="189438208"/>
      </c:barChart>
      <c:catAx>
        <c:axId val="1894366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9438208"/>
        <c:crosses val="autoZero"/>
        <c:auto val="1"/>
        <c:lblAlgn val="ctr"/>
        <c:lblOffset val="100"/>
        <c:noMultiLvlLbl val="0"/>
      </c:catAx>
      <c:valAx>
        <c:axId val="189438208"/>
        <c:scaling>
          <c:orientation val="minMax"/>
          <c:max val="10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89436672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E91-457E-8C18-13034BBD992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E91-457E-8C18-13034BBD992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E91-457E-8C18-13034BBD9928}"/>
              </c:ext>
            </c:extLst>
          </c:dPt>
          <c:dPt>
            <c:idx val="7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E91-457E-8C18-13034BBD9928}"/>
              </c:ext>
            </c:extLst>
          </c:dPt>
          <c:dLbls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E91-457E-8C18-13034BBD9928}"/>
                </c:ext>
              </c:extLst>
            </c:dLbl>
            <c:dLbl>
              <c:idx val="2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E91-457E-8C18-13034BBD9928}"/>
                </c:ext>
              </c:extLst>
            </c:dLbl>
            <c:dLbl>
              <c:idx val="3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E91-457E-8C18-13034BBD9928}"/>
                </c:ext>
              </c:extLst>
            </c:dLbl>
            <c:dLbl>
              <c:idx val="4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91-457E-8C18-13034BBD9928}"/>
                </c:ext>
              </c:extLst>
            </c:dLbl>
            <c:dLbl>
              <c:idx val="7"/>
              <c:layout>
                <c:manualLayout>
                  <c:x val="5.6243181344623897E-3"/>
                  <c:y val="5.330832739036429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8*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AE91-457E-8C18-13034BBD99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Arkusz1!$B$4:$B$11</c:f>
              <c:numCache>
                <c:formatCode>General</c:formatCode>
                <c:ptCount val="8"/>
                <c:pt idx="0">
                  <c:v>16</c:v>
                </c:pt>
                <c:pt idx="1">
                  <c:v>24</c:v>
                </c:pt>
                <c:pt idx="2">
                  <c:v>10</c:v>
                </c:pt>
                <c:pt idx="3">
                  <c:v>13</c:v>
                </c:pt>
                <c:pt idx="4">
                  <c:v>9</c:v>
                </c:pt>
                <c:pt idx="5">
                  <c:v>11</c:v>
                </c:pt>
                <c:pt idx="6">
                  <c:v>6</c:v>
                </c:pt>
                <c:pt idx="7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E91-457E-8C18-13034BBD99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93104128"/>
        <c:axId val="193110016"/>
      </c:barChart>
      <c:catAx>
        <c:axId val="1931041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3110016"/>
        <c:crosses val="autoZero"/>
        <c:auto val="1"/>
        <c:lblAlgn val="ctr"/>
        <c:lblOffset val="100"/>
        <c:noMultiLvlLbl val="0"/>
      </c:catAx>
      <c:valAx>
        <c:axId val="19311001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93104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F7A-43EE-AE8E-FBA7D9F8BF9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F7A-43EE-AE8E-FBA7D9F8BF91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F7A-43EE-AE8E-FBA7D9F8BF91}"/>
              </c:ext>
            </c:extLst>
          </c:dPt>
          <c:dPt>
            <c:idx val="7"/>
            <c:invertIfNegative val="0"/>
            <c:bubble3D val="0"/>
            <c:spPr>
              <a:solidFill>
                <a:srgbClr val="66FF3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F7A-43EE-AE8E-FBA7D9F8BF91}"/>
              </c:ext>
            </c:extLst>
          </c:dPt>
          <c:dLbls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F7A-43EE-AE8E-FBA7D9F8BF91}"/>
                </c:ext>
              </c:extLst>
            </c:dLbl>
            <c:dLbl>
              <c:idx val="2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F7A-43EE-AE8E-FBA7D9F8BF91}"/>
                </c:ext>
              </c:extLst>
            </c:dLbl>
            <c:dLbl>
              <c:idx val="3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F7A-43EE-AE8E-FBA7D9F8BF91}"/>
                </c:ext>
              </c:extLst>
            </c:dLbl>
            <c:dLbl>
              <c:idx val="4"/>
              <c:layout>
                <c:manualLayout>
                  <c:x val="3.263211667227253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F7A-43EE-AE8E-FBA7D9F8BF91}"/>
                </c:ext>
              </c:extLst>
            </c:dLbl>
            <c:dLbl>
              <c:idx val="5"/>
              <c:layout>
                <c:manualLayout>
                  <c:x val="0"/>
                  <c:y val="-5.3308327390364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F7A-43EE-AE8E-FBA7D9F8BF91}"/>
                </c:ext>
              </c:extLst>
            </c:dLbl>
            <c:dLbl>
              <c:idx val="7"/>
              <c:layout>
                <c:manualLayout>
                  <c:x val="2.8121590672310916E-3"/>
                  <c:y val="1.066166547807290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F7A-43EE-AE8E-FBA7D9F8BF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Arkusz1!$B$4:$B$11</c:f>
              <c:numCache>
                <c:formatCode>General</c:formatCode>
                <c:ptCount val="8"/>
                <c:pt idx="0">
                  <c:v>2229</c:v>
                </c:pt>
                <c:pt idx="1">
                  <c:v>2407</c:v>
                </c:pt>
                <c:pt idx="2">
                  <c:v>2489</c:v>
                </c:pt>
                <c:pt idx="3">
                  <c:v>2530</c:v>
                </c:pt>
                <c:pt idx="4">
                  <c:v>2769</c:v>
                </c:pt>
                <c:pt idx="5">
                  <c:v>2293</c:v>
                </c:pt>
                <c:pt idx="6">
                  <c:v>2695</c:v>
                </c:pt>
                <c:pt idx="7">
                  <c:v>2167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F7A-43EE-AE8E-FBA7D9F8BF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79160576"/>
        <c:axId val="179162112"/>
      </c:barChart>
      <c:catAx>
        <c:axId val="1791605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9162112"/>
        <c:crosses val="autoZero"/>
        <c:auto val="1"/>
        <c:lblAlgn val="ctr"/>
        <c:lblOffset val="100"/>
        <c:noMultiLvlLbl val="0"/>
      </c:catAx>
      <c:valAx>
        <c:axId val="179162112"/>
        <c:scaling>
          <c:orientation val="minMax"/>
          <c:max val="3000"/>
          <c:min val="1500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79160576"/>
        <c:crosses val="autoZero"/>
        <c:crossBetween val="between"/>
        <c:majorUnit val="3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A87-44F5-A042-26CE8361641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A87-44F5-A042-26CE8361641A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A87-44F5-A042-26CE8361641A}"/>
              </c:ext>
            </c:extLst>
          </c:dPt>
          <c:dPt>
            <c:idx val="7"/>
            <c:invertIfNegative val="0"/>
            <c:bubble3D val="0"/>
            <c:spPr>
              <a:solidFill>
                <a:srgbClr val="66FF3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A87-44F5-A042-26CE8361641A}"/>
              </c:ext>
            </c:extLst>
          </c:dPt>
          <c:dLbls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A87-44F5-A042-26CE8361641A}"/>
                </c:ext>
              </c:extLst>
            </c:dLbl>
            <c:dLbl>
              <c:idx val="2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A87-44F5-A042-26CE8361641A}"/>
                </c:ext>
              </c:extLst>
            </c:dLbl>
            <c:dLbl>
              <c:idx val="3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A87-44F5-A042-26CE8361641A}"/>
                </c:ext>
              </c:extLst>
            </c:dLbl>
            <c:dLbl>
              <c:idx val="4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87-44F5-A042-26CE8361641A}"/>
                </c:ext>
              </c:extLst>
            </c:dLbl>
            <c:dLbl>
              <c:idx val="7"/>
              <c:layout>
                <c:manualLayout>
                  <c:x val="1.1248636268924675E-2"/>
                  <c:y val="1.599249821710928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212*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FA87-44F5-A042-26CE836164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Arkusz1!$B$4:$B$11</c:f>
              <c:numCache>
                <c:formatCode>General</c:formatCode>
                <c:ptCount val="8"/>
                <c:pt idx="0">
                  <c:v>82</c:v>
                </c:pt>
                <c:pt idx="1">
                  <c:v>74</c:v>
                </c:pt>
                <c:pt idx="2">
                  <c:v>81</c:v>
                </c:pt>
                <c:pt idx="3">
                  <c:v>80</c:v>
                </c:pt>
                <c:pt idx="4">
                  <c:v>82</c:v>
                </c:pt>
                <c:pt idx="5">
                  <c:v>86</c:v>
                </c:pt>
                <c:pt idx="6">
                  <c:v>94</c:v>
                </c:pt>
                <c:pt idx="7">
                  <c:v>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A87-44F5-A042-26CE836164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58189824"/>
        <c:axId val="158199808"/>
      </c:barChart>
      <c:catAx>
        <c:axId val="1581898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8199808"/>
        <c:crosses val="autoZero"/>
        <c:auto val="1"/>
        <c:lblAlgn val="ctr"/>
        <c:lblOffset val="100"/>
        <c:noMultiLvlLbl val="0"/>
      </c:catAx>
      <c:valAx>
        <c:axId val="158199808"/>
        <c:scaling>
          <c:orientation val="minMax"/>
          <c:min val="50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minorGridlines>
          <c:spPr>
            <a:ln w="0" cmpd="sng">
              <a:noFill/>
              <a:prstDash val="solid"/>
            </a:ln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58189824"/>
        <c:crosses val="autoZero"/>
        <c:crossBetween val="between"/>
        <c:majorUnit val="3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446603188634088E-2"/>
          <c:y val="5.8639160129400715E-2"/>
          <c:w val="0.88468044240797872"/>
          <c:h val="0.74879814906771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17C-4870-846D-1AE7752F31BB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17C-4870-846D-1AE7752F31B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17C-4870-846D-1AE7752F31BB}"/>
              </c:ext>
            </c:extLst>
          </c:dPt>
          <c:dPt>
            <c:idx val="7"/>
            <c:invertIfNegative val="0"/>
            <c:bubble3D val="0"/>
            <c:spPr>
              <a:solidFill>
                <a:srgbClr val="66FF3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17C-4870-846D-1AE7752F31BB}"/>
              </c:ext>
            </c:extLst>
          </c:dPt>
          <c:dLbls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17C-4870-846D-1AE7752F31BB}"/>
                </c:ext>
              </c:extLst>
            </c:dLbl>
            <c:dLbl>
              <c:idx val="2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17C-4870-846D-1AE7752F31BB}"/>
                </c:ext>
              </c:extLst>
            </c:dLbl>
            <c:dLbl>
              <c:idx val="3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17C-4870-846D-1AE7752F31BB}"/>
                </c:ext>
              </c:extLst>
            </c:dLbl>
            <c:dLbl>
              <c:idx val="4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7C-4870-846D-1AE7752F31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Arkusz1!$B$4:$B$11</c:f>
              <c:numCache>
                <c:formatCode>General</c:formatCode>
                <c:ptCount val="8"/>
                <c:pt idx="0">
                  <c:v>1194</c:v>
                </c:pt>
                <c:pt idx="1">
                  <c:v>1258</c:v>
                </c:pt>
                <c:pt idx="2">
                  <c:v>1307</c:v>
                </c:pt>
                <c:pt idx="3">
                  <c:v>1315</c:v>
                </c:pt>
                <c:pt idx="4">
                  <c:v>1438</c:v>
                </c:pt>
                <c:pt idx="5">
                  <c:v>1128</c:v>
                </c:pt>
                <c:pt idx="6">
                  <c:v>1361</c:v>
                </c:pt>
                <c:pt idx="7">
                  <c:v>1115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17C-4870-846D-1AE7752F31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77817088"/>
        <c:axId val="177818624"/>
      </c:barChart>
      <c:catAx>
        <c:axId val="1778170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7818624"/>
        <c:crosses val="autoZero"/>
        <c:auto val="1"/>
        <c:lblAlgn val="ctr"/>
        <c:lblOffset val="100"/>
        <c:noMultiLvlLbl val="0"/>
      </c:catAx>
      <c:valAx>
        <c:axId val="177818624"/>
        <c:scaling>
          <c:orientation val="minMax"/>
          <c:max val="1600"/>
          <c:min val="600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77817088"/>
        <c:crosses val="autoZero"/>
        <c:crossBetween val="between"/>
        <c:majorUnit val="15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5196489096905011E-2"/>
          <c:y val="0.86596061815832737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7C5-4D97-B397-EBECD72F8AE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7C5-4D97-B397-EBECD72F8AE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7C5-4D97-B397-EBECD72F8AE8}"/>
              </c:ext>
            </c:extLst>
          </c:dPt>
          <c:dPt>
            <c:idx val="7"/>
            <c:invertIfNegative val="0"/>
            <c:bubble3D val="0"/>
            <c:spPr>
              <a:solidFill>
                <a:srgbClr val="66FF3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7C5-4D97-B397-EBECD72F8AE8}"/>
              </c:ext>
            </c:extLst>
          </c:dPt>
          <c:dLbls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7C5-4D97-B397-EBECD72F8AE8}"/>
                </c:ext>
              </c:extLst>
            </c:dLbl>
            <c:dLbl>
              <c:idx val="2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7C5-4D97-B397-EBECD72F8AE8}"/>
                </c:ext>
              </c:extLst>
            </c:dLbl>
            <c:dLbl>
              <c:idx val="3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7C5-4D97-B397-EBECD72F8AE8}"/>
                </c:ext>
              </c:extLst>
            </c:dLbl>
            <c:dLbl>
              <c:idx val="4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C5-4D97-B397-EBECD72F8AE8}"/>
                </c:ext>
              </c:extLst>
            </c:dLbl>
            <c:dLbl>
              <c:idx val="6"/>
              <c:layout>
                <c:manualLayout>
                  <c:x val="2.8121590672311948E-3"/>
                  <c:y val="1.066166547807285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7C5-4D97-B397-EBECD72F8AE8}"/>
                </c:ext>
              </c:extLst>
            </c:dLbl>
            <c:dLbl>
              <c:idx val="7"/>
              <c:layout>
                <c:manualLayout>
                  <c:x val="2.8119376373834841E-3"/>
                  <c:y val="-5.330832739036429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840*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C7C5-4D97-B397-EBECD72F8A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Arkusz1!$B$4:$B$11</c:f>
              <c:numCache>
                <c:formatCode>General</c:formatCode>
                <c:ptCount val="8"/>
                <c:pt idx="0">
                  <c:v>953</c:v>
                </c:pt>
                <c:pt idx="1">
                  <c:v>1075</c:v>
                </c:pt>
                <c:pt idx="2">
                  <c:v>1101</c:v>
                </c:pt>
                <c:pt idx="3">
                  <c:v>1135</c:v>
                </c:pt>
                <c:pt idx="4">
                  <c:v>1249</c:v>
                </c:pt>
                <c:pt idx="5">
                  <c:v>1079</c:v>
                </c:pt>
                <c:pt idx="6">
                  <c:v>1240</c:v>
                </c:pt>
                <c:pt idx="7">
                  <c:v>840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7C5-4D97-B397-EBECD72F8A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78960256"/>
        <c:axId val="178961792"/>
      </c:barChart>
      <c:catAx>
        <c:axId val="1789602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8961792"/>
        <c:crosses val="autoZero"/>
        <c:auto val="1"/>
        <c:lblAlgn val="ctr"/>
        <c:lblOffset val="100"/>
        <c:noMultiLvlLbl val="0"/>
      </c:catAx>
      <c:valAx>
        <c:axId val="178961792"/>
        <c:scaling>
          <c:orientation val="minMax"/>
          <c:max val="1400"/>
          <c:min val="600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78960256"/>
        <c:crosses val="autoZero"/>
        <c:crossBetween val="between"/>
        <c:majorUnit val="15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190"/>
      <c:rAngAx val="0"/>
      <c:perspective val="8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0761415915452903E-2"/>
          <c:w val="0.95317616157642304"/>
          <c:h val="0.68320490714936455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explosion val="20"/>
          <c:dPt>
            <c:idx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B798-461C-B862-DB8DA6DCB98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B798-461C-B862-DB8DA6DCB980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5-B798-461C-B862-DB8DA6DCB980}"/>
              </c:ext>
            </c:extLst>
          </c:dPt>
          <c:dPt>
            <c:idx val="3"/>
            <c:bubble3D val="0"/>
            <c:spPr>
              <a:solidFill>
                <a:srgbClr val="515151"/>
              </a:solidFill>
            </c:spPr>
            <c:extLst>
              <c:ext xmlns:c16="http://schemas.microsoft.com/office/drawing/2014/chart" uri="{C3380CC4-5D6E-409C-BE32-E72D297353CC}">
                <c16:uniqueId val="{00000007-B798-461C-B862-DB8DA6DCB980}"/>
              </c:ext>
            </c:extLst>
          </c:dPt>
          <c:dLbls>
            <c:spPr>
              <a:solidFill>
                <a:schemeClr val="bg2">
                  <a:lumMod val="90000"/>
                </a:schemeClr>
              </a:solidFill>
              <a:ln>
                <a:solidFill>
                  <a:srgbClr val="000000"/>
                </a:solidFill>
              </a:ln>
            </c:spPr>
            <c:txPr>
              <a:bodyPr/>
              <a:lstStyle/>
              <a:p>
                <a:pPr>
                  <a:defRPr sz="1492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Arkusz1!$A$2:$A$5</c:f>
              <c:strCache>
                <c:ptCount val="4"/>
                <c:pt idx="0">
                  <c:v>KRYMINALNE - 2 796</c:v>
                </c:pt>
                <c:pt idx="1">
                  <c:v>GOSPODARCZE - 4 415    (w tym 67 p-stw korupcyjnych)</c:v>
                </c:pt>
                <c:pt idx="2">
                  <c:v>DROGOWE -  543</c:v>
                </c:pt>
                <c:pt idx="3">
                  <c:v>INNE -  448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2796</c:v>
                </c:pt>
                <c:pt idx="1">
                  <c:v>4415</c:v>
                </c:pt>
                <c:pt idx="2">
                  <c:v>543</c:v>
                </c:pt>
                <c:pt idx="3">
                  <c:v>448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798-461C-B862-DB8DA6DCB9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29">
          <a:noFill/>
        </a:ln>
      </c:spPr>
    </c:plotArea>
    <c:legend>
      <c:legendPos val="b"/>
      <c:layout>
        <c:manualLayout>
          <c:xMode val="edge"/>
          <c:yMode val="edge"/>
          <c:x val="2.6745623739181363E-4"/>
          <c:y val="0.77660158918491351"/>
          <c:w val="0.99973254376260823"/>
          <c:h val="0.22339841081508649"/>
        </c:manualLayout>
      </c:layout>
      <c:overlay val="0"/>
      <c:txPr>
        <a:bodyPr/>
        <a:lstStyle/>
        <a:p>
          <a:pPr>
            <a:defRPr sz="1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defRPr>
          </a:pPr>
          <a:endParaRPr lang="pl-PL"/>
        </a:p>
      </c:txPr>
    </c:legend>
    <c:plotVisOnly val="1"/>
    <c:dispBlanksAs val="zero"/>
    <c:showDLblsOverMax val="0"/>
  </c:chart>
  <c:txPr>
    <a:bodyPr/>
    <a:lstStyle/>
    <a:p>
      <a:pPr>
        <a:defRPr sz="1742"/>
      </a:pPr>
      <a:endParaRPr lang="pl-PL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44F-47E5-AEC3-1666C0245619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44F-47E5-AEC3-1666C0245619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44F-47E5-AEC3-1666C0245619}"/>
              </c:ext>
            </c:extLst>
          </c:dPt>
          <c:dPt>
            <c:idx val="7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44F-47E5-AEC3-1666C0245619}"/>
              </c:ext>
            </c:extLst>
          </c:dPt>
          <c:dLbls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44F-47E5-AEC3-1666C0245619}"/>
                </c:ext>
              </c:extLst>
            </c:dLbl>
            <c:dLbl>
              <c:idx val="2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44F-47E5-AEC3-1666C0245619}"/>
                </c:ext>
              </c:extLst>
            </c:dLbl>
            <c:dLbl>
              <c:idx val="3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44F-47E5-AEC3-1666C0245619}"/>
                </c:ext>
              </c:extLst>
            </c:dLbl>
            <c:dLbl>
              <c:idx val="4"/>
              <c:layout>
                <c:manualLayout>
                  <c:x val="3.263211667227253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44F-47E5-AEC3-1666C02456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Arkusz1!$B$4:$B$11</c:f>
              <c:numCache>
                <c:formatCode>General</c:formatCode>
                <c:ptCount val="8"/>
                <c:pt idx="0">
                  <c:v>219</c:v>
                </c:pt>
                <c:pt idx="1">
                  <c:v>219</c:v>
                </c:pt>
                <c:pt idx="2">
                  <c:v>183</c:v>
                </c:pt>
                <c:pt idx="3">
                  <c:v>138</c:v>
                </c:pt>
                <c:pt idx="4">
                  <c:v>119</c:v>
                </c:pt>
                <c:pt idx="5">
                  <c:v>110</c:v>
                </c:pt>
                <c:pt idx="6">
                  <c:v>110</c:v>
                </c:pt>
                <c:pt idx="7">
                  <c:v>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44F-47E5-AEC3-1666C02456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14852352"/>
        <c:axId val="214853888"/>
      </c:barChart>
      <c:catAx>
        <c:axId val="2148523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4853888"/>
        <c:crosses val="autoZero"/>
        <c:auto val="1"/>
        <c:lblAlgn val="ctr"/>
        <c:lblOffset val="100"/>
        <c:noMultiLvlLbl val="0"/>
      </c:catAx>
      <c:valAx>
        <c:axId val="21485388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214852352"/>
        <c:crosses val="autoZero"/>
        <c:crossBetween val="between"/>
        <c:majorUnit val="7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212-40EB-97CF-AD94BC2FFE19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212-40EB-97CF-AD94BC2FFE19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212-40EB-97CF-AD94BC2FFE19}"/>
              </c:ext>
            </c:extLst>
          </c:dPt>
          <c:dPt>
            <c:idx val="7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212-40EB-97CF-AD94BC2FFE19}"/>
              </c:ext>
            </c:extLst>
          </c:dPt>
          <c:dLbls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212-40EB-97CF-AD94BC2FFE19}"/>
                </c:ext>
              </c:extLst>
            </c:dLbl>
            <c:dLbl>
              <c:idx val="2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212-40EB-97CF-AD94BC2FFE19}"/>
                </c:ext>
              </c:extLst>
            </c:dLbl>
            <c:dLbl>
              <c:idx val="3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212-40EB-97CF-AD94BC2FFE19}"/>
                </c:ext>
              </c:extLst>
            </c:dLbl>
            <c:dLbl>
              <c:idx val="4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12-40EB-97CF-AD94BC2FFE19}"/>
                </c:ext>
              </c:extLst>
            </c:dLbl>
            <c:dLbl>
              <c:idx val="7"/>
              <c:layout>
                <c:manualLayout>
                  <c:x val="-1.0311130798118184E-16"/>
                  <c:y val="6.3553289433189728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29*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9212-40EB-97CF-AD94BC2FFE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Arkusz1!$B$4:$B$11</c:f>
              <c:numCache>
                <c:formatCode>General</c:formatCode>
                <c:ptCount val="8"/>
                <c:pt idx="0">
                  <c:v>11</c:v>
                </c:pt>
                <c:pt idx="1">
                  <c:v>10</c:v>
                </c:pt>
                <c:pt idx="2">
                  <c:v>8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212-40EB-97CF-AD94BC2FFE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94579456"/>
        <c:axId val="194589440"/>
      </c:barChart>
      <c:catAx>
        <c:axId val="1945794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4589440"/>
        <c:crosses val="autoZero"/>
        <c:auto val="1"/>
        <c:lblAlgn val="ctr"/>
        <c:lblOffset val="100"/>
        <c:noMultiLvlLbl val="0"/>
      </c:catAx>
      <c:valAx>
        <c:axId val="19458944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94579456"/>
        <c:crosses val="autoZero"/>
        <c:crossBetween val="between"/>
        <c:majorUnit val="8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201-4EA4-ABB1-70E5EC2D0B6D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201-4EA4-ABB1-70E5EC2D0B6D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201-4EA4-ABB1-70E5EC2D0B6D}"/>
              </c:ext>
            </c:extLst>
          </c:dPt>
          <c:dPt>
            <c:idx val="7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201-4EA4-ABB1-70E5EC2D0B6D}"/>
              </c:ext>
            </c:extLst>
          </c:dPt>
          <c:dLbls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201-4EA4-ABB1-70E5EC2D0B6D}"/>
                </c:ext>
              </c:extLst>
            </c:dLbl>
            <c:dLbl>
              <c:idx val="2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201-4EA4-ABB1-70E5EC2D0B6D}"/>
                </c:ext>
              </c:extLst>
            </c:dLbl>
            <c:dLbl>
              <c:idx val="3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201-4EA4-ABB1-70E5EC2D0B6D}"/>
                </c:ext>
              </c:extLst>
            </c:dLbl>
            <c:dLbl>
              <c:idx val="4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01-4EA4-ABB1-70E5EC2D0B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Arkusz1!$B$4:$B$11</c:f>
              <c:numCache>
                <c:formatCode>General</c:formatCode>
                <c:ptCount val="8"/>
                <c:pt idx="0">
                  <c:v>73</c:v>
                </c:pt>
                <c:pt idx="1">
                  <c:v>80</c:v>
                </c:pt>
                <c:pt idx="2">
                  <c:v>63</c:v>
                </c:pt>
                <c:pt idx="3">
                  <c:v>51</c:v>
                </c:pt>
                <c:pt idx="4">
                  <c:v>48</c:v>
                </c:pt>
                <c:pt idx="5">
                  <c:v>35</c:v>
                </c:pt>
                <c:pt idx="6">
                  <c:v>26</c:v>
                </c:pt>
                <c:pt idx="7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201-4EA4-ABB1-70E5EC2D0B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94636032"/>
        <c:axId val="194641920"/>
      </c:barChart>
      <c:catAx>
        <c:axId val="1946360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4641920"/>
        <c:crosses val="autoZero"/>
        <c:auto val="1"/>
        <c:lblAlgn val="ctr"/>
        <c:lblOffset val="100"/>
        <c:noMultiLvlLbl val="0"/>
      </c:catAx>
      <c:valAx>
        <c:axId val="19464192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9463603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0A6-4BDC-978F-47DFF6C28D9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0A6-4BDC-978F-47DFF6C28D9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0A6-4BDC-978F-47DFF6C28D95}"/>
              </c:ext>
            </c:extLst>
          </c:dPt>
          <c:dPt>
            <c:idx val="7"/>
            <c:invertIfNegative val="0"/>
            <c:bubble3D val="0"/>
            <c:spPr>
              <a:solidFill>
                <a:srgbClr val="66FF3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0A6-4BDC-978F-47DFF6C28D95}"/>
              </c:ext>
            </c:extLst>
          </c:dPt>
          <c:dLbls>
            <c:dLbl>
              <c:idx val="0"/>
              <c:layout>
                <c:manualLayout>
                  <c:x val="2.8121590672311948E-3"/>
                  <c:y val="1.599249821710928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0A6-4BDC-978F-47DFF6C28D95}"/>
                </c:ext>
              </c:extLst>
            </c:dLbl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0A6-4BDC-978F-47DFF6C28D95}"/>
                </c:ext>
              </c:extLst>
            </c:dLbl>
            <c:dLbl>
              <c:idx val="2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0A6-4BDC-978F-47DFF6C28D95}"/>
                </c:ext>
              </c:extLst>
            </c:dLbl>
            <c:dLbl>
              <c:idx val="3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0A6-4BDC-978F-47DFF6C28D95}"/>
                </c:ext>
              </c:extLst>
            </c:dLbl>
            <c:dLbl>
              <c:idx val="4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A6-4BDC-978F-47DFF6C28D95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71*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F0A6-4BDC-978F-47DFF6C28D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Arkusz1!$A$4:$A$11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Arkusz1!$B$4:$B$11</c:f>
              <c:numCache>
                <c:formatCode>General</c:formatCode>
                <c:ptCount val="8"/>
                <c:pt idx="0">
                  <c:v>135</c:v>
                </c:pt>
                <c:pt idx="1">
                  <c:v>129</c:v>
                </c:pt>
                <c:pt idx="2">
                  <c:v>112</c:v>
                </c:pt>
                <c:pt idx="3">
                  <c:v>86</c:v>
                </c:pt>
                <c:pt idx="4">
                  <c:v>69</c:v>
                </c:pt>
                <c:pt idx="5">
                  <c:v>72</c:v>
                </c:pt>
                <c:pt idx="6">
                  <c:v>80</c:v>
                </c:pt>
                <c:pt idx="7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0A6-4BDC-978F-47DFF6C28D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96843008"/>
        <c:axId val="196844544"/>
      </c:barChart>
      <c:catAx>
        <c:axId val="1968430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6844544"/>
        <c:crosses val="autoZero"/>
        <c:auto val="1"/>
        <c:lblAlgn val="ctr"/>
        <c:lblOffset val="100"/>
        <c:noMultiLvlLbl val="0"/>
      </c:catAx>
      <c:valAx>
        <c:axId val="196844544"/>
        <c:scaling>
          <c:orientation val="minMax"/>
          <c:max val="150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96843008"/>
        <c:crosses val="autoZero"/>
        <c:crossBetween val="between"/>
        <c:majorUnit val="3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FFFF0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alpha val="8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E16-4B26-9233-B26DC79FEF4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alpha val="8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E16-4B26-9233-B26DC79FEF4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alpha val="8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EE16-4B26-9233-B26DC79FEF4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alpha val="8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7-EE16-4B26-9233-B26DC79FEF4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alpha val="8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9-293B-4D24-9652-25D00E7C0ABB}"/>
              </c:ext>
            </c:extLst>
          </c:dPt>
          <c:dPt>
            <c:idx val="5"/>
            <c:invertIfNegative val="0"/>
            <c:bubble3D val="0"/>
            <c:spPr>
              <a:solidFill>
                <a:srgbClr val="66FF33">
                  <a:alpha val="74000"/>
                </a:srgb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A-3176-44FD-8ED8-41AB60071384}"/>
              </c:ext>
            </c:extLst>
          </c:dPt>
          <c:dLbls>
            <c:dLbl>
              <c:idx val="0"/>
              <c:layout>
                <c:manualLayout>
                  <c:x val="1.1852502604595225E-2"/>
                  <c:y val="-0.34009549734984845"/>
                </c:manualLayout>
              </c:layout>
              <c:spPr/>
              <c:txPr>
                <a:bodyPr anchor="t" anchorCtr="0"/>
                <a:lstStyle/>
                <a:p>
                  <a:pPr>
                    <a:defRPr b="1" i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E16-4B26-9233-B26DC79FEF44}"/>
                </c:ext>
              </c:extLst>
            </c:dLbl>
            <c:dLbl>
              <c:idx val="1"/>
              <c:layout>
                <c:manualLayout>
                  <c:x val="1.5803336806126916E-2"/>
                  <c:y val="-0.315035829124070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E16-4B26-9233-B26DC79FEF44}"/>
                </c:ext>
              </c:extLst>
            </c:dLbl>
            <c:dLbl>
              <c:idx val="2"/>
              <c:layout>
                <c:manualLayout>
                  <c:x val="1.4486392072283052E-2"/>
                  <c:y val="-0.318615781727752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E16-4B26-9233-B26DC79FEF44}"/>
                </c:ext>
              </c:extLst>
            </c:dLbl>
            <c:dLbl>
              <c:idx val="3"/>
              <c:layout>
                <c:manualLayout>
                  <c:x val="1.3894060005845057E-2"/>
                  <c:y val="-0.214751685751552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E16-4B26-9233-B26DC79FEF44}"/>
                </c:ext>
              </c:extLst>
            </c:dLbl>
            <c:dLbl>
              <c:idx val="4"/>
              <c:layout>
                <c:manualLayout>
                  <c:x val="1.9138757783479517E-2"/>
                  <c:y val="-0.263689690938576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93B-4D24-9652-25D00E7C0ABB}"/>
                </c:ext>
              </c:extLst>
            </c:dLbl>
            <c:dLbl>
              <c:idx val="5"/>
              <c:layout>
                <c:manualLayout>
                  <c:x val="1.3157895976142107E-2"/>
                  <c:y val="-0.27549669202537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176-44FD-8ED8-41AB600713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Arkusz1!$B$2:$B$7</c:f>
              <c:numCache>
                <c:formatCode>General</c:formatCode>
                <c:ptCount val="6"/>
                <c:pt idx="0">
                  <c:v>990</c:v>
                </c:pt>
                <c:pt idx="1">
                  <c:v>939</c:v>
                </c:pt>
                <c:pt idx="2">
                  <c:v>947</c:v>
                </c:pt>
                <c:pt idx="3">
                  <c:v>715</c:v>
                </c:pt>
                <c:pt idx="4">
                  <c:v>672</c:v>
                </c:pt>
                <c:pt idx="5">
                  <c:v>838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E16-4B26-9233-B26DC79FEF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gapDepth val="98"/>
        <c:shape val="box"/>
        <c:axId val="177658496"/>
        <c:axId val="177668480"/>
        <c:axId val="0"/>
      </c:bar3DChart>
      <c:catAx>
        <c:axId val="177658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177668480"/>
        <c:crosses val="autoZero"/>
        <c:auto val="1"/>
        <c:lblAlgn val="ctr"/>
        <c:lblOffset val="100"/>
        <c:noMultiLvlLbl val="0"/>
      </c:catAx>
      <c:valAx>
        <c:axId val="177668480"/>
        <c:scaling>
          <c:orientation val="minMax"/>
          <c:max val="1200"/>
          <c:min val="500"/>
        </c:scaling>
        <c:delete val="0"/>
        <c:axPos val="l"/>
        <c:majorGridlines>
          <c:spPr>
            <a:ln>
              <a:solidFill>
                <a:schemeClr val="dk1">
                  <a:lumMod val="15000"/>
                  <a:lumOff val="85000"/>
                </a:schemeClr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spPr>
          <a:noFill/>
          <a:ln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c:spPr>
        <c:txPr>
          <a:bodyPr/>
          <a:lstStyle/>
          <a:p>
            <a: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pl-PL"/>
          </a:p>
        </c:txPr>
        <c:crossAx val="1776584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09547244094486"/>
          <c:y val="0.17610162401574803"/>
          <c:w val="0.74052411417322839"/>
          <c:h val="0.714830708661417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 w="19050">
              <a:solidFill>
                <a:srgbClr val="00000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rgbClr val="000000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2BA-4759-84C5-9AE175BB0E6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rgbClr val="000000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8D0A-4670-8132-5666872F20C3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rgbClr val="000000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003-4F4F-895B-CF5C65CA85A7}"/>
              </c:ext>
            </c:extLst>
          </c:dPt>
          <c:dPt>
            <c:idx val="7"/>
            <c:invertIfNegative val="0"/>
            <c:bubble3D val="0"/>
            <c:spPr>
              <a:solidFill>
                <a:srgbClr val="14EF03"/>
              </a:solidFill>
              <a:ln w="19050">
                <a:solidFill>
                  <a:srgbClr val="000000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548E-4716-A7F5-5FD4B890C5F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Arkusz1!$B$2:$B$9</c:f>
              <c:numCache>
                <c:formatCode>General</c:formatCode>
                <c:ptCount val="8"/>
                <c:pt idx="0">
                  <c:v>118</c:v>
                </c:pt>
                <c:pt idx="1">
                  <c:v>171</c:v>
                </c:pt>
                <c:pt idx="2">
                  <c:v>165</c:v>
                </c:pt>
                <c:pt idx="3">
                  <c:v>226</c:v>
                </c:pt>
                <c:pt idx="4">
                  <c:v>440</c:v>
                </c:pt>
                <c:pt idx="5">
                  <c:v>781</c:v>
                </c:pt>
                <c:pt idx="6">
                  <c:v>1150</c:v>
                </c:pt>
                <c:pt idx="7">
                  <c:v>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BA-4759-84C5-9AE175BB0E6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78993024"/>
        <c:axId val="179170304"/>
      </c:barChart>
      <c:catAx>
        <c:axId val="178993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solidFill>
              <a:srgbClr val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79170304"/>
        <c:crosses val="autoZero"/>
        <c:auto val="1"/>
        <c:lblAlgn val="ctr"/>
        <c:lblOffset val="100"/>
        <c:noMultiLvlLbl val="0"/>
      </c:catAx>
      <c:valAx>
        <c:axId val="179170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78993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15008738881563"/>
          <c:y val="3.02952956415327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Jak by Pan/i ocenił/a działalność instytucji ?</c:v>
                </c:pt>
              </c:strCache>
            </c:strRef>
          </c:tx>
          <c:spPr>
            <a:solidFill>
              <a:schemeClr val="accent1"/>
            </a:solidFill>
            <a:ln w="0" cap="sq">
              <a:noFill/>
            </a:ln>
            <a:effectLst/>
          </c:spPr>
          <c:invertIfNegative val="0"/>
          <c:dPt>
            <c:idx val="20"/>
            <c:invertIfNegative val="0"/>
            <c:bubble3D val="0"/>
            <c:spPr>
              <a:solidFill>
                <a:srgbClr val="00B050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559-4EA5-96FA-9947F63FF4D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Arkusz1!$A$2:$A$24</c:f>
              <c:strCache>
                <c:ptCount val="23"/>
                <c:pt idx="0">
                  <c:v>FZZ</c:v>
                </c:pt>
                <c:pt idx="1">
                  <c:v>OPZZ</c:v>
                </c:pt>
                <c:pt idx="2">
                  <c:v>Trybunał konstytucyjny</c:v>
                </c:pt>
                <c:pt idx="3">
                  <c:v>Sejm</c:v>
                </c:pt>
                <c:pt idx="4">
                  <c:v>Sądy</c:v>
                </c:pt>
                <c:pt idx="5">
                  <c:v>Prokuratura</c:v>
                </c:pt>
                <c:pt idx="6">
                  <c:v>Państwowe Gospodarstwo Wodne Wody Polskie</c:v>
                </c:pt>
                <c:pt idx="7">
                  <c:v>NBP</c:v>
                </c:pt>
                <c:pt idx="8">
                  <c:v>NSZZ "Solidarność"</c:v>
                </c:pt>
                <c:pt idx="9">
                  <c:v>Senat</c:v>
                </c:pt>
                <c:pt idx="10">
                  <c:v>NFZ</c:v>
                </c:pt>
                <c:pt idx="11">
                  <c:v>KAS</c:v>
                </c:pt>
                <c:pt idx="12">
                  <c:v>RPO</c:v>
                </c:pt>
                <c:pt idx="13">
                  <c:v>Główny Inspektor Ochrony Środowiska</c:v>
                </c:pt>
                <c:pt idx="14">
                  <c:v>NIK</c:v>
                </c:pt>
                <c:pt idx="15">
                  <c:v>Kościół Rzymskokatolicji</c:v>
                </c:pt>
                <c:pt idx="16">
                  <c:v>ZUS</c:v>
                </c:pt>
                <c:pt idx="17">
                  <c:v>Prezydent</c:v>
                </c:pt>
                <c:pt idx="18">
                  <c:v>Sanepid</c:v>
                </c:pt>
                <c:pt idx="19">
                  <c:v>Straż Graniczna</c:v>
                </c:pt>
                <c:pt idx="20">
                  <c:v>Policja</c:v>
                </c:pt>
                <c:pt idx="21">
                  <c:v>Władze samorządowe</c:v>
                </c:pt>
                <c:pt idx="22">
                  <c:v>Wojsko</c:v>
                </c:pt>
              </c:strCache>
            </c:strRef>
          </c:cat>
          <c:val>
            <c:numRef>
              <c:f>Arkusz1!$B$2:$B$24</c:f>
              <c:numCache>
                <c:formatCode>General</c:formatCode>
                <c:ptCount val="23"/>
                <c:pt idx="0">
                  <c:v>14</c:v>
                </c:pt>
                <c:pt idx="1">
                  <c:v>20</c:v>
                </c:pt>
                <c:pt idx="2">
                  <c:v>23</c:v>
                </c:pt>
                <c:pt idx="3">
                  <c:v>25</c:v>
                </c:pt>
                <c:pt idx="4">
                  <c:v>26</c:v>
                </c:pt>
                <c:pt idx="5">
                  <c:v>27</c:v>
                </c:pt>
                <c:pt idx="6">
                  <c:v>27</c:v>
                </c:pt>
                <c:pt idx="7">
                  <c:v>28</c:v>
                </c:pt>
                <c:pt idx="8">
                  <c:v>29</c:v>
                </c:pt>
                <c:pt idx="9">
                  <c:v>30</c:v>
                </c:pt>
                <c:pt idx="10">
                  <c:v>32</c:v>
                </c:pt>
                <c:pt idx="11">
                  <c:v>33</c:v>
                </c:pt>
                <c:pt idx="12">
                  <c:v>33</c:v>
                </c:pt>
                <c:pt idx="13">
                  <c:v>35</c:v>
                </c:pt>
                <c:pt idx="14">
                  <c:v>39</c:v>
                </c:pt>
                <c:pt idx="15">
                  <c:v>40</c:v>
                </c:pt>
                <c:pt idx="16">
                  <c:v>46</c:v>
                </c:pt>
                <c:pt idx="17">
                  <c:v>46</c:v>
                </c:pt>
                <c:pt idx="18">
                  <c:v>50</c:v>
                </c:pt>
                <c:pt idx="19">
                  <c:v>68</c:v>
                </c:pt>
                <c:pt idx="20">
                  <c:v>68</c:v>
                </c:pt>
                <c:pt idx="21">
                  <c:v>69</c:v>
                </c:pt>
                <c:pt idx="22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59-4EA5-96FA-9947F63FF4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2"/>
        <c:axId val="55670752"/>
        <c:axId val="55663680"/>
      </c:barChart>
      <c:catAx>
        <c:axId val="55670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5663680"/>
        <c:crosses val="autoZero"/>
        <c:auto val="1"/>
        <c:lblAlgn val="ctr"/>
        <c:lblOffset val="100"/>
        <c:noMultiLvlLbl val="0"/>
      </c:catAx>
      <c:valAx>
        <c:axId val="55663680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one"/>
        <c:spPr>
          <a:solidFill>
            <a:schemeClr val="tx1"/>
          </a:solidFill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5670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</a:defRPr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7030A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0BA2-4A7B-BEEA-EDD6C131132F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0BA2-4A7B-BEEA-EDD6C131132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5-BD4C-4227-AD7A-E19886A3E5ED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7-FE30-4FD2-B522-8754E3A4858A}"/>
              </c:ext>
            </c:extLst>
          </c:dPt>
          <c:dLbls>
            <c:dLbl>
              <c:idx val="0"/>
              <c:layout>
                <c:manualLayout>
                  <c:x val="1.4945224323383662E-2"/>
                  <c:y val="-1.54168882470828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A2-4A7B-BEEA-EDD6C131132F}"/>
                </c:ext>
              </c:extLst>
            </c:dLbl>
            <c:dLbl>
              <c:idx val="1"/>
              <c:layout>
                <c:manualLayout>
                  <c:x val="1.2430937145457257E-2"/>
                  <c:y val="-6.14700159732517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A2-4A7B-BEEA-EDD6C131132F}"/>
                </c:ext>
              </c:extLst>
            </c:dLbl>
            <c:dLbl>
              <c:idx val="2"/>
              <c:layout>
                <c:manualLayout>
                  <c:x val="9.6652212497381259E-3"/>
                  <c:y val="-1.5425646045780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4C-4227-AD7A-E19886A3E5ED}"/>
                </c:ext>
              </c:extLst>
            </c:dLbl>
            <c:dLbl>
              <c:idx val="3"/>
              <c:layout>
                <c:manualLayout>
                  <c:x val="1.4351212206591074E-2"/>
                  <c:y val="-9.23363909403494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891010641744027E-2"/>
                      <c:h val="6.613015703539902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FE30-4FD2-B522-8754E3A4858A}"/>
                </c:ext>
              </c:extLst>
            </c:dLbl>
            <c:dLbl>
              <c:idx val="4"/>
              <c:layout>
                <c:manualLayout>
                  <c:x val="2.1526818309886741E-2"/>
                  <c:y val="-2.16268973405971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98B-43DD-B06D-B4857545D4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Arkusz1!$B$2:$B$6</c:f>
              <c:numCache>
                <c:formatCode>General</c:formatCode>
                <c:ptCount val="5"/>
                <c:pt idx="0">
                  <c:v>4339</c:v>
                </c:pt>
                <c:pt idx="1">
                  <c:v>4388</c:v>
                </c:pt>
                <c:pt idx="2">
                  <c:v>4078</c:v>
                </c:pt>
                <c:pt idx="3">
                  <c:v>4490</c:v>
                </c:pt>
                <c:pt idx="4">
                  <c:v>4674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A2-4A7B-BEEA-EDD6C1311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6604928"/>
        <c:axId val="116606464"/>
        <c:axId val="0"/>
      </c:bar3DChart>
      <c:catAx>
        <c:axId val="116604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116606464"/>
        <c:crosses val="autoZero"/>
        <c:auto val="1"/>
        <c:lblAlgn val="ctr"/>
        <c:lblOffset val="100"/>
        <c:noMultiLvlLbl val="0"/>
      </c:catAx>
      <c:valAx>
        <c:axId val="116606464"/>
        <c:scaling>
          <c:orientation val="minMax"/>
          <c:max val="6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116604928"/>
        <c:crosses val="autoZero"/>
        <c:crossBetween val="between"/>
        <c:majorUnit val="15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7030A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1B18-4412-A8B1-4FB35B808E70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1B18-4412-A8B1-4FB35B808E7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5-929C-4697-9ECB-3EC0A1F3818C}"/>
              </c:ext>
            </c:extLst>
          </c:dPt>
          <c:dLbls>
            <c:dLbl>
              <c:idx val="0"/>
              <c:layout>
                <c:manualLayout>
                  <c:x val="8.1674633356748471E-3"/>
                  <c:y val="-3.09043757637282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18-4412-A8B1-4FB35B808E70}"/>
                </c:ext>
              </c:extLst>
            </c:dLbl>
            <c:dLbl>
              <c:idx val="1"/>
              <c:layout>
                <c:manualLayout>
                  <c:x val="8.9907197389185421E-3"/>
                  <c:y val="3.08970760922620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18-4412-A8B1-4FB35B808E70}"/>
                </c:ext>
              </c:extLst>
            </c:dLbl>
            <c:dLbl>
              <c:idx val="2"/>
              <c:layout>
                <c:manualLayout>
                  <c:x val="1.3550165988334618E-2"/>
                  <c:y val="-2.47215540319248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9C-4697-9ECB-3EC0A1F3818C}"/>
                </c:ext>
              </c:extLst>
            </c:dLbl>
            <c:dLbl>
              <c:idx val="3"/>
              <c:layout>
                <c:manualLayout>
                  <c:x val="9.3685988541169982E-3"/>
                  <c:y val="-9.27058276197181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685-4B05-8397-EDA2E552D6F7}"/>
                </c:ext>
              </c:extLst>
            </c:dLbl>
            <c:dLbl>
              <c:idx val="4"/>
              <c:layout>
                <c:manualLayout>
                  <c:x val="1.4052898281175454E-2"/>
                  <c:y val="-6.18038850798121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FAE-4A62-B45A-9337AF1AB7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Arkusz1!$B$2:$B$6</c:f>
              <c:numCache>
                <c:formatCode>General</c:formatCode>
                <c:ptCount val="5"/>
                <c:pt idx="0">
                  <c:v>2948</c:v>
                </c:pt>
                <c:pt idx="1">
                  <c:v>2817</c:v>
                </c:pt>
                <c:pt idx="2">
                  <c:v>2522</c:v>
                </c:pt>
                <c:pt idx="3">
                  <c:v>2593</c:v>
                </c:pt>
                <c:pt idx="4">
                  <c:v>2777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18-4412-A8B1-4FB35B808E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703296"/>
        <c:axId val="211704832"/>
        <c:axId val="0"/>
      </c:bar3DChart>
      <c:catAx>
        <c:axId val="211703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1704832"/>
        <c:crosses val="autoZero"/>
        <c:auto val="1"/>
        <c:lblAlgn val="ctr"/>
        <c:lblOffset val="100"/>
        <c:noMultiLvlLbl val="0"/>
      </c:catAx>
      <c:valAx>
        <c:axId val="211704832"/>
        <c:scaling>
          <c:orientation val="minMax"/>
          <c:max val="375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1703296"/>
        <c:crosses val="autoZero"/>
        <c:crossBetween val="between"/>
        <c:majorUnit val="75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7030A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0BA2-4A7B-BEEA-EDD6C131132F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0BA2-4A7B-BEEA-EDD6C131132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5-BD4C-4227-AD7A-E19886A3E5ED}"/>
              </c:ext>
            </c:extLst>
          </c:dPt>
          <c:dLbls>
            <c:dLbl>
              <c:idx val="0"/>
              <c:layout>
                <c:manualLayout>
                  <c:x val="7.7696182200880813E-3"/>
                  <c:y val="3.08995093160835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A2-4A7B-BEEA-EDD6C131132F}"/>
                </c:ext>
              </c:extLst>
            </c:dLbl>
            <c:dLbl>
              <c:idx val="1"/>
              <c:layout>
                <c:manualLayout>
                  <c:x val="1.003906844435873E-2"/>
                  <c:y val="-9.27106940673627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A2-4A7B-BEEA-EDD6C131132F}"/>
                </c:ext>
              </c:extLst>
            </c:dLbl>
            <c:dLbl>
              <c:idx val="2"/>
              <c:layout>
                <c:manualLayout>
                  <c:x val="1.2057089950836739E-2"/>
                  <c:y val="-6.18063183036347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4C-4227-AD7A-E19886A3E5ED}"/>
                </c:ext>
              </c:extLst>
            </c:dLbl>
            <c:dLbl>
              <c:idx val="3"/>
              <c:layout>
                <c:manualLayout>
                  <c:x val="1.1959343505492546E-2"/>
                  <c:y val="-1.23607770159624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550-46FA-96F2-00CA69B8DF16}"/>
                </c:ext>
              </c:extLst>
            </c:dLbl>
            <c:dLbl>
              <c:idx val="4"/>
              <c:layout>
                <c:manualLayout>
                  <c:x val="1.4351212206590986E-2"/>
                  <c:y val="-6.18038850798121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9FF-4722-952B-0413078038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Arkusz1!$B$2:$B$6</c:f>
              <c:numCache>
                <c:formatCode>General</c:formatCode>
                <c:ptCount val="5"/>
                <c:pt idx="0">
                  <c:v>10876</c:v>
                </c:pt>
                <c:pt idx="1">
                  <c:v>9313</c:v>
                </c:pt>
                <c:pt idx="2">
                  <c:v>5520</c:v>
                </c:pt>
                <c:pt idx="3">
                  <c:v>6455</c:v>
                </c:pt>
                <c:pt idx="4">
                  <c:v>8202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A2-4A7B-BEEA-EDD6C1311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659776"/>
        <c:axId val="211661568"/>
        <c:axId val="0"/>
      </c:bar3DChart>
      <c:catAx>
        <c:axId val="211659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1661568"/>
        <c:crosses val="autoZero"/>
        <c:auto val="1"/>
        <c:lblAlgn val="ctr"/>
        <c:lblOffset val="100"/>
        <c:noMultiLvlLbl val="0"/>
      </c:catAx>
      <c:valAx>
        <c:axId val="211661568"/>
        <c:scaling>
          <c:orientation val="minMax"/>
          <c:max val="11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1659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7030A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1B18-4412-A8B1-4FB35B808E70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1B18-4412-A8B1-4FB35B808E7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5-929C-4697-9ECB-3EC0A1F3818C}"/>
              </c:ext>
            </c:extLst>
          </c:dPt>
          <c:dLbls>
            <c:dLbl>
              <c:idx val="0"/>
              <c:layout>
                <c:manualLayout>
                  <c:x val="8.1674633356748471E-3"/>
                  <c:y val="-6.18063183036344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18-4412-A8B1-4FB35B808E70}"/>
                </c:ext>
              </c:extLst>
            </c:dLbl>
            <c:dLbl>
              <c:idx val="1"/>
              <c:layout>
                <c:manualLayout>
                  <c:x val="4.3064203118600005E-3"/>
                  <c:y val="-6.18087515274566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18-4412-A8B1-4FB35B808E70}"/>
                </c:ext>
              </c:extLst>
            </c:dLbl>
            <c:dLbl>
              <c:idx val="2"/>
              <c:layout>
                <c:manualLayout>
                  <c:x val="1.1208016274805348E-2"/>
                  <c:y val="-3.09019425399063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9C-4697-9ECB-3EC0A1F3818C}"/>
                </c:ext>
              </c:extLst>
            </c:dLbl>
            <c:dLbl>
              <c:idx val="3"/>
              <c:layout>
                <c:manualLayout>
                  <c:x val="2.1079347421763438E-2"/>
                  <c:y val="-1.8541165523943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C88-4EC3-B28E-3EAF5A0677FB}"/>
                </c:ext>
              </c:extLst>
            </c:dLbl>
            <c:dLbl>
              <c:idx val="4"/>
              <c:layout>
                <c:manualLayout>
                  <c:x val="1.1710748567646355E-2"/>
                  <c:y val="-6.18038850798121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9C6-4F61-8C37-9F79FC99F0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Arkusz1!$B$2:$B$6</c:f>
              <c:numCache>
                <c:formatCode>General</c:formatCode>
                <c:ptCount val="5"/>
                <c:pt idx="0">
                  <c:v>3795</c:v>
                </c:pt>
                <c:pt idx="1">
                  <c:v>3664</c:v>
                </c:pt>
                <c:pt idx="2">
                  <c:v>2656</c:v>
                </c:pt>
                <c:pt idx="3">
                  <c:v>2947</c:v>
                </c:pt>
                <c:pt idx="4">
                  <c:v>2796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18-4412-A8B1-4FB35B808E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5905024"/>
        <c:axId val="215906560"/>
        <c:axId val="0"/>
      </c:bar3DChart>
      <c:catAx>
        <c:axId val="215905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5906560"/>
        <c:crosses val="autoZero"/>
        <c:auto val="1"/>
        <c:lblAlgn val="ctr"/>
        <c:lblOffset val="100"/>
        <c:noMultiLvlLbl val="0"/>
      </c:catAx>
      <c:valAx>
        <c:axId val="215906560"/>
        <c:scaling>
          <c:orientation val="minMax"/>
          <c:max val="4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5905024"/>
        <c:crosses val="autoZero"/>
        <c:crossBetween val="between"/>
        <c:majorUnit val="1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7030A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0BA2-4A7B-BEEA-EDD6C131132F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0BA2-4A7B-BEEA-EDD6C131132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5-BD4C-4227-AD7A-E19886A3E5ED}"/>
              </c:ext>
            </c:extLst>
          </c:dPt>
          <c:dLbls>
            <c:dLbl>
              <c:idx val="0"/>
              <c:layout>
                <c:manualLayout>
                  <c:x val="1.0161486921186564E-2"/>
                  <c:y val="6.4893836011420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A2-4A7B-BEEA-EDD6C131132F}"/>
                </c:ext>
              </c:extLst>
            </c:dLbl>
            <c:dLbl>
              <c:idx val="1"/>
              <c:layout>
                <c:manualLayout>
                  <c:x val="1.2430937145457214E-2"/>
                  <c:y val="0.18541116859467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A2-4A7B-BEEA-EDD6C131132F}"/>
                </c:ext>
              </c:extLst>
            </c:dLbl>
            <c:dLbl>
              <c:idx val="2"/>
              <c:layout>
                <c:manualLayout>
                  <c:x val="1.6840827353033792E-2"/>
                  <c:y val="-6.18063183036344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4C-4227-AD7A-E19886A3E5ED}"/>
                </c:ext>
              </c:extLst>
            </c:dLbl>
            <c:dLbl>
              <c:idx val="3"/>
              <c:layout>
                <c:manualLayout>
                  <c:x val="1.4351212206591161E-2"/>
                  <c:y val="0.10506660463568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799-4B06-9E2B-ADE3A58B8FF0}"/>
                </c:ext>
              </c:extLst>
            </c:dLbl>
            <c:dLbl>
              <c:idx val="4"/>
              <c:layout>
                <c:manualLayout>
                  <c:x val="1.1959343505492635E-2"/>
                  <c:y val="-6.18038850798124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7F-41DA-B965-4271FF1769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Arkusz1!$B$2:$B$6</c:f>
              <c:numCache>
                <c:formatCode>0.00%</c:formatCode>
                <c:ptCount val="5"/>
                <c:pt idx="0">
                  <c:v>0.91400000000000003</c:v>
                </c:pt>
                <c:pt idx="1">
                  <c:v>0.89119999999999999</c:v>
                </c:pt>
                <c:pt idx="2">
                  <c:v>0.81489999999999996</c:v>
                </c:pt>
                <c:pt idx="3">
                  <c:v>0.79210000000000003</c:v>
                </c:pt>
                <c:pt idx="4">
                  <c:v>0.82079999999999997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A2-4A7B-BEEA-EDD6C1311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8319104"/>
        <c:axId val="218337280"/>
        <c:axId val="0"/>
      </c:bar3DChart>
      <c:catAx>
        <c:axId val="218319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8337280"/>
        <c:crosses val="autoZero"/>
        <c:auto val="1"/>
        <c:lblAlgn val="ctr"/>
        <c:lblOffset val="100"/>
        <c:noMultiLvlLbl val="0"/>
      </c:catAx>
      <c:valAx>
        <c:axId val="218337280"/>
        <c:scaling>
          <c:orientation val="minMax"/>
          <c:max val="1"/>
          <c:min val="0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8319104"/>
        <c:crosses val="autoZero"/>
        <c:crossBetween val="between"/>
        <c:majorUnit val="0.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7030A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1B18-4412-A8B1-4FB35B808E70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1B18-4412-A8B1-4FB35B808E7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5-929C-4697-9ECB-3EC0A1F3818C}"/>
              </c:ext>
            </c:extLst>
          </c:dPt>
          <c:dLbls>
            <c:dLbl>
              <c:idx val="0"/>
              <c:layout>
                <c:manualLayout>
                  <c:x val="1.6587744746602885E-2"/>
                  <c:y val="5.56232532494487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18-4412-A8B1-4FB35B808E70}"/>
                </c:ext>
              </c:extLst>
            </c:dLbl>
            <c:dLbl>
              <c:idx val="1"/>
              <c:layout>
                <c:manualLayout>
                  <c:x val="9.8854982528592782E-3"/>
                  <c:y val="0.197771945610634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18-4412-A8B1-4FB35B808E70}"/>
                </c:ext>
              </c:extLst>
            </c:dLbl>
            <c:dLbl>
              <c:idx val="2"/>
              <c:layout>
                <c:manualLayout>
                  <c:x val="1.1463774531760892E-2"/>
                  <c:y val="-6.18038850798124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9C-4697-9ECB-3EC0A1F3818C}"/>
                </c:ext>
              </c:extLst>
            </c:dLbl>
            <c:dLbl>
              <c:idx val="3"/>
              <c:layout>
                <c:manualLayout>
                  <c:x val="2.1079368710411234E-2"/>
                  <c:y val="0.129788158667605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37C-4E4A-8DA0-C95BAB7C9900}"/>
                </c:ext>
              </c:extLst>
            </c:dLbl>
            <c:dLbl>
              <c:idx val="4"/>
              <c:layout>
                <c:manualLayout>
                  <c:x val="1.1710663529874364E-2"/>
                  <c:y val="-1.2360777015962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AC3-45A1-8938-C370D91D51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Arkusz1!$B$2:$B$6</c:f>
              <c:numCache>
                <c:formatCode>0.00%</c:formatCode>
                <c:ptCount val="5"/>
                <c:pt idx="0">
                  <c:v>0.80500000000000005</c:v>
                </c:pt>
                <c:pt idx="1">
                  <c:v>0.80349999999999999</c:v>
                </c:pt>
                <c:pt idx="2">
                  <c:v>0.7389</c:v>
                </c:pt>
                <c:pt idx="3">
                  <c:v>0.71430000000000005</c:v>
                </c:pt>
                <c:pt idx="4">
                  <c:v>0.69210000000000005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18-4412-A8B1-4FB35B808E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8357760"/>
        <c:axId val="218359296"/>
        <c:axId val="0"/>
      </c:bar3DChart>
      <c:catAx>
        <c:axId val="218357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8359296"/>
        <c:crosses val="autoZero"/>
        <c:auto val="1"/>
        <c:lblAlgn val="ctr"/>
        <c:lblOffset val="100"/>
        <c:noMultiLvlLbl val="0"/>
      </c:catAx>
      <c:valAx>
        <c:axId val="218359296"/>
        <c:scaling>
          <c:orientation val="minMax"/>
          <c:max val="1"/>
          <c:min val="0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8357760"/>
        <c:crosses val="autoZero"/>
        <c:crossBetween val="between"/>
        <c:majorUnit val="0.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FEDF5D-DFC7-4278-8495-BB03C89F3FA1}" type="doc">
      <dgm:prSet loTypeId="urn:microsoft.com/office/officeart/2005/8/layout/orgChart1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A3FB4E3F-5B25-41C1-9DFF-E7008336C3DB}">
      <dgm:prSet phldrT="[Tekst]" custT="1"/>
      <dgm:spPr/>
      <dgm:t>
        <a:bodyPr/>
        <a:lstStyle/>
        <a:p>
          <a:pPr algn="ctr"/>
          <a:r>
            <a:rPr lang="pl-PL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Komendant Miejski Policji </a:t>
          </a:r>
        </a:p>
        <a:p>
          <a:pPr algn="ctr"/>
          <a:r>
            <a:rPr lang="pl-PL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w Tarnowie </a:t>
          </a:r>
        </a:p>
      </dgm:t>
    </dgm:pt>
    <dgm:pt modelId="{58BD3AE7-78E6-4B39-A897-CED78A2E6DB9}" type="parTrans" cxnId="{99EC5B6F-6C5D-4D38-A293-0DFF519C3AD2}">
      <dgm:prSet/>
      <dgm:spPr/>
      <dgm:t>
        <a:bodyPr/>
        <a:lstStyle/>
        <a:p>
          <a:endParaRPr lang="pl-PL"/>
        </a:p>
      </dgm:t>
    </dgm:pt>
    <dgm:pt modelId="{C9D2C879-53D8-41D0-A3F7-9DAC06D406B2}" type="sibTrans" cxnId="{99EC5B6F-6C5D-4D38-A293-0DFF519C3AD2}">
      <dgm:prSet/>
      <dgm:spPr/>
      <dgm:t>
        <a:bodyPr/>
        <a:lstStyle/>
        <a:p>
          <a:endParaRPr lang="pl-PL"/>
        </a:p>
      </dgm:t>
    </dgm:pt>
    <dgm:pt modelId="{103842F1-72A4-47B3-8EE0-97416BEC97F7}">
      <dgm:prSet phldrT="[Tekst]" custT="1"/>
      <dgm:spPr/>
      <dgm:t>
        <a:bodyPr/>
        <a:lstStyle/>
        <a:p>
          <a:r>
            <a:rPr lang="pl-PL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I Zastępca Komendanta Miejskiego Policji w Tarnowie</a:t>
          </a:r>
        </a:p>
      </dgm:t>
    </dgm:pt>
    <dgm:pt modelId="{7D0BE194-F08A-46EE-8865-0A9F30BBD6E3}" type="parTrans" cxnId="{3B39D062-B2D0-4D80-85EF-548BC14D4E4D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15CDCB-CD3A-4580-8055-791C6751174A}" type="sibTrans" cxnId="{3B39D062-B2D0-4D80-85EF-548BC14D4E4D}">
      <dgm:prSet/>
      <dgm:spPr/>
      <dgm:t>
        <a:bodyPr/>
        <a:lstStyle/>
        <a:p>
          <a:endParaRPr lang="pl-PL"/>
        </a:p>
      </dgm:t>
    </dgm:pt>
    <dgm:pt modelId="{A6B57BCA-8EDB-4C9E-9FC8-1FCFBD2ABA69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Prewencji </a:t>
          </a:r>
        </a:p>
      </dgm:t>
    </dgm:pt>
    <dgm:pt modelId="{FAAB5C67-E07D-4688-B641-B0CDC8552EE2}" type="parTrans" cxnId="{474B92AD-B1C4-46AF-B212-C3214ED643D8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17C971-D0F7-420A-BADF-2F2E7AAE8567}" type="sibTrans" cxnId="{474B92AD-B1C4-46AF-B212-C3214ED643D8}">
      <dgm:prSet/>
      <dgm:spPr/>
      <dgm:t>
        <a:bodyPr/>
        <a:lstStyle/>
        <a:p>
          <a:endParaRPr lang="pl-PL"/>
        </a:p>
      </dgm:t>
    </dgm:pt>
    <dgm:pt modelId="{36409965-BB0D-4622-8573-ECD8E2BC93A3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Sztab Policji</a:t>
          </a:r>
        </a:p>
      </dgm:t>
    </dgm:pt>
    <dgm:pt modelId="{32302A1C-F6B9-4373-A875-8C1A2929A886}" type="parTrans" cxnId="{3AD5CC93-D932-40F6-8CDF-E2D3C95D002D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7212C5-8831-4002-92F6-547C1CBBA900}" type="sibTrans" cxnId="{3AD5CC93-D932-40F6-8CDF-E2D3C95D002D}">
      <dgm:prSet/>
      <dgm:spPr/>
      <dgm:t>
        <a:bodyPr/>
        <a:lstStyle/>
        <a:p>
          <a:endParaRPr lang="pl-PL"/>
        </a:p>
      </dgm:t>
    </dgm:pt>
    <dgm:pt modelId="{FCC113C8-2BC3-4241-BF7F-15372CD66762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Ruchu Drogowego</a:t>
          </a:r>
        </a:p>
      </dgm:t>
    </dgm:pt>
    <dgm:pt modelId="{705DE094-2A45-45D3-A0D9-E9F1D3753B27}" type="parTrans" cxnId="{08E6461D-63AC-4E21-91C5-0AD9CB554AC9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CF7EF1-BC1A-469E-BD58-9F0F0F88AE63}" type="sibTrans" cxnId="{08E6461D-63AC-4E21-91C5-0AD9CB554AC9}">
      <dgm:prSet/>
      <dgm:spPr/>
      <dgm:t>
        <a:bodyPr/>
        <a:lstStyle/>
        <a:p>
          <a:endParaRPr lang="pl-PL"/>
        </a:p>
      </dgm:t>
    </dgm:pt>
    <dgm:pt modelId="{8D2BCD2A-24EF-4C52-8F45-5061A94B2EF1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w Ciężkowicach </a:t>
          </a:r>
        </a:p>
      </dgm:t>
    </dgm:pt>
    <dgm:pt modelId="{2488D65E-A200-41A0-91F5-3266601FB98C}" type="parTrans" cxnId="{FA85A329-1A1A-4D47-99A6-C94D16759231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8202F9-9D1F-4B44-A231-4A4B1428D635}" type="sibTrans" cxnId="{FA85A329-1A1A-4D47-99A6-C94D16759231}">
      <dgm:prSet/>
      <dgm:spPr/>
      <dgm:t>
        <a:bodyPr/>
        <a:lstStyle/>
        <a:p>
          <a:endParaRPr lang="pl-PL"/>
        </a:p>
      </dgm:t>
    </dgm:pt>
    <dgm:pt modelId="{99FDCDEB-DF55-41FA-B576-20DB146C9A64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    w Tuchowie</a:t>
          </a:r>
        </a:p>
      </dgm:t>
    </dgm:pt>
    <dgm:pt modelId="{6BD681B8-6E76-4944-9841-4505A0CC5BCB}" type="parTrans" cxnId="{FF32324D-F799-4C70-8D8A-DEC59675D60C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FCD1E5-1D68-4455-A4F7-2B8EDD276CA0}" type="sibTrans" cxnId="{FF32324D-F799-4C70-8D8A-DEC59675D60C}">
      <dgm:prSet/>
      <dgm:spPr/>
      <dgm:t>
        <a:bodyPr/>
        <a:lstStyle/>
        <a:p>
          <a:endParaRPr lang="pl-PL"/>
        </a:p>
      </dgm:t>
    </dgm:pt>
    <dgm:pt modelId="{8AD1C1E3-E3AD-4965-A8A1-9C5F87990A71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     w Wojniczu</a:t>
          </a:r>
        </a:p>
      </dgm:t>
    </dgm:pt>
    <dgm:pt modelId="{FC70C926-3CCA-45D0-B7B8-0FE1374A5E1C}" type="parTrans" cxnId="{AEA3C21E-0E19-4A81-B19F-E1FAD79F1D1E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CAD522-0C2B-4A23-A8A9-3DA1BA124A85}" type="sibTrans" cxnId="{AEA3C21E-0E19-4A81-B19F-E1FAD79F1D1E}">
      <dgm:prSet/>
      <dgm:spPr/>
      <dgm:t>
        <a:bodyPr/>
        <a:lstStyle/>
        <a:p>
          <a:endParaRPr lang="pl-PL"/>
        </a:p>
      </dgm:t>
    </dgm:pt>
    <dgm:pt modelId="{44C2BB70-6C7D-4CB6-9A4A-28D2EC21E4CB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    w Żabnie</a:t>
          </a:r>
        </a:p>
      </dgm:t>
    </dgm:pt>
    <dgm:pt modelId="{34B05C74-8981-4798-870D-68A2FCCC974C}" type="parTrans" cxnId="{18EB4AD3-2DC8-4B5D-9233-895250D06681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F347C6-6378-4FF6-BC7F-07699313B08C}" type="sibTrans" cxnId="{18EB4AD3-2DC8-4B5D-9233-895250D06681}">
      <dgm:prSet/>
      <dgm:spPr/>
      <dgm:t>
        <a:bodyPr/>
        <a:lstStyle/>
        <a:p>
          <a:endParaRPr lang="pl-PL"/>
        </a:p>
      </dgm:t>
    </dgm:pt>
    <dgm:pt modelId="{788B381A-575B-4066-BB76-71CCDD44826C}">
      <dgm:prSet phldrT="[Tekst]" custT="1"/>
      <dgm:spPr/>
      <dgm:t>
        <a:bodyPr/>
        <a:lstStyle/>
        <a:p>
          <a:r>
            <a:rPr lang="pl-PL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Zastępca Komendanta     Miejskiego Policji w Tarnowie</a:t>
          </a:r>
        </a:p>
      </dgm:t>
    </dgm:pt>
    <dgm:pt modelId="{3CC0B5F7-850C-4514-836F-5861D860FBA7}" type="sibTrans" cxnId="{E6BF0BFE-DE01-4369-8AC6-22BBE1CBA747}">
      <dgm:prSet/>
      <dgm:spPr/>
      <dgm:t>
        <a:bodyPr/>
        <a:lstStyle/>
        <a:p>
          <a:endParaRPr lang="pl-PL"/>
        </a:p>
      </dgm:t>
    </dgm:pt>
    <dgm:pt modelId="{90A2BEC8-5FE9-4B12-A100-BA3B5B09D744}" type="parTrans" cxnId="{E6BF0BFE-DE01-4369-8AC6-22BBE1CBA747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783A67-B8B9-4023-9E8B-424504544469}">
      <dgm:prSet custT="1"/>
      <dgm:spPr>
        <a:solidFill>
          <a:srgbClr val="F5AF92"/>
        </a:solidFill>
      </dgm:spPr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Wspomagający</a:t>
          </a:r>
        </a:p>
      </dgm:t>
    </dgm:pt>
    <dgm:pt modelId="{A712A8C6-C066-4D64-A05B-D2A00FFF3FF5}" type="parTrans" cxnId="{0ECCC44F-71B7-4F84-911F-68852EE49BF5}">
      <dgm:prSet/>
      <dgm:spPr>
        <a:ln>
          <a:solidFill>
            <a:schemeClr val="accent2"/>
          </a:solidFill>
        </a:ln>
      </dgm:spPr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DA33B2-32ED-40B8-BBCD-4A51DB9C0DA6}" type="sibTrans" cxnId="{0ECCC44F-71B7-4F84-911F-68852EE49BF5}">
      <dgm:prSet/>
      <dgm:spPr/>
      <dgm:t>
        <a:bodyPr/>
        <a:lstStyle/>
        <a:p>
          <a:endParaRPr lang="pl-PL"/>
        </a:p>
      </dgm:t>
    </dgm:pt>
    <dgm:pt modelId="{8529BCEF-525C-4217-A0A6-995B7E40372B}">
      <dgm:prSet custT="1"/>
      <dgm:spPr>
        <a:solidFill>
          <a:srgbClr val="F5AF92"/>
        </a:solidFill>
      </dgm:spPr>
      <dgm:t>
        <a:bodyPr/>
        <a:lstStyle/>
        <a:p>
          <a:pPr>
            <a:spcAft>
              <a:spcPts val="0"/>
            </a:spcAft>
          </a:pPr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</a:t>
          </a:r>
        </a:p>
        <a:p>
          <a:pPr>
            <a:spcAft>
              <a:spcPts val="0"/>
            </a:spcAft>
          </a:pPr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Administracyjno-Gospodarczy</a:t>
          </a:r>
        </a:p>
      </dgm:t>
    </dgm:pt>
    <dgm:pt modelId="{BA3FBFBA-BE68-4438-9FF7-F578690EBB38}" type="parTrans" cxnId="{D1CF2B00-853A-4ADB-8EBF-67501886B240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>
          <a:solidFill>
            <a:schemeClr val="accent2"/>
          </a:solidFill>
        </a:ln>
      </dgm:spPr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7702B5-F3FD-49F6-B175-6831A822725D}" type="sibTrans" cxnId="{D1CF2B00-853A-4ADB-8EBF-67501886B240}">
      <dgm:prSet/>
      <dgm:spPr/>
      <dgm:t>
        <a:bodyPr/>
        <a:lstStyle/>
        <a:p>
          <a:endParaRPr lang="pl-PL"/>
        </a:p>
      </dgm:t>
    </dgm:pt>
    <dgm:pt modelId="{55873DF0-5BE1-48FC-8BAA-89358FDE556F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Kontroli,                                Skarg i Wniosków oraz Dyscyplinarny</a:t>
          </a:r>
        </a:p>
      </dgm:t>
    </dgm:pt>
    <dgm:pt modelId="{F2644890-0B6B-4199-8C2C-433C87F16FE8}" type="parTrans" cxnId="{B1162426-EBCD-4D40-8930-20108994B50A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EAD07A-B6C7-47FA-9F65-3A8D2CC55F72}" type="sibTrans" cxnId="{B1162426-EBCD-4D40-8930-20108994B50A}">
      <dgm:prSet/>
      <dgm:spPr/>
      <dgm:t>
        <a:bodyPr/>
        <a:lstStyle/>
        <a:p>
          <a:endParaRPr lang="pl-PL"/>
        </a:p>
      </dgm:t>
    </dgm:pt>
    <dgm:pt modelId="{B57A796F-1EC2-4A47-8EF2-9CED147C9DAF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ds. Komunikacji Społecznej</a:t>
          </a:r>
        </a:p>
      </dgm:t>
    </dgm:pt>
    <dgm:pt modelId="{B36D2406-4A10-442D-8432-A67E1B1D6A8C}" type="parTrans" cxnId="{BA087E41-7A53-448C-B8CD-D237ED870792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EC3D9C-4768-4D80-B69B-92E840E9EC95}" type="sibTrans" cxnId="{BA087E41-7A53-448C-B8CD-D237ED870792}">
      <dgm:prSet/>
      <dgm:spPr/>
      <dgm:t>
        <a:bodyPr/>
        <a:lstStyle/>
        <a:p>
          <a:endParaRPr lang="pl-PL"/>
        </a:p>
      </dgm:t>
    </dgm:pt>
    <dgm:pt modelId="{B65FF2C3-C870-4197-96E1-D016AB97689C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ds. Ochrony Informacji Niejawnych i Składnica Akt</a:t>
          </a:r>
        </a:p>
      </dgm:t>
    </dgm:pt>
    <dgm:pt modelId="{C10BFCF1-37D4-43A2-9610-8E80E4320759}" type="parTrans" cxnId="{0109D60A-F6B3-48EF-A04B-3B0FEEC6620D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2BA91D-012F-49A0-A9C4-BF6654396784}" type="sibTrans" cxnId="{0109D60A-F6B3-48EF-A04B-3B0FEEC6620D}">
      <dgm:prSet/>
      <dgm:spPr/>
      <dgm:t>
        <a:bodyPr/>
        <a:lstStyle/>
        <a:p>
          <a:endParaRPr lang="pl-PL"/>
        </a:p>
      </dgm:t>
    </dgm:pt>
    <dgm:pt modelId="{D00D308A-DD85-4E21-8AD4-C892AB0E8AB9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ds. Bezpieczeństwa            i Higieny Pracy oraz                Medycyny Pracy</a:t>
          </a:r>
        </a:p>
      </dgm:t>
    </dgm:pt>
    <dgm:pt modelId="{34545D47-9D11-4EAB-86D6-F08586DC6FEF}" type="parTrans" cxnId="{96606229-C8C5-40AF-915C-A6B33AF60961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6C3D86-8D84-49FD-A3EC-0596EF7EF92F}" type="sibTrans" cxnId="{96606229-C8C5-40AF-915C-A6B33AF60961}">
      <dgm:prSet/>
      <dgm:spPr/>
      <dgm:t>
        <a:bodyPr/>
        <a:lstStyle/>
        <a:p>
          <a:endParaRPr lang="pl-PL"/>
        </a:p>
      </dgm:t>
    </dgm:pt>
    <dgm:pt modelId="{A8E74D2D-423D-4CAC-982E-224C47A00B08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Tarnów-Centrum</a:t>
          </a:r>
        </a:p>
      </dgm:t>
    </dgm:pt>
    <dgm:pt modelId="{86B57965-DA8B-49EC-B40F-2031D697DF12}" type="parTrans" cxnId="{857253F1-ED8B-4E1A-98B2-1C48D3B57FE9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99FDDD-FAA7-434B-9705-8094C0F175CD}" type="sibTrans" cxnId="{857253F1-ED8B-4E1A-98B2-1C48D3B57FE9}">
      <dgm:prSet/>
      <dgm:spPr/>
      <dgm:t>
        <a:bodyPr/>
        <a:lstStyle/>
        <a:p>
          <a:endParaRPr lang="pl-PL"/>
        </a:p>
      </dgm:t>
    </dgm:pt>
    <dgm:pt modelId="{839DBBC3-335C-4F59-91B7-A530C6882FBF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</a:t>
          </a:r>
        </a:p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Kryminalny</a:t>
          </a:r>
        </a:p>
      </dgm:t>
    </dgm:pt>
    <dgm:pt modelId="{D1DBCF50-A1CE-481C-8399-276594B084BF}" type="parTrans" cxnId="{2BFFCF2C-AE88-4D6C-9C3B-E355C50DAFA3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937DDB-1BA0-4B82-95BB-62C2FB16BC97}" type="sibTrans" cxnId="{2BFFCF2C-AE88-4D6C-9C3B-E355C50DAFA3}">
      <dgm:prSet/>
      <dgm:spPr/>
      <dgm:t>
        <a:bodyPr/>
        <a:lstStyle/>
        <a:p>
          <a:endParaRPr lang="pl-PL"/>
        </a:p>
      </dgm:t>
    </dgm:pt>
    <dgm:pt modelId="{F6339418-F27D-491F-8C6F-B9E7CF5A4A42}">
      <dgm:prSet/>
      <dgm:spPr/>
      <dgm:t>
        <a:bodyPr/>
        <a:lstStyle/>
        <a:p>
          <a:r>
            <a:rPr lang="pl-PL" dirty="0">
              <a:latin typeface="Times New Roman" panose="02020603050405020304" pitchFamily="18" charset="0"/>
              <a:cs typeface="Times New Roman" panose="02020603050405020304" pitchFamily="18" charset="0"/>
            </a:rPr>
            <a:t>Wydział dw. z Przestępczością Przeciwko Mieniu</a:t>
          </a:r>
        </a:p>
      </dgm:t>
    </dgm:pt>
    <dgm:pt modelId="{2995221B-27C8-4EA1-92A2-4CE80624E518}" type="parTrans" cxnId="{2E57F2EF-3E4A-411E-8947-E1E81E1C9120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448437-B914-49C0-9DAD-FADDB22D3BD5}" type="sibTrans" cxnId="{2E57F2EF-3E4A-411E-8947-E1E81E1C9120}">
      <dgm:prSet/>
      <dgm:spPr/>
      <dgm:t>
        <a:bodyPr/>
        <a:lstStyle/>
        <a:p>
          <a:endParaRPr lang="pl-PL"/>
        </a:p>
      </dgm:t>
    </dgm:pt>
    <dgm:pt modelId="{B3CA8ACC-BCEC-4FBB-9823-7209C653D3F6}">
      <dgm:prSet/>
      <dgm:spPr/>
      <dgm:t>
        <a:bodyPr/>
        <a:lstStyle/>
        <a:p>
          <a:r>
            <a:rPr lang="pl-PL" dirty="0">
              <a:latin typeface="Times New Roman" panose="02020603050405020304" pitchFamily="18" charset="0"/>
              <a:cs typeface="Times New Roman" panose="02020603050405020304" pitchFamily="18" charset="0"/>
            </a:rPr>
            <a:t>Wydział dw. z Przestępczością Gospodarczą</a:t>
          </a:r>
        </a:p>
      </dgm:t>
    </dgm:pt>
    <dgm:pt modelId="{DA4E4ACB-FA83-4EEE-BD02-160B16EB356A}" type="parTrans" cxnId="{B76D0851-79AD-4AF7-B0BC-32EE9790E97D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FC4014-5295-47F5-B9DC-7D56FBC07CA3}" type="sibTrans" cxnId="{B76D0851-79AD-4AF7-B0BC-32EE9790E97D}">
      <dgm:prSet/>
      <dgm:spPr/>
      <dgm:t>
        <a:bodyPr/>
        <a:lstStyle/>
        <a:p>
          <a:endParaRPr lang="pl-PL"/>
        </a:p>
      </dgm:t>
    </dgm:pt>
    <dgm:pt modelId="{704510A5-9112-463F-918A-8E58ECE6C425}">
      <dgm:prSet/>
      <dgm:spPr/>
      <dgm:t>
        <a:bodyPr/>
        <a:lstStyle/>
        <a:p>
          <a:r>
            <a:rPr lang="pl-PL" dirty="0">
              <a:latin typeface="Times New Roman" panose="02020603050405020304" pitchFamily="18" charset="0"/>
              <a:cs typeface="Times New Roman" panose="02020603050405020304" pitchFamily="18" charset="0"/>
            </a:rPr>
            <a:t>Referat dw. z Korupcją</a:t>
          </a:r>
        </a:p>
      </dgm:t>
    </dgm:pt>
    <dgm:pt modelId="{7EA8A145-6A70-48C0-B636-F0B4918F6817}" type="parTrans" cxnId="{C578E51A-E2A1-4166-97A8-65E971182D16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51CC3B-C156-4921-8140-4A6FB33D22E9}" type="sibTrans" cxnId="{C578E51A-E2A1-4166-97A8-65E971182D16}">
      <dgm:prSet/>
      <dgm:spPr/>
      <dgm:t>
        <a:bodyPr/>
        <a:lstStyle/>
        <a:p>
          <a:endParaRPr lang="pl-PL"/>
        </a:p>
      </dgm:t>
    </dgm:pt>
    <dgm:pt modelId="{8F109DD9-C408-4FDF-A946-160919F9CDE6}">
      <dgm:prSet/>
      <dgm:spPr/>
      <dgm:t>
        <a:bodyPr/>
        <a:lstStyle/>
        <a:p>
          <a:r>
            <a:rPr lang="pl-PL" dirty="0">
              <a:latin typeface="Times New Roman" panose="02020603050405020304" pitchFamily="18" charset="0"/>
              <a:cs typeface="Times New Roman" panose="02020603050405020304" pitchFamily="18" charset="0"/>
            </a:rPr>
            <a:t>Referat Techniki Kryminalistycznej</a:t>
          </a:r>
        </a:p>
      </dgm:t>
    </dgm:pt>
    <dgm:pt modelId="{C6BB69B3-DE73-46AE-AB5C-21D3DC694AE2}" type="parTrans" cxnId="{59993371-1A1E-4965-A5F6-5ED13E59707E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CA97DE-A2B5-4CB3-B8FD-370A86F82BA1}" type="sibTrans" cxnId="{59993371-1A1E-4965-A5F6-5ED13E59707E}">
      <dgm:prSet/>
      <dgm:spPr/>
      <dgm:t>
        <a:bodyPr/>
        <a:lstStyle/>
        <a:p>
          <a:endParaRPr lang="pl-PL"/>
        </a:p>
      </dgm:t>
    </dgm:pt>
    <dgm:pt modelId="{5CE2EED7-1DAF-4634-AEDA-C9E8ED7FFF33}">
      <dgm:prSet/>
      <dgm:spPr/>
      <dgm:t>
        <a:bodyPr/>
        <a:lstStyle/>
        <a:p>
          <a:r>
            <a:rPr lang="pl-PL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Tarnów-Zachód</a:t>
          </a:r>
        </a:p>
      </dgm:t>
    </dgm:pt>
    <dgm:pt modelId="{F0D14268-042C-457D-87EA-83CD787486A9}" type="parTrans" cxnId="{B0468B7E-38F5-4BC4-94FA-93E6242ECEF2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152896-8E6B-4EC7-BD7E-51CD04F37B4C}" type="sibTrans" cxnId="{B0468B7E-38F5-4BC4-94FA-93E6242ECEF2}">
      <dgm:prSet/>
      <dgm:spPr/>
      <dgm:t>
        <a:bodyPr/>
        <a:lstStyle/>
        <a:p>
          <a:endParaRPr lang="pl-PL"/>
        </a:p>
      </dgm:t>
    </dgm:pt>
    <dgm:pt modelId="{ABDF67D2-2C1D-46DC-AC63-0C95561A34AC}" type="pres">
      <dgm:prSet presAssocID="{F5FEDF5D-DFC7-4278-8495-BB03C89F3FA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A55920A-7423-4592-9479-59F7A7F1DE94}" type="pres">
      <dgm:prSet presAssocID="{A3FB4E3F-5B25-41C1-9DFF-E7008336C3DB}" presName="hierRoot1" presStyleCnt="0">
        <dgm:presLayoutVars>
          <dgm:hierBranch/>
        </dgm:presLayoutVars>
      </dgm:prSet>
      <dgm:spPr/>
    </dgm:pt>
    <dgm:pt modelId="{781A6DC1-89D6-4D4D-BCFA-3EF4F7662880}" type="pres">
      <dgm:prSet presAssocID="{A3FB4E3F-5B25-41C1-9DFF-E7008336C3DB}" presName="rootComposite1" presStyleCnt="0"/>
      <dgm:spPr/>
    </dgm:pt>
    <dgm:pt modelId="{43CC80BA-486C-4B54-9D7D-59A9422691E2}" type="pres">
      <dgm:prSet presAssocID="{A3FB4E3F-5B25-41C1-9DFF-E7008336C3DB}" presName="rootText1" presStyleLbl="node0" presStyleIdx="0" presStyleCnt="1" custScaleX="547958" custScaleY="159247" custLinFactNeighborX="82" custLinFactNeighborY="-53802">
        <dgm:presLayoutVars>
          <dgm:chPref val="3"/>
        </dgm:presLayoutVars>
      </dgm:prSet>
      <dgm:spPr>
        <a:prstGeom prst="snip2DiagRect">
          <a:avLst/>
        </a:prstGeom>
      </dgm:spPr>
    </dgm:pt>
    <dgm:pt modelId="{8A79A780-1AE4-495C-BA5B-C4B80E8ACE80}" type="pres">
      <dgm:prSet presAssocID="{A3FB4E3F-5B25-41C1-9DFF-E7008336C3DB}" presName="rootConnector1" presStyleLbl="node1" presStyleIdx="0" presStyleCnt="0"/>
      <dgm:spPr/>
    </dgm:pt>
    <dgm:pt modelId="{499AC962-8845-4F23-86D1-965C09800D4E}" type="pres">
      <dgm:prSet presAssocID="{A3FB4E3F-5B25-41C1-9DFF-E7008336C3DB}" presName="hierChild2" presStyleCnt="0"/>
      <dgm:spPr/>
    </dgm:pt>
    <dgm:pt modelId="{00D7AB5F-A520-45F2-8E2B-0C3F998A4FD2}" type="pres">
      <dgm:prSet presAssocID="{7D0BE194-F08A-46EE-8865-0A9F30BBD6E3}" presName="Name35" presStyleLbl="parChTrans1D2" presStyleIdx="0" presStyleCnt="3"/>
      <dgm:spPr/>
    </dgm:pt>
    <dgm:pt modelId="{9BF42123-CDBF-4CDF-B9D6-3A5BD4A35833}" type="pres">
      <dgm:prSet presAssocID="{103842F1-72A4-47B3-8EE0-97416BEC97F7}" presName="hierRoot2" presStyleCnt="0">
        <dgm:presLayoutVars>
          <dgm:hierBranch val="r"/>
        </dgm:presLayoutVars>
      </dgm:prSet>
      <dgm:spPr/>
    </dgm:pt>
    <dgm:pt modelId="{F0CE0B44-58BA-43D8-9F99-F68D5AFF7AFA}" type="pres">
      <dgm:prSet presAssocID="{103842F1-72A4-47B3-8EE0-97416BEC97F7}" presName="rootComposite" presStyleCnt="0"/>
      <dgm:spPr/>
    </dgm:pt>
    <dgm:pt modelId="{3AA187E7-1294-4950-8811-EE866456B713}" type="pres">
      <dgm:prSet presAssocID="{103842F1-72A4-47B3-8EE0-97416BEC97F7}" presName="rootText" presStyleLbl="node2" presStyleIdx="0" presStyleCnt="3" custScaleX="366197" custScaleY="120045" custLinFactNeighborX="4502" custLinFactNeighborY="-4427">
        <dgm:presLayoutVars>
          <dgm:chPref val="3"/>
        </dgm:presLayoutVars>
      </dgm:prSet>
      <dgm:spPr>
        <a:prstGeom prst="snip2DiagRect">
          <a:avLst/>
        </a:prstGeom>
      </dgm:spPr>
    </dgm:pt>
    <dgm:pt modelId="{F79CDDAC-6E6F-4F09-AEC3-6DD4FFB680E1}" type="pres">
      <dgm:prSet presAssocID="{103842F1-72A4-47B3-8EE0-97416BEC97F7}" presName="rootConnector" presStyleLbl="node2" presStyleIdx="0" presStyleCnt="3"/>
      <dgm:spPr/>
    </dgm:pt>
    <dgm:pt modelId="{86BCF677-5332-4A17-89A9-388E2AB9EE1A}" type="pres">
      <dgm:prSet presAssocID="{103842F1-72A4-47B3-8EE0-97416BEC97F7}" presName="hierChild4" presStyleCnt="0"/>
      <dgm:spPr/>
    </dgm:pt>
    <dgm:pt modelId="{EF040172-C616-4F51-8A86-B8CD91E05123}" type="pres">
      <dgm:prSet presAssocID="{FAAB5C67-E07D-4688-B641-B0CDC8552EE2}" presName="Name50" presStyleLbl="parChTrans1D3" presStyleIdx="0" presStyleCnt="14"/>
      <dgm:spPr/>
    </dgm:pt>
    <dgm:pt modelId="{57732033-A00B-4237-A239-10B5282995F7}" type="pres">
      <dgm:prSet presAssocID="{A6B57BCA-8EDB-4C9E-9FC8-1FCFBD2ABA69}" presName="hierRoot2" presStyleCnt="0">
        <dgm:presLayoutVars>
          <dgm:hierBranch val="r"/>
        </dgm:presLayoutVars>
      </dgm:prSet>
      <dgm:spPr/>
    </dgm:pt>
    <dgm:pt modelId="{692A4675-F6B9-4D38-A43F-0D3F49E4C50A}" type="pres">
      <dgm:prSet presAssocID="{A6B57BCA-8EDB-4C9E-9FC8-1FCFBD2ABA69}" presName="rootComposite" presStyleCnt="0"/>
      <dgm:spPr/>
    </dgm:pt>
    <dgm:pt modelId="{BCA8E3F9-BC76-4050-8341-AFDC2C4C4055}" type="pres">
      <dgm:prSet presAssocID="{A6B57BCA-8EDB-4C9E-9FC8-1FCFBD2ABA69}" presName="rootText" presStyleLbl="node3" presStyleIdx="0" presStyleCnt="14" custScaleX="247698" custLinFactNeighborX="-22508" custLinFactNeighborY="-13072">
        <dgm:presLayoutVars>
          <dgm:chPref val="3"/>
        </dgm:presLayoutVars>
      </dgm:prSet>
      <dgm:spPr/>
    </dgm:pt>
    <dgm:pt modelId="{536D69CC-A4FF-4F17-BCA4-D63AE7D334E7}" type="pres">
      <dgm:prSet presAssocID="{A6B57BCA-8EDB-4C9E-9FC8-1FCFBD2ABA69}" presName="rootConnector" presStyleLbl="node3" presStyleIdx="0" presStyleCnt="14"/>
      <dgm:spPr/>
    </dgm:pt>
    <dgm:pt modelId="{8DEA0323-5AB8-418F-801B-BF42822DFF1D}" type="pres">
      <dgm:prSet presAssocID="{A6B57BCA-8EDB-4C9E-9FC8-1FCFBD2ABA69}" presName="hierChild4" presStyleCnt="0"/>
      <dgm:spPr/>
    </dgm:pt>
    <dgm:pt modelId="{9C2F5413-A0FF-457C-B163-60AB6EED147B}" type="pres">
      <dgm:prSet presAssocID="{A6B57BCA-8EDB-4C9E-9FC8-1FCFBD2ABA69}" presName="hierChild5" presStyleCnt="0"/>
      <dgm:spPr/>
    </dgm:pt>
    <dgm:pt modelId="{16A087AD-15B1-4C5B-AE96-577C66E2E87E}" type="pres">
      <dgm:prSet presAssocID="{32302A1C-F6B9-4373-A875-8C1A2929A886}" presName="Name50" presStyleLbl="parChTrans1D3" presStyleIdx="1" presStyleCnt="14"/>
      <dgm:spPr/>
    </dgm:pt>
    <dgm:pt modelId="{EA1FDF32-961E-40A0-A970-F1A8138D14FB}" type="pres">
      <dgm:prSet presAssocID="{36409965-BB0D-4622-8573-ECD8E2BC93A3}" presName="hierRoot2" presStyleCnt="0">
        <dgm:presLayoutVars>
          <dgm:hierBranch val="init"/>
        </dgm:presLayoutVars>
      </dgm:prSet>
      <dgm:spPr/>
    </dgm:pt>
    <dgm:pt modelId="{9B8E1594-967B-4C49-B914-1E1C9860FF64}" type="pres">
      <dgm:prSet presAssocID="{36409965-BB0D-4622-8573-ECD8E2BC93A3}" presName="rootComposite" presStyleCnt="0"/>
      <dgm:spPr/>
    </dgm:pt>
    <dgm:pt modelId="{9DA7EB29-AAAF-477F-AFF0-1A32695C707E}" type="pres">
      <dgm:prSet presAssocID="{36409965-BB0D-4622-8573-ECD8E2BC93A3}" presName="rootText" presStyleLbl="node3" presStyleIdx="1" presStyleCnt="14" custScaleX="247698" custLinFactNeighborX="-22508" custLinFactNeighborY="-7666">
        <dgm:presLayoutVars>
          <dgm:chPref val="3"/>
        </dgm:presLayoutVars>
      </dgm:prSet>
      <dgm:spPr/>
    </dgm:pt>
    <dgm:pt modelId="{FE9F4BA9-A4E0-474F-8076-CD535FEEB772}" type="pres">
      <dgm:prSet presAssocID="{36409965-BB0D-4622-8573-ECD8E2BC93A3}" presName="rootConnector" presStyleLbl="node3" presStyleIdx="1" presStyleCnt="14"/>
      <dgm:spPr/>
    </dgm:pt>
    <dgm:pt modelId="{D39C445E-9B8A-47BC-83C1-0CBE9EDF8F7B}" type="pres">
      <dgm:prSet presAssocID="{36409965-BB0D-4622-8573-ECD8E2BC93A3}" presName="hierChild4" presStyleCnt="0"/>
      <dgm:spPr/>
    </dgm:pt>
    <dgm:pt modelId="{52C26A59-3C73-404C-BEEA-A5E5268E85EC}" type="pres">
      <dgm:prSet presAssocID="{36409965-BB0D-4622-8573-ECD8E2BC93A3}" presName="hierChild5" presStyleCnt="0"/>
      <dgm:spPr/>
    </dgm:pt>
    <dgm:pt modelId="{1F876D1B-2C38-48EF-9BA3-8272880A141F}" type="pres">
      <dgm:prSet presAssocID="{705DE094-2A45-45D3-A0D9-E9F1D3753B27}" presName="Name50" presStyleLbl="parChTrans1D3" presStyleIdx="2" presStyleCnt="14"/>
      <dgm:spPr/>
    </dgm:pt>
    <dgm:pt modelId="{F2262FFF-17B1-4970-8758-7AE2C2830AC6}" type="pres">
      <dgm:prSet presAssocID="{FCC113C8-2BC3-4241-BF7F-15372CD66762}" presName="hierRoot2" presStyleCnt="0">
        <dgm:presLayoutVars>
          <dgm:hierBranch val="init"/>
        </dgm:presLayoutVars>
      </dgm:prSet>
      <dgm:spPr/>
    </dgm:pt>
    <dgm:pt modelId="{5CD3AEEC-8A38-4C30-AFDA-BD8156E80F5F}" type="pres">
      <dgm:prSet presAssocID="{FCC113C8-2BC3-4241-BF7F-15372CD66762}" presName="rootComposite" presStyleCnt="0"/>
      <dgm:spPr/>
    </dgm:pt>
    <dgm:pt modelId="{FE6C9B3C-0695-449B-9CA8-9861C602E742}" type="pres">
      <dgm:prSet presAssocID="{FCC113C8-2BC3-4241-BF7F-15372CD66762}" presName="rootText" presStyleLbl="node3" presStyleIdx="2" presStyleCnt="14" custScaleX="247698" custLinFactNeighborX="-22508" custLinFactNeighborY="-7449">
        <dgm:presLayoutVars>
          <dgm:chPref val="3"/>
        </dgm:presLayoutVars>
      </dgm:prSet>
      <dgm:spPr/>
    </dgm:pt>
    <dgm:pt modelId="{5CDD7DE6-F400-4D0E-938C-22D0A59F92AE}" type="pres">
      <dgm:prSet presAssocID="{FCC113C8-2BC3-4241-BF7F-15372CD66762}" presName="rootConnector" presStyleLbl="node3" presStyleIdx="2" presStyleCnt="14"/>
      <dgm:spPr/>
    </dgm:pt>
    <dgm:pt modelId="{E32F6E21-D4D3-4E39-A7AB-21360E2125B5}" type="pres">
      <dgm:prSet presAssocID="{FCC113C8-2BC3-4241-BF7F-15372CD66762}" presName="hierChild4" presStyleCnt="0"/>
      <dgm:spPr/>
    </dgm:pt>
    <dgm:pt modelId="{455027F1-A2D7-4BC6-A838-6323C4D642F9}" type="pres">
      <dgm:prSet presAssocID="{FCC113C8-2BC3-4241-BF7F-15372CD66762}" presName="hierChild5" presStyleCnt="0"/>
      <dgm:spPr/>
    </dgm:pt>
    <dgm:pt modelId="{04525ADD-E7AE-4108-82DF-3F17A962D7F3}" type="pres">
      <dgm:prSet presAssocID="{2488D65E-A200-41A0-91F5-3266601FB98C}" presName="Name50" presStyleLbl="parChTrans1D3" presStyleIdx="3" presStyleCnt="14"/>
      <dgm:spPr/>
    </dgm:pt>
    <dgm:pt modelId="{113FBDB1-A10F-4FEA-A70F-5E6A68B4B1CC}" type="pres">
      <dgm:prSet presAssocID="{8D2BCD2A-24EF-4C52-8F45-5061A94B2EF1}" presName="hierRoot2" presStyleCnt="0">
        <dgm:presLayoutVars>
          <dgm:hierBranch val="init"/>
        </dgm:presLayoutVars>
      </dgm:prSet>
      <dgm:spPr/>
    </dgm:pt>
    <dgm:pt modelId="{DE78008A-06BE-485D-A53E-2DA3630E5DEF}" type="pres">
      <dgm:prSet presAssocID="{8D2BCD2A-24EF-4C52-8F45-5061A94B2EF1}" presName="rootComposite" presStyleCnt="0"/>
      <dgm:spPr/>
    </dgm:pt>
    <dgm:pt modelId="{B12095CC-8E97-4915-9F45-0C903F631683}" type="pres">
      <dgm:prSet presAssocID="{8D2BCD2A-24EF-4C52-8F45-5061A94B2EF1}" presName="rootText" presStyleLbl="node3" presStyleIdx="3" presStyleCnt="14" custScaleX="247698" custLinFactNeighborX="-22508" custLinFactNeighborY="-7231">
        <dgm:presLayoutVars>
          <dgm:chPref val="3"/>
        </dgm:presLayoutVars>
      </dgm:prSet>
      <dgm:spPr/>
    </dgm:pt>
    <dgm:pt modelId="{65C19120-2986-4D98-903C-2C6B474458F3}" type="pres">
      <dgm:prSet presAssocID="{8D2BCD2A-24EF-4C52-8F45-5061A94B2EF1}" presName="rootConnector" presStyleLbl="node3" presStyleIdx="3" presStyleCnt="14"/>
      <dgm:spPr/>
    </dgm:pt>
    <dgm:pt modelId="{F3C6E8E7-0F74-445B-B8D2-8E77F77A8B03}" type="pres">
      <dgm:prSet presAssocID="{8D2BCD2A-24EF-4C52-8F45-5061A94B2EF1}" presName="hierChild4" presStyleCnt="0"/>
      <dgm:spPr/>
    </dgm:pt>
    <dgm:pt modelId="{DB96512D-B698-4BD1-BD0B-0E5ECE930850}" type="pres">
      <dgm:prSet presAssocID="{8D2BCD2A-24EF-4C52-8F45-5061A94B2EF1}" presName="hierChild5" presStyleCnt="0"/>
      <dgm:spPr/>
    </dgm:pt>
    <dgm:pt modelId="{0F766F42-02A0-4D4D-9569-15BDEDC95C25}" type="pres">
      <dgm:prSet presAssocID="{6BD681B8-6E76-4944-9841-4505A0CC5BCB}" presName="Name50" presStyleLbl="parChTrans1D3" presStyleIdx="4" presStyleCnt="14"/>
      <dgm:spPr/>
    </dgm:pt>
    <dgm:pt modelId="{92566200-5FA3-4688-B824-AC3B7F218EA6}" type="pres">
      <dgm:prSet presAssocID="{99FDCDEB-DF55-41FA-B576-20DB146C9A64}" presName="hierRoot2" presStyleCnt="0">
        <dgm:presLayoutVars>
          <dgm:hierBranch val="init"/>
        </dgm:presLayoutVars>
      </dgm:prSet>
      <dgm:spPr/>
    </dgm:pt>
    <dgm:pt modelId="{BEA00E4B-EA65-43E7-B858-4FBC8DB1DDAC}" type="pres">
      <dgm:prSet presAssocID="{99FDCDEB-DF55-41FA-B576-20DB146C9A64}" presName="rootComposite" presStyleCnt="0"/>
      <dgm:spPr/>
    </dgm:pt>
    <dgm:pt modelId="{BCCFC7F3-E069-4B73-B143-1A70B0A9603F}" type="pres">
      <dgm:prSet presAssocID="{99FDCDEB-DF55-41FA-B576-20DB146C9A64}" presName="rootText" presStyleLbl="node3" presStyleIdx="4" presStyleCnt="14" custScaleX="247698" custLinFactNeighborX="-22508" custLinFactNeighborY="-7014">
        <dgm:presLayoutVars>
          <dgm:chPref val="3"/>
        </dgm:presLayoutVars>
      </dgm:prSet>
      <dgm:spPr/>
    </dgm:pt>
    <dgm:pt modelId="{E8620AB3-8154-45BC-B08E-BC3E42CDD39C}" type="pres">
      <dgm:prSet presAssocID="{99FDCDEB-DF55-41FA-B576-20DB146C9A64}" presName="rootConnector" presStyleLbl="node3" presStyleIdx="4" presStyleCnt="14"/>
      <dgm:spPr/>
    </dgm:pt>
    <dgm:pt modelId="{F2D292FE-34D8-4C55-BFF9-D595BBADCFEE}" type="pres">
      <dgm:prSet presAssocID="{99FDCDEB-DF55-41FA-B576-20DB146C9A64}" presName="hierChild4" presStyleCnt="0"/>
      <dgm:spPr/>
    </dgm:pt>
    <dgm:pt modelId="{500F47E2-8BF0-4CFB-9B33-8B77E741F37E}" type="pres">
      <dgm:prSet presAssocID="{99FDCDEB-DF55-41FA-B576-20DB146C9A64}" presName="hierChild5" presStyleCnt="0"/>
      <dgm:spPr/>
    </dgm:pt>
    <dgm:pt modelId="{516FC856-C74B-4F73-87EE-0629E405431B}" type="pres">
      <dgm:prSet presAssocID="{FC70C926-3CCA-45D0-B7B8-0FE1374A5E1C}" presName="Name50" presStyleLbl="parChTrans1D3" presStyleIdx="5" presStyleCnt="14"/>
      <dgm:spPr/>
    </dgm:pt>
    <dgm:pt modelId="{594AB278-9D04-4B07-B094-CADCF3A697D0}" type="pres">
      <dgm:prSet presAssocID="{8AD1C1E3-E3AD-4965-A8A1-9C5F87990A71}" presName="hierRoot2" presStyleCnt="0">
        <dgm:presLayoutVars>
          <dgm:hierBranch val="init"/>
        </dgm:presLayoutVars>
      </dgm:prSet>
      <dgm:spPr/>
    </dgm:pt>
    <dgm:pt modelId="{16599B3D-0B2E-40E0-8198-BA3948148902}" type="pres">
      <dgm:prSet presAssocID="{8AD1C1E3-E3AD-4965-A8A1-9C5F87990A71}" presName="rootComposite" presStyleCnt="0"/>
      <dgm:spPr/>
    </dgm:pt>
    <dgm:pt modelId="{519083C6-D1E5-45E7-AF29-A67B2F27748C}" type="pres">
      <dgm:prSet presAssocID="{8AD1C1E3-E3AD-4965-A8A1-9C5F87990A71}" presName="rootText" presStyleLbl="node3" presStyleIdx="5" presStyleCnt="14" custScaleX="247698" custLinFactNeighborX="-22508" custLinFactNeighborY="-6796">
        <dgm:presLayoutVars>
          <dgm:chPref val="3"/>
        </dgm:presLayoutVars>
      </dgm:prSet>
      <dgm:spPr/>
    </dgm:pt>
    <dgm:pt modelId="{988C7257-1105-4146-8315-8B164A27112A}" type="pres">
      <dgm:prSet presAssocID="{8AD1C1E3-E3AD-4965-A8A1-9C5F87990A71}" presName="rootConnector" presStyleLbl="node3" presStyleIdx="5" presStyleCnt="14"/>
      <dgm:spPr/>
    </dgm:pt>
    <dgm:pt modelId="{E35449E3-94C4-4B1F-AF43-4CE770F2C8ED}" type="pres">
      <dgm:prSet presAssocID="{8AD1C1E3-E3AD-4965-A8A1-9C5F87990A71}" presName="hierChild4" presStyleCnt="0"/>
      <dgm:spPr/>
    </dgm:pt>
    <dgm:pt modelId="{955016FE-1F1A-41E4-AE2B-401909A588FA}" type="pres">
      <dgm:prSet presAssocID="{8AD1C1E3-E3AD-4965-A8A1-9C5F87990A71}" presName="hierChild5" presStyleCnt="0"/>
      <dgm:spPr/>
    </dgm:pt>
    <dgm:pt modelId="{D195D20A-B630-422A-899E-E50EDC8A0BE6}" type="pres">
      <dgm:prSet presAssocID="{34B05C74-8981-4798-870D-68A2FCCC974C}" presName="Name50" presStyleLbl="parChTrans1D3" presStyleIdx="6" presStyleCnt="14"/>
      <dgm:spPr/>
    </dgm:pt>
    <dgm:pt modelId="{C638C367-0470-4D39-9A36-0996988EDD15}" type="pres">
      <dgm:prSet presAssocID="{44C2BB70-6C7D-4CB6-9A4A-28D2EC21E4CB}" presName="hierRoot2" presStyleCnt="0">
        <dgm:presLayoutVars>
          <dgm:hierBranch val="init"/>
        </dgm:presLayoutVars>
      </dgm:prSet>
      <dgm:spPr/>
    </dgm:pt>
    <dgm:pt modelId="{0098F44B-86A2-4D55-AD11-C6992DAB652D}" type="pres">
      <dgm:prSet presAssocID="{44C2BB70-6C7D-4CB6-9A4A-28D2EC21E4CB}" presName="rootComposite" presStyleCnt="0"/>
      <dgm:spPr/>
    </dgm:pt>
    <dgm:pt modelId="{27E6CC28-A893-477E-A7E5-EF7D9A49BE42}" type="pres">
      <dgm:prSet presAssocID="{44C2BB70-6C7D-4CB6-9A4A-28D2EC21E4CB}" presName="rootText" presStyleLbl="node3" presStyleIdx="6" presStyleCnt="14" custScaleX="247698" custLinFactNeighborX="-22508" custLinFactNeighborY="-6579">
        <dgm:presLayoutVars>
          <dgm:chPref val="3"/>
        </dgm:presLayoutVars>
      </dgm:prSet>
      <dgm:spPr/>
    </dgm:pt>
    <dgm:pt modelId="{71F77543-85F3-4615-B92B-323392FD2528}" type="pres">
      <dgm:prSet presAssocID="{44C2BB70-6C7D-4CB6-9A4A-28D2EC21E4CB}" presName="rootConnector" presStyleLbl="node3" presStyleIdx="6" presStyleCnt="14"/>
      <dgm:spPr/>
    </dgm:pt>
    <dgm:pt modelId="{103B8FB2-14DE-4712-9E5E-73FC541A9F59}" type="pres">
      <dgm:prSet presAssocID="{44C2BB70-6C7D-4CB6-9A4A-28D2EC21E4CB}" presName="hierChild4" presStyleCnt="0"/>
      <dgm:spPr/>
    </dgm:pt>
    <dgm:pt modelId="{A43E4462-F48F-4FF7-9718-E6E970BA8D93}" type="pres">
      <dgm:prSet presAssocID="{44C2BB70-6C7D-4CB6-9A4A-28D2EC21E4CB}" presName="hierChild5" presStyleCnt="0"/>
      <dgm:spPr/>
    </dgm:pt>
    <dgm:pt modelId="{C1194335-EBC3-4FA8-96F1-6B6A65C1B421}" type="pres">
      <dgm:prSet presAssocID="{103842F1-72A4-47B3-8EE0-97416BEC97F7}" presName="hierChild5" presStyleCnt="0"/>
      <dgm:spPr/>
    </dgm:pt>
    <dgm:pt modelId="{6493A24C-1155-409F-BDD6-4F0E91B0F17A}" type="pres">
      <dgm:prSet presAssocID="{A712A8C6-C066-4D64-A05B-D2A00FFF3FF5}" presName="Name35" presStyleLbl="parChTrans1D2" presStyleIdx="1" presStyleCnt="3"/>
      <dgm:spPr/>
    </dgm:pt>
    <dgm:pt modelId="{90D9005F-C559-4610-B1BC-0EA5E665636A}" type="pres">
      <dgm:prSet presAssocID="{0F783A67-B8B9-4023-9E8B-424504544469}" presName="hierRoot2" presStyleCnt="0">
        <dgm:presLayoutVars>
          <dgm:hierBranch/>
        </dgm:presLayoutVars>
      </dgm:prSet>
      <dgm:spPr/>
    </dgm:pt>
    <dgm:pt modelId="{4025CDD3-219E-403C-B2C7-25A0B2139ED1}" type="pres">
      <dgm:prSet presAssocID="{0F783A67-B8B9-4023-9E8B-424504544469}" presName="rootComposite" presStyleCnt="0"/>
      <dgm:spPr/>
    </dgm:pt>
    <dgm:pt modelId="{FACA99F6-89DF-471D-9520-0F20CE1EC054}" type="pres">
      <dgm:prSet presAssocID="{0F783A67-B8B9-4023-9E8B-424504544469}" presName="rootText" presStyleLbl="node2" presStyleIdx="1" presStyleCnt="3" custScaleX="267696" custLinFactNeighborX="0" custLinFactNeighborY="98333">
        <dgm:presLayoutVars>
          <dgm:chPref val="3"/>
        </dgm:presLayoutVars>
      </dgm:prSet>
      <dgm:spPr/>
    </dgm:pt>
    <dgm:pt modelId="{CB2A8F8C-9164-4119-BB1A-2B4AB7971210}" type="pres">
      <dgm:prSet presAssocID="{0F783A67-B8B9-4023-9E8B-424504544469}" presName="rootConnector" presStyleLbl="node2" presStyleIdx="1" presStyleCnt="3"/>
      <dgm:spPr/>
    </dgm:pt>
    <dgm:pt modelId="{5959C5A4-40E6-4A2E-9F5E-F26518C2DEEA}" type="pres">
      <dgm:prSet presAssocID="{0F783A67-B8B9-4023-9E8B-424504544469}" presName="hierChild4" presStyleCnt="0"/>
      <dgm:spPr/>
    </dgm:pt>
    <dgm:pt modelId="{33F6E5C4-ECF8-4420-AE19-5EC88D4B8226}" type="pres">
      <dgm:prSet presAssocID="{BA3FBFBA-BE68-4438-9FF7-F578690EBB38}" presName="Name35" presStyleLbl="parChTrans1D3" presStyleIdx="7" presStyleCnt="14"/>
      <dgm:spPr/>
    </dgm:pt>
    <dgm:pt modelId="{9CC1C66B-A610-457D-B1F3-1D9980E82904}" type="pres">
      <dgm:prSet presAssocID="{8529BCEF-525C-4217-A0A6-995B7E40372B}" presName="hierRoot2" presStyleCnt="0">
        <dgm:presLayoutVars>
          <dgm:hierBranch/>
        </dgm:presLayoutVars>
      </dgm:prSet>
      <dgm:spPr/>
    </dgm:pt>
    <dgm:pt modelId="{BEA3DEB1-79C3-45A9-9ECF-7940E1DF417D}" type="pres">
      <dgm:prSet presAssocID="{8529BCEF-525C-4217-A0A6-995B7E40372B}" presName="rootComposite" presStyleCnt="0"/>
      <dgm:spPr/>
    </dgm:pt>
    <dgm:pt modelId="{842FC0D3-AF38-44E7-A2F4-4ABFA8BF005B}" type="pres">
      <dgm:prSet presAssocID="{8529BCEF-525C-4217-A0A6-995B7E40372B}" presName="rootText" presStyleLbl="node3" presStyleIdx="7" presStyleCnt="14" custScaleX="269674" custLinFactNeighborY="96092">
        <dgm:presLayoutVars>
          <dgm:chPref val="3"/>
        </dgm:presLayoutVars>
      </dgm:prSet>
      <dgm:spPr/>
    </dgm:pt>
    <dgm:pt modelId="{1191E728-4C4E-4886-85D8-94D6C1F84321}" type="pres">
      <dgm:prSet presAssocID="{8529BCEF-525C-4217-A0A6-995B7E40372B}" presName="rootConnector" presStyleLbl="node3" presStyleIdx="7" presStyleCnt="14"/>
      <dgm:spPr/>
    </dgm:pt>
    <dgm:pt modelId="{E61231A1-13FB-45F8-937F-811438A73103}" type="pres">
      <dgm:prSet presAssocID="{8529BCEF-525C-4217-A0A6-995B7E40372B}" presName="hierChild4" presStyleCnt="0"/>
      <dgm:spPr/>
    </dgm:pt>
    <dgm:pt modelId="{B02DA8BF-06BD-42F4-8220-3F04FBA1BFEC}" type="pres">
      <dgm:prSet presAssocID="{F2644890-0B6B-4199-8C2C-433C87F16FE8}" presName="Name35" presStyleLbl="parChTrans1D4" presStyleIdx="0" presStyleCnt="5"/>
      <dgm:spPr/>
    </dgm:pt>
    <dgm:pt modelId="{CD6A0A4E-4B6A-4D63-A131-96ACE10D780E}" type="pres">
      <dgm:prSet presAssocID="{55873DF0-5BE1-48FC-8BAA-89358FDE556F}" presName="hierRoot2" presStyleCnt="0">
        <dgm:presLayoutVars>
          <dgm:hierBranch/>
        </dgm:presLayoutVars>
      </dgm:prSet>
      <dgm:spPr/>
    </dgm:pt>
    <dgm:pt modelId="{C0179A58-42CB-482C-93EE-1522C8819A14}" type="pres">
      <dgm:prSet presAssocID="{55873DF0-5BE1-48FC-8BAA-89358FDE556F}" presName="rootComposite" presStyleCnt="0"/>
      <dgm:spPr/>
    </dgm:pt>
    <dgm:pt modelId="{3FB4DECB-4B0E-4BFE-A74F-4D98D04FD961}" type="pres">
      <dgm:prSet presAssocID="{55873DF0-5BE1-48FC-8BAA-89358FDE556F}" presName="rootText" presStyleLbl="node4" presStyleIdx="0" presStyleCnt="5" custScaleX="271652" custScaleY="118829" custLinFactY="5072" custLinFactNeighborY="100000">
        <dgm:presLayoutVars>
          <dgm:chPref val="3"/>
        </dgm:presLayoutVars>
      </dgm:prSet>
      <dgm:spPr/>
    </dgm:pt>
    <dgm:pt modelId="{9DBE2A7F-7335-443F-A2E2-85187DD5EA9D}" type="pres">
      <dgm:prSet presAssocID="{55873DF0-5BE1-48FC-8BAA-89358FDE556F}" presName="rootConnector" presStyleLbl="node4" presStyleIdx="0" presStyleCnt="5"/>
      <dgm:spPr/>
    </dgm:pt>
    <dgm:pt modelId="{FB380FDA-903B-49D1-89F7-17D0D445BCD2}" type="pres">
      <dgm:prSet presAssocID="{55873DF0-5BE1-48FC-8BAA-89358FDE556F}" presName="hierChild4" presStyleCnt="0"/>
      <dgm:spPr/>
    </dgm:pt>
    <dgm:pt modelId="{60A568B4-63B5-41BE-82B0-82DCBC0D0941}" type="pres">
      <dgm:prSet presAssocID="{B36D2406-4A10-442D-8432-A67E1B1D6A8C}" presName="Name35" presStyleLbl="parChTrans1D4" presStyleIdx="1" presStyleCnt="5"/>
      <dgm:spPr/>
    </dgm:pt>
    <dgm:pt modelId="{0522A9E6-E60D-460A-9E0D-8410A3C87CEA}" type="pres">
      <dgm:prSet presAssocID="{B57A796F-1EC2-4A47-8EF2-9CED147C9DAF}" presName="hierRoot2" presStyleCnt="0">
        <dgm:presLayoutVars>
          <dgm:hierBranch/>
        </dgm:presLayoutVars>
      </dgm:prSet>
      <dgm:spPr/>
    </dgm:pt>
    <dgm:pt modelId="{44FBF35C-37EC-49A1-9754-8DB24DABC313}" type="pres">
      <dgm:prSet presAssocID="{B57A796F-1EC2-4A47-8EF2-9CED147C9DAF}" presName="rootComposite" presStyleCnt="0"/>
      <dgm:spPr/>
    </dgm:pt>
    <dgm:pt modelId="{05F6763A-D0FC-473A-9BDA-6E1DB95E6694}" type="pres">
      <dgm:prSet presAssocID="{B57A796F-1EC2-4A47-8EF2-9CED147C9DAF}" presName="rootText" presStyleLbl="node4" presStyleIdx="1" presStyleCnt="5" custScaleX="277586" custScaleY="96044" custLinFactY="1943" custLinFactNeighborX="0" custLinFactNeighborY="100000">
        <dgm:presLayoutVars>
          <dgm:chPref val="3"/>
        </dgm:presLayoutVars>
      </dgm:prSet>
      <dgm:spPr/>
    </dgm:pt>
    <dgm:pt modelId="{A953ECCA-3078-4DF4-A4F6-7A799C773C35}" type="pres">
      <dgm:prSet presAssocID="{B57A796F-1EC2-4A47-8EF2-9CED147C9DAF}" presName="rootConnector" presStyleLbl="node4" presStyleIdx="1" presStyleCnt="5"/>
      <dgm:spPr/>
    </dgm:pt>
    <dgm:pt modelId="{3B82D9B9-BFF9-4604-A7D2-62E64A15DC84}" type="pres">
      <dgm:prSet presAssocID="{B57A796F-1EC2-4A47-8EF2-9CED147C9DAF}" presName="hierChild4" presStyleCnt="0"/>
      <dgm:spPr/>
    </dgm:pt>
    <dgm:pt modelId="{5552857C-78E0-41B6-B768-60C7D263AAB8}" type="pres">
      <dgm:prSet presAssocID="{C10BFCF1-37D4-43A2-9610-8E80E4320759}" presName="Name35" presStyleLbl="parChTrans1D4" presStyleIdx="2" presStyleCnt="5"/>
      <dgm:spPr/>
    </dgm:pt>
    <dgm:pt modelId="{2BA3842D-7B8B-4D43-8C9A-7672C2A9F11D}" type="pres">
      <dgm:prSet presAssocID="{B65FF2C3-C870-4197-96E1-D016AB97689C}" presName="hierRoot2" presStyleCnt="0">
        <dgm:presLayoutVars>
          <dgm:hierBranch/>
        </dgm:presLayoutVars>
      </dgm:prSet>
      <dgm:spPr/>
    </dgm:pt>
    <dgm:pt modelId="{E5B0637E-D702-4FE0-8990-ABC968981E4D}" type="pres">
      <dgm:prSet presAssocID="{B65FF2C3-C870-4197-96E1-D016AB97689C}" presName="rootComposite" presStyleCnt="0"/>
      <dgm:spPr/>
    </dgm:pt>
    <dgm:pt modelId="{46C65785-670C-44FD-B517-52DB98ABCECF}" type="pres">
      <dgm:prSet presAssocID="{B65FF2C3-C870-4197-96E1-D016AB97689C}" presName="rootText" presStyleLbl="node4" presStyleIdx="2" presStyleCnt="5" custScaleX="277586" custScaleY="105778" custLinFactY="3612" custLinFactNeighborX="0" custLinFactNeighborY="100000">
        <dgm:presLayoutVars>
          <dgm:chPref val="3"/>
        </dgm:presLayoutVars>
      </dgm:prSet>
      <dgm:spPr/>
    </dgm:pt>
    <dgm:pt modelId="{003D3A8B-6BCE-41F1-99FA-7EBF5C9DC060}" type="pres">
      <dgm:prSet presAssocID="{B65FF2C3-C870-4197-96E1-D016AB97689C}" presName="rootConnector" presStyleLbl="node4" presStyleIdx="2" presStyleCnt="5"/>
      <dgm:spPr/>
    </dgm:pt>
    <dgm:pt modelId="{8ABA2CD5-E2FC-4781-AA8C-1F33BA081415}" type="pres">
      <dgm:prSet presAssocID="{B65FF2C3-C870-4197-96E1-D016AB97689C}" presName="hierChild4" presStyleCnt="0"/>
      <dgm:spPr/>
    </dgm:pt>
    <dgm:pt modelId="{2CBBE6C1-BD5D-4821-93D9-3C761D1319F8}" type="pres">
      <dgm:prSet presAssocID="{34545D47-9D11-4EAB-86D6-F08586DC6FEF}" presName="Name35" presStyleLbl="parChTrans1D4" presStyleIdx="3" presStyleCnt="5"/>
      <dgm:spPr/>
    </dgm:pt>
    <dgm:pt modelId="{7FFF06A7-2D73-4C77-884D-AF6BD7551E30}" type="pres">
      <dgm:prSet presAssocID="{D00D308A-DD85-4E21-8AD4-C892AB0E8AB9}" presName="hierRoot2" presStyleCnt="0">
        <dgm:presLayoutVars>
          <dgm:hierBranch/>
        </dgm:presLayoutVars>
      </dgm:prSet>
      <dgm:spPr/>
    </dgm:pt>
    <dgm:pt modelId="{6827FB53-D7FF-4B0C-9EFB-688E87F6BD3B}" type="pres">
      <dgm:prSet presAssocID="{D00D308A-DD85-4E21-8AD4-C892AB0E8AB9}" presName="rootComposite" presStyleCnt="0"/>
      <dgm:spPr/>
    </dgm:pt>
    <dgm:pt modelId="{F9540422-3110-40CF-AB4B-3A8ECA56D41A}" type="pres">
      <dgm:prSet presAssocID="{D00D308A-DD85-4E21-8AD4-C892AB0E8AB9}" presName="rootText" presStyleLbl="node4" presStyleIdx="3" presStyleCnt="5" custScaleX="279564" custScaleY="130650" custLinFactY="2967" custLinFactNeighborY="100000">
        <dgm:presLayoutVars>
          <dgm:chPref val="3"/>
        </dgm:presLayoutVars>
      </dgm:prSet>
      <dgm:spPr/>
    </dgm:pt>
    <dgm:pt modelId="{7F6621E8-1C61-4C26-AF14-B97D297ECFEB}" type="pres">
      <dgm:prSet presAssocID="{D00D308A-DD85-4E21-8AD4-C892AB0E8AB9}" presName="rootConnector" presStyleLbl="node4" presStyleIdx="3" presStyleCnt="5"/>
      <dgm:spPr/>
    </dgm:pt>
    <dgm:pt modelId="{595941F9-0C93-44EB-B537-8C0A71CCDFC9}" type="pres">
      <dgm:prSet presAssocID="{D00D308A-DD85-4E21-8AD4-C892AB0E8AB9}" presName="hierChild4" presStyleCnt="0"/>
      <dgm:spPr/>
    </dgm:pt>
    <dgm:pt modelId="{64C3ED81-8DF3-4BED-8B9E-3A8192A6B631}" type="pres">
      <dgm:prSet presAssocID="{86B57965-DA8B-49EC-B40F-2031D697DF12}" presName="Name35" presStyleLbl="parChTrans1D4" presStyleIdx="4" presStyleCnt="5"/>
      <dgm:spPr/>
    </dgm:pt>
    <dgm:pt modelId="{C41BB44A-F94E-47A0-A6DD-6D620E8F5428}" type="pres">
      <dgm:prSet presAssocID="{A8E74D2D-423D-4CAC-982E-224C47A00B08}" presName="hierRoot2" presStyleCnt="0">
        <dgm:presLayoutVars>
          <dgm:hierBranch val="init"/>
        </dgm:presLayoutVars>
      </dgm:prSet>
      <dgm:spPr/>
    </dgm:pt>
    <dgm:pt modelId="{2277D364-049C-41C4-9BF9-9C874416CC44}" type="pres">
      <dgm:prSet presAssocID="{A8E74D2D-423D-4CAC-982E-224C47A00B08}" presName="rootComposite" presStyleCnt="0"/>
      <dgm:spPr/>
    </dgm:pt>
    <dgm:pt modelId="{FDF7D082-C9CB-4926-9FF4-A07D452339DB}" type="pres">
      <dgm:prSet presAssocID="{A8E74D2D-423D-4CAC-982E-224C47A00B08}" presName="rootText" presStyleLbl="node4" presStyleIdx="4" presStyleCnt="5" custScaleX="278246" custLinFactNeighborX="0" custLinFactNeighborY="98375">
        <dgm:presLayoutVars>
          <dgm:chPref val="3"/>
        </dgm:presLayoutVars>
      </dgm:prSet>
      <dgm:spPr/>
    </dgm:pt>
    <dgm:pt modelId="{C041DB85-2DE2-434F-8295-546D9A3BEFA7}" type="pres">
      <dgm:prSet presAssocID="{A8E74D2D-423D-4CAC-982E-224C47A00B08}" presName="rootConnector" presStyleLbl="node4" presStyleIdx="4" presStyleCnt="5"/>
      <dgm:spPr/>
    </dgm:pt>
    <dgm:pt modelId="{455674AF-CFE0-4305-9210-E69C674A18AF}" type="pres">
      <dgm:prSet presAssocID="{A8E74D2D-423D-4CAC-982E-224C47A00B08}" presName="hierChild4" presStyleCnt="0"/>
      <dgm:spPr/>
    </dgm:pt>
    <dgm:pt modelId="{E3836525-17AB-46F9-A435-93679DEA46E1}" type="pres">
      <dgm:prSet presAssocID="{A8E74D2D-423D-4CAC-982E-224C47A00B08}" presName="hierChild5" presStyleCnt="0"/>
      <dgm:spPr/>
    </dgm:pt>
    <dgm:pt modelId="{830167B2-E5E9-476C-A1C6-75DE601A40AD}" type="pres">
      <dgm:prSet presAssocID="{D00D308A-DD85-4E21-8AD4-C892AB0E8AB9}" presName="hierChild5" presStyleCnt="0"/>
      <dgm:spPr/>
    </dgm:pt>
    <dgm:pt modelId="{4976EF44-3548-4405-94EB-F09BF23B5509}" type="pres">
      <dgm:prSet presAssocID="{B65FF2C3-C870-4197-96E1-D016AB97689C}" presName="hierChild5" presStyleCnt="0"/>
      <dgm:spPr/>
    </dgm:pt>
    <dgm:pt modelId="{F8A21255-E118-48F8-BC33-9D655B904B62}" type="pres">
      <dgm:prSet presAssocID="{B57A796F-1EC2-4A47-8EF2-9CED147C9DAF}" presName="hierChild5" presStyleCnt="0"/>
      <dgm:spPr/>
    </dgm:pt>
    <dgm:pt modelId="{B15639FB-5536-41A5-A634-F1242A2E6530}" type="pres">
      <dgm:prSet presAssocID="{55873DF0-5BE1-48FC-8BAA-89358FDE556F}" presName="hierChild5" presStyleCnt="0"/>
      <dgm:spPr/>
    </dgm:pt>
    <dgm:pt modelId="{E70CB011-6B75-4920-A4C3-F68E41D74532}" type="pres">
      <dgm:prSet presAssocID="{8529BCEF-525C-4217-A0A6-995B7E40372B}" presName="hierChild5" presStyleCnt="0"/>
      <dgm:spPr/>
    </dgm:pt>
    <dgm:pt modelId="{8E0E4223-EFA9-43F3-B93E-A886EFF86470}" type="pres">
      <dgm:prSet presAssocID="{0F783A67-B8B9-4023-9E8B-424504544469}" presName="hierChild5" presStyleCnt="0"/>
      <dgm:spPr/>
    </dgm:pt>
    <dgm:pt modelId="{8DB7F43B-B60D-464F-8524-49A0422F2BF6}" type="pres">
      <dgm:prSet presAssocID="{90A2BEC8-5FE9-4B12-A100-BA3B5B09D744}" presName="Name35" presStyleLbl="parChTrans1D2" presStyleIdx="2" presStyleCnt="3"/>
      <dgm:spPr/>
    </dgm:pt>
    <dgm:pt modelId="{DCE94AE9-ADFE-41DA-957B-C01DBB5681D1}" type="pres">
      <dgm:prSet presAssocID="{788B381A-575B-4066-BB76-71CCDD44826C}" presName="hierRoot2" presStyleCnt="0">
        <dgm:presLayoutVars>
          <dgm:hierBranch val="l"/>
        </dgm:presLayoutVars>
      </dgm:prSet>
      <dgm:spPr/>
    </dgm:pt>
    <dgm:pt modelId="{8916852D-ED7D-41E1-B42F-3377BB2990E5}" type="pres">
      <dgm:prSet presAssocID="{788B381A-575B-4066-BB76-71CCDD44826C}" presName="rootComposite" presStyleCnt="0"/>
      <dgm:spPr/>
    </dgm:pt>
    <dgm:pt modelId="{A48E0834-E9D0-48A6-8FA2-56D8DDC61055}" type="pres">
      <dgm:prSet presAssocID="{788B381A-575B-4066-BB76-71CCDD44826C}" presName="rootText" presStyleLbl="node2" presStyleIdx="2" presStyleCnt="3" custScaleX="366197" custScaleY="128471" custLinFactNeighborX="1936" custLinFactNeighborY="-2982">
        <dgm:presLayoutVars>
          <dgm:chPref val="3"/>
        </dgm:presLayoutVars>
      </dgm:prSet>
      <dgm:spPr>
        <a:prstGeom prst="snip2DiagRect">
          <a:avLst/>
        </a:prstGeom>
      </dgm:spPr>
    </dgm:pt>
    <dgm:pt modelId="{8A2300C3-9489-444B-A752-7267A23B2020}" type="pres">
      <dgm:prSet presAssocID="{788B381A-575B-4066-BB76-71CCDD44826C}" presName="rootConnector" presStyleLbl="node2" presStyleIdx="2" presStyleCnt="3"/>
      <dgm:spPr/>
    </dgm:pt>
    <dgm:pt modelId="{8720ED5E-740B-4B6B-94B9-30480D6A5581}" type="pres">
      <dgm:prSet presAssocID="{788B381A-575B-4066-BB76-71CCDD44826C}" presName="hierChild4" presStyleCnt="0"/>
      <dgm:spPr/>
    </dgm:pt>
    <dgm:pt modelId="{0BE06CFE-AB16-495B-A5F4-2E0841860762}" type="pres">
      <dgm:prSet presAssocID="{D1DBCF50-A1CE-481C-8399-276594B084BF}" presName="Name50" presStyleLbl="parChTrans1D3" presStyleIdx="8" presStyleCnt="14"/>
      <dgm:spPr/>
    </dgm:pt>
    <dgm:pt modelId="{A62F6A70-EDCA-4587-9FD0-FA34AF35DEF3}" type="pres">
      <dgm:prSet presAssocID="{839DBBC3-335C-4F59-91B7-A530C6882FBF}" presName="hierRoot2" presStyleCnt="0">
        <dgm:presLayoutVars>
          <dgm:hierBranch val="init"/>
        </dgm:presLayoutVars>
      </dgm:prSet>
      <dgm:spPr/>
    </dgm:pt>
    <dgm:pt modelId="{0AB08C93-E515-4215-B5D6-ACD6EC478C28}" type="pres">
      <dgm:prSet presAssocID="{839DBBC3-335C-4F59-91B7-A530C6882FBF}" presName="rootComposite" presStyleCnt="0"/>
      <dgm:spPr/>
    </dgm:pt>
    <dgm:pt modelId="{40FCF840-B26C-4FA9-81E0-ECE7000D78FC}" type="pres">
      <dgm:prSet presAssocID="{839DBBC3-335C-4F59-91B7-A530C6882FBF}" presName="rootText" presStyleLbl="node3" presStyleIdx="8" presStyleCnt="14" custScaleX="248471" custLinFactNeighborX="18428" custLinFactNeighborY="-5696">
        <dgm:presLayoutVars>
          <dgm:chPref val="3"/>
        </dgm:presLayoutVars>
      </dgm:prSet>
      <dgm:spPr/>
    </dgm:pt>
    <dgm:pt modelId="{15022F89-99BA-4216-B565-B99EADD8706A}" type="pres">
      <dgm:prSet presAssocID="{839DBBC3-335C-4F59-91B7-A530C6882FBF}" presName="rootConnector" presStyleLbl="node3" presStyleIdx="8" presStyleCnt="14"/>
      <dgm:spPr/>
    </dgm:pt>
    <dgm:pt modelId="{C11BE647-D02D-450E-9FC2-5B95EA8D3D2A}" type="pres">
      <dgm:prSet presAssocID="{839DBBC3-335C-4F59-91B7-A530C6882FBF}" presName="hierChild4" presStyleCnt="0"/>
      <dgm:spPr/>
    </dgm:pt>
    <dgm:pt modelId="{D725DDAE-3ACB-4022-99E1-A88956A15157}" type="pres">
      <dgm:prSet presAssocID="{839DBBC3-335C-4F59-91B7-A530C6882FBF}" presName="hierChild5" presStyleCnt="0"/>
      <dgm:spPr/>
    </dgm:pt>
    <dgm:pt modelId="{DCC8CD5F-6E09-4CB5-821B-2B200D3D6B2A}" type="pres">
      <dgm:prSet presAssocID="{2995221B-27C8-4EA1-92A2-4CE80624E518}" presName="Name50" presStyleLbl="parChTrans1D3" presStyleIdx="9" presStyleCnt="14"/>
      <dgm:spPr/>
    </dgm:pt>
    <dgm:pt modelId="{7AB79286-4F83-4C15-90D2-B5AC4F4F7FDF}" type="pres">
      <dgm:prSet presAssocID="{F6339418-F27D-491F-8C6F-B9E7CF5A4A42}" presName="hierRoot2" presStyleCnt="0">
        <dgm:presLayoutVars>
          <dgm:hierBranch val="init"/>
        </dgm:presLayoutVars>
      </dgm:prSet>
      <dgm:spPr/>
    </dgm:pt>
    <dgm:pt modelId="{AC321C32-95ED-4050-8941-8B01389156B2}" type="pres">
      <dgm:prSet presAssocID="{F6339418-F27D-491F-8C6F-B9E7CF5A4A42}" presName="rootComposite" presStyleCnt="0"/>
      <dgm:spPr/>
    </dgm:pt>
    <dgm:pt modelId="{AB32C2B2-201A-4629-8F7E-AC71B3A1AE4A}" type="pres">
      <dgm:prSet presAssocID="{F6339418-F27D-491F-8C6F-B9E7CF5A4A42}" presName="rootText" presStyleLbl="node3" presStyleIdx="9" presStyleCnt="14" custScaleX="248471" custLinFactNeighborX="18428" custLinFactNeighborY="-290">
        <dgm:presLayoutVars>
          <dgm:chPref val="3"/>
        </dgm:presLayoutVars>
      </dgm:prSet>
      <dgm:spPr/>
    </dgm:pt>
    <dgm:pt modelId="{CAC0F3F8-3BFC-4A4E-8B6F-1D099BE3D232}" type="pres">
      <dgm:prSet presAssocID="{F6339418-F27D-491F-8C6F-B9E7CF5A4A42}" presName="rootConnector" presStyleLbl="node3" presStyleIdx="9" presStyleCnt="14"/>
      <dgm:spPr/>
    </dgm:pt>
    <dgm:pt modelId="{560F437E-68D6-436D-A974-2B6BFEEB5F1F}" type="pres">
      <dgm:prSet presAssocID="{F6339418-F27D-491F-8C6F-B9E7CF5A4A42}" presName="hierChild4" presStyleCnt="0"/>
      <dgm:spPr/>
    </dgm:pt>
    <dgm:pt modelId="{41C9BF93-BCB4-4B99-B71F-F93F4F3E8117}" type="pres">
      <dgm:prSet presAssocID="{F6339418-F27D-491F-8C6F-B9E7CF5A4A42}" presName="hierChild5" presStyleCnt="0"/>
      <dgm:spPr/>
    </dgm:pt>
    <dgm:pt modelId="{CE4CC97C-3F7B-48C5-8FAF-99D431A4A0B6}" type="pres">
      <dgm:prSet presAssocID="{DA4E4ACB-FA83-4EEE-BD02-160B16EB356A}" presName="Name50" presStyleLbl="parChTrans1D3" presStyleIdx="10" presStyleCnt="14"/>
      <dgm:spPr/>
    </dgm:pt>
    <dgm:pt modelId="{DDE5164D-9F62-4B17-B323-A9DE05C6F301}" type="pres">
      <dgm:prSet presAssocID="{B3CA8ACC-BCEC-4FBB-9823-7209C653D3F6}" presName="hierRoot2" presStyleCnt="0">
        <dgm:presLayoutVars>
          <dgm:hierBranch val="init"/>
        </dgm:presLayoutVars>
      </dgm:prSet>
      <dgm:spPr/>
    </dgm:pt>
    <dgm:pt modelId="{CBB642AB-7D8D-47E3-A8B9-EA7A7D6F6445}" type="pres">
      <dgm:prSet presAssocID="{B3CA8ACC-BCEC-4FBB-9823-7209C653D3F6}" presName="rootComposite" presStyleCnt="0"/>
      <dgm:spPr/>
    </dgm:pt>
    <dgm:pt modelId="{770113E1-8F32-401E-B9EE-648D5906A720}" type="pres">
      <dgm:prSet presAssocID="{B3CA8ACC-BCEC-4FBB-9823-7209C653D3F6}" presName="rootText" presStyleLbl="node3" presStyleIdx="10" presStyleCnt="14" custScaleX="248471" custLinFactNeighborX="18428" custLinFactNeighborY="-73">
        <dgm:presLayoutVars>
          <dgm:chPref val="3"/>
        </dgm:presLayoutVars>
      </dgm:prSet>
      <dgm:spPr/>
    </dgm:pt>
    <dgm:pt modelId="{5A7FC580-0B07-450B-81F7-C96EAAACB70F}" type="pres">
      <dgm:prSet presAssocID="{B3CA8ACC-BCEC-4FBB-9823-7209C653D3F6}" presName="rootConnector" presStyleLbl="node3" presStyleIdx="10" presStyleCnt="14"/>
      <dgm:spPr/>
    </dgm:pt>
    <dgm:pt modelId="{86F7E567-979E-48BF-B1FB-3729A645D460}" type="pres">
      <dgm:prSet presAssocID="{B3CA8ACC-BCEC-4FBB-9823-7209C653D3F6}" presName="hierChild4" presStyleCnt="0"/>
      <dgm:spPr/>
    </dgm:pt>
    <dgm:pt modelId="{312A33CC-8FDF-4F65-AE6A-A8F4D87D5525}" type="pres">
      <dgm:prSet presAssocID="{B3CA8ACC-BCEC-4FBB-9823-7209C653D3F6}" presName="hierChild5" presStyleCnt="0"/>
      <dgm:spPr/>
    </dgm:pt>
    <dgm:pt modelId="{9FBD4581-DB93-453E-A088-360204E5BC83}" type="pres">
      <dgm:prSet presAssocID="{7EA8A145-6A70-48C0-B636-F0B4918F6817}" presName="Name50" presStyleLbl="parChTrans1D3" presStyleIdx="11" presStyleCnt="14"/>
      <dgm:spPr/>
    </dgm:pt>
    <dgm:pt modelId="{602374A7-B78C-4313-A1F0-B582C39B5972}" type="pres">
      <dgm:prSet presAssocID="{704510A5-9112-463F-918A-8E58ECE6C425}" presName="hierRoot2" presStyleCnt="0">
        <dgm:presLayoutVars>
          <dgm:hierBranch val="init"/>
        </dgm:presLayoutVars>
      </dgm:prSet>
      <dgm:spPr/>
    </dgm:pt>
    <dgm:pt modelId="{ABC7BE8A-F911-4B37-A900-2AA3C69D4037}" type="pres">
      <dgm:prSet presAssocID="{704510A5-9112-463F-918A-8E58ECE6C425}" presName="rootComposite" presStyleCnt="0"/>
      <dgm:spPr/>
    </dgm:pt>
    <dgm:pt modelId="{DFE08F56-C089-4600-8631-34357EF0A033}" type="pres">
      <dgm:prSet presAssocID="{704510A5-9112-463F-918A-8E58ECE6C425}" presName="rootText" presStyleLbl="node3" presStyleIdx="11" presStyleCnt="14" custScaleX="248471" custLinFactNeighborX="18428" custLinFactNeighborY="144">
        <dgm:presLayoutVars>
          <dgm:chPref val="3"/>
        </dgm:presLayoutVars>
      </dgm:prSet>
      <dgm:spPr/>
    </dgm:pt>
    <dgm:pt modelId="{14423413-2196-4783-A6FF-24E8DDE4FC46}" type="pres">
      <dgm:prSet presAssocID="{704510A5-9112-463F-918A-8E58ECE6C425}" presName="rootConnector" presStyleLbl="node3" presStyleIdx="11" presStyleCnt="14"/>
      <dgm:spPr/>
    </dgm:pt>
    <dgm:pt modelId="{6A38616E-BA34-416F-87E4-9D0C5B3248CD}" type="pres">
      <dgm:prSet presAssocID="{704510A5-9112-463F-918A-8E58ECE6C425}" presName="hierChild4" presStyleCnt="0"/>
      <dgm:spPr/>
    </dgm:pt>
    <dgm:pt modelId="{E82C0937-1316-4765-A4F2-C93576CC9E05}" type="pres">
      <dgm:prSet presAssocID="{704510A5-9112-463F-918A-8E58ECE6C425}" presName="hierChild5" presStyleCnt="0"/>
      <dgm:spPr/>
    </dgm:pt>
    <dgm:pt modelId="{5A24A99B-4906-40E6-AE01-AFC42956BFFA}" type="pres">
      <dgm:prSet presAssocID="{C6BB69B3-DE73-46AE-AB5C-21D3DC694AE2}" presName="Name50" presStyleLbl="parChTrans1D3" presStyleIdx="12" presStyleCnt="14"/>
      <dgm:spPr/>
    </dgm:pt>
    <dgm:pt modelId="{1E182574-A6EB-49AD-8A76-940E99D4770C}" type="pres">
      <dgm:prSet presAssocID="{8F109DD9-C408-4FDF-A946-160919F9CDE6}" presName="hierRoot2" presStyleCnt="0">
        <dgm:presLayoutVars>
          <dgm:hierBranch val="init"/>
        </dgm:presLayoutVars>
      </dgm:prSet>
      <dgm:spPr/>
    </dgm:pt>
    <dgm:pt modelId="{2A9F33BC-FAA4-40D3-A494-6A60AEAFB2C7}" type="pres">
      <dgm:prSet presAssocID="{8F109DD9-C408-4FDF-A946-160919F9CDE6}" presName="rootComposite" presStyleCnt="0"/>
      <dgm:spPr/>
    </dgm:pt>
    <dgm:pt modelId="{14276474-4985-4257-BDF5-D73DC577BE04}" type="pres">
      <dgm:prSet presAssocID="{8F109DD9-C408-4FDF-A946-160919F9CDE6}" presName="rootText" presStyleLbl="node3" presStyleIdx="12" presStyleCnt="14" custScaleX="248471" custLinFactNeighborX="18428" custLinFactNeighborY="362">
        <dgm:presLayoutVars>
          <dgm:chPref val="3"/>
        </dgm:presLayoutVars>
      </dgm:prSet>
      <dgm:spPr/>
    </dgm:pt>
    <dgm:pt modelId="{0329E2F8-53E6-43FD-82BB-C65CD8B272DA}" type="pres">
      <dgm:prSet presAssocID="{8F109DD9-C408-4FDF-A946-160919F9CDE6}" presName="rootConnector" presStyleLbl="node3" presStyleIdx="12" presStyleCnt="14"/>
      <dgm:spPr/>
    </dgm:pt>
    <dgm:pt modelId="{9EFA72D2-CC77-4BAE-A58B-19B3A282F62E}" type="pres">
      <dgm:prSet presAssocID="{8F109DD9-C408-4FDF-A946-160919F9CDE6}" presName="hierChild4" presStyleCnt="0"/>
      <dgm:spPr/>
    </dgm:pt>
    <dgm:pt modelId="{07E8B22E-028B-4932-88D7-09143FFD96EA}" type="pres">
      <dgm:prSet presAssocID="{8F109DD9-C408-4FDF-A946-160919F9CDE6}" presName="hierChild5" presStyleCnt="0"/>
      <dgm:spPr/>
    </dgm:pt>
    <dgm:pt modelId="{FDC26FA3-9EED-461E-886C-D1F20696F8D5}" type="pres">
      <dgm:prSet presAssocID="{F0D14268-042C-457D-87EA-83CD787486A9}" presName="Name50" presStyleLbl="parChTrans1D3" presStyleIdx="13" presStyleCnt="14"/>
      <dgm:spPr/>
    </dgm:pt>
    <dgm:pt modelId="{DFE0B5F7-E2D1-4697-91AC-13A545F4A2A6}" type="pres">
      <dgm:prSet presAssocID="{5CE2EED7-1DAF-4634-AEDA-C9E8ED7FFF33}" presName="hierRoot2" presStyleCnt="0">
        <dgm:presLayoutVars>
          <dgm:hierBranch val="init"/>
        </dgm:presLayoutVars>
      </dgm:prSet>
      <dgm:spPr/>
    </dgm:pt>
    <dgm:pt modelId="{0B07F684-CE91-4D3A-A772-33D99C600291}" type="pres">
      <dgm:prSet presAssocID="{5CE2EED7-1DAF-4634-AEDA-C9E8ED7FFF33}" presName="rootComposite" presStyleCnt="0"/>
      <dgm:spPr/>
    </dgm:pt>
    <dgm:pt modelId="{47E3C43B-34A7-4C1E-81FB-03431C4146CE}" type="pres">
      <dgm:prSet presAssocID="{5CE2EED7-1DAF-4634-AEDA-C9E8ED7FFF33}" presName="rootText" presStyleLbl="node3" presStyleIdx="13" presStyleCnt="14" custScaleX="248471" custLinFactNeighborX="18428" custLinFactNeighborY="632">
        <dgm:presLayoutVars>
          <dgm:chPref val="3"/>
        </dgm:presLayoutVars>
      </dgm:prSet>
      <dgm:spPr/>
    </dgm:pt>
    <dgm:pt modelId="{55C4D5C9-58BD-4195-95DC-6038E25A5477}" type="pres">
      <dgm:prSet presAssocID="{5CE2EED7-1DAF-4634-AEDA-C9E8ED7FFF33}" presName="rootConnector" presStyleLbl="node3" presStyleIdx="13" presStyleCnt="14"/>
      <dgm:spPr/>
    </dgm:pt>
    <dgm:pt modelId="{73DC3FD4-1159-4DAB-918F-2354C0CD351E}" type="pres">
      <dgm:prSet presAssocID="{5CE2EED7-1DAF-4634-AEDA-C9E8ED7FFF33}" presName="hierChild4" presStyleCnt="0"/>
      <dgm:spPr/>
    </dgm:pt>
    <dgm:pt modelId="{15D50BE7-B860-4423-9CD3-07DFBDDAEC22}" type="pres">
      <dgm:prSet presAssocID="{5CE2EED7-1DAF-4634-AEDA-C9E8ED7FFF33}" presName="hierChild5" presStyleCnt="0"/>
      <dgm:spPr/>
    </dgm:pt>
    <dgm:pt modelId="{032D6C7D-7476-4726-B567-70180F88C064}" type="pres">
      <dgm:prSet presAssocID="{788B381A-575B-4066-BB76-71CCDD44826C}" presName="hierChild5" presStyleCnt="0"/>
      <dgm:spPr/>
    </dgm:pt>
    <dgm:pt modelId="{77899814-EB35-4BE1-840C-4A4B7D0E6D6B}" type="pres">
      <dgm:prSet presAssocID="{A3FB4E3F-5B25-41C1-9DFF-E7008336C3DB}" presName="hierChild3" presStyleCnt="0"/>
      <dgm:spPr/>
    </dgm:pt>
  </dgm:ptLst>
  <dgm:cxnLst>
    <dgm:cxn modelId="{D1CF2B00-853A-4ADB-8EBF-67501886B240}" srcId="{0F783A67-B8B9-4023-9E8B-424504544469}" destId="{8529BCEF-525C-4217-A0A6-995B7E40372B}" srcOrd="0" destOrd="0" parTransId="{BA3FBFBA-BE68-4438-9FF7-F578690EBB38}" sibTransId="{CF7702B5-F3FD-49F6-B175-6831A822725D}"/>
    <dgm:cxn modelId="{02F5FC00-2EC4-4F95-86FF-3BE96E3D1281}" type="presOf" srcId="{7EA8A145-6A70-48C0-B636-F0B4918F6817}" destId="{9FBD4581-DB93-453E-A088-360204E5BC83}" srcOrd="0" destOrd="0" presId="urn:microsoft.com/office/officeart/2005/8/layout/orgChart1"/>
    <dgm:cxn modelId="{2ED5F409-C5FD-45C9-9EE9-953FC9F6929D}" type="presOf" srcId="{86B57965-DA8B-49EC-B40F-2031D697DF12}" destId="{64C3ED81-8DF3-4BED-8B9E-3A8192A6B631}" srcOrd="0" destOrd="0" presId="urn:microsoft.com/office/officeart/2005/8/layout/orgChart1"/>
    <dgm:cxn modelId="{0109D60A-F6B3-48EF-A04B-3B0FEEC6620D}" srcId="{B57A796F-1EC2-4A47-8EF2-9CED147C9DAF}" destId="{B65FF2C3-C870-4197-96E1-D016AB97689C}" srcOrd="0" destOrd="0" parTransId="{C10BFCF1-37D4-43A2-9610-8E80E4320759}" sibTransId="{1A2BA91D-012F-49A0-A9C4-BF6654396784}"/>
    <dgm:cxn modelId="{8442690C-8100-4A21-8A26-46719CFEE37B}" type="presOf" srcId="{5CE2EED7-1DAF-4634-AEDA-C9E8ED7FFF33}" destId="{47E3C43B-34A7-4C1E-81FB-03431C4146CE}" srcOrd="0" destOrd="0" presId="urn:microsoft.com/office/officeart/2005/8/layout/orgChart1"/>
    <dgm:cxn modelId="{6FCD7814-5A49-4338-A94C-CDE062F30E5B}" type="presOf" srcId="{0F783A67-B8B9-4023-9E8B-424504544469}" destId="{FACA99F6-89DF-471D-9520-0F20CE1EC054}" srcOrd="0" destOrd="0" presId="urn:microsoft.com/office/officeart/2005/8/layout/orgChart1"/>
    <dgm:cxn modelId="{AD4ADB16-CA83-4FC6-AE5B-095158DAC803}" type="presOf" srcId="{0F783A67-B8B9-4023-9E8B-424504544469}" destId="{CB2A8F8C-9164-4119-BB1A-2B4AB7971210}" srcOrd="1" destOrd="0" presId="urn:microsoft.com/office/officeart/2005/8/layout/orgChart1"/>
    <dgm:cxn modelId="{0330B819-B544-440E-B9CD-2634D7EDBDF0}" type="presOf" srcId="{99FDCDEB-DF55-41FA-B576-20DB146C9A64}" destId="{E8620AB3-8154-45BC-B08E-BC3E42CDD39C}" srcOrd="1" destOrd="0" presId="urn:microsoft.com/office/officeart/2005/8/layout/orgChart1"/>
    <dgm:cxn modelId="{C578E51A-E2A1-4166-97A8-65E971182D16}" srcId="{788B381A-575B-4066-BB76-71CCDD44826C}" destId="{704510A5-9112-463F-918A-8E58ECE6C425}" srcOrd="3" destOrd="0" parTransId="{7EA8A145-6A70-48C0-B636-F0B4918F6817}" sibTransId="{F451CC3B-C156-4921-8140-4A6FB33D22E9}"/>
    <dgm:cxn modelId="{08E6461D-63AC-4E21-91C5-0AD9CB554AC9}" srcId="{103842F1-72A4-47B3-8EE0-97416BEC97F7}" destId="{FCC113C8-2BC3-4241-BF7F-15372CD66762}" srcOrd="2" destOrd="0" parTransId="{705DE094-2A45-45D3-A0D9-E9F1D3753B27}" sibTransId="{E2CF7EF1-BC1A-469E-BD58-9F0F0F88AE63}"/>
    <dgm:cxn modelId="{AEA3C21E-0E19-4A81-B19F-E1FAD79F1D1E}" srcId="{103842F1-72A4-47B3-8EE0-97416BEC97F7}" destId="{8AD1C1E3-E3AD-4965-A8A1-9C5F87990A71}" srcOrd="5" destOrd="0" parTransId="{FC70C926-3CCA-45D0-B7B8-0FE1374A5E1C}" sibTransId="{3FCAD522-0C2B-4A23-A8A9-3DA1BA124A85}"/>
    <dgm:cxn modelId="{B1162426-EBCD-4D40-8930-20108994B50A}" srcId="{8529BCEF-525C-4217-A0A6-995B7E40372B}" destId="{55873DF0-5BE1-48FC-8BAA-89358FDE556F}" srcOrd="0" destOrd="0" parTransId="{F2644890-0B6B-4199-8C2C-433C87F16FE8}" sibTransId="{0EEAD07A-B6C7-47FA-9F65-3A8D2CC55F72}"/>
    <dgm:cxn modelId="{A0654A26-57A9-4624-8932-6468D2A2E200}" type="presOf" srcId="{8D2BCD2A-24EF-4C52-8F45-5061A94B2EF1}" destId="{B12095CC-8E97-4915-9F45-0C903F631683}" srcOrd="0" destOrd="0" presId="urn:microsoft.com/office/officeart/2005/8/layout/orgChart1"/>
    <dgm:cxn modelId="{ED70F128-612C-45FA-AF12-1C0CFA137FC6}" type="presOf" srcId="{D00D308A-DD85-4E21-8AD4-C892AB0E8AB9}" destId="{F9540422-3110-40CF-AB4B-3A8ECA56D41A}" srcOrd="0" destOrd="0" presId="urn:microsoft.com/office/officeart/2005/8/layout/orgChart1"/>
    <dgm:cxn modelId="{96606229-C8C5-40AF-915C-A6B33AF60961}" srcId="{B65FF2C3-C870-4197-96E1-D016AB97689C}" destId="{D00D308A-DD85-4E21-8AD4-C892AB0E8AB9}" srcOrd="0" destOrd="0" parTransId="{34545D47-9D11-4EAB-86D6-F08586DC6FEF}" sibTransId="{8C6C3D86-8D84-49FD-A3EC-0596EF7EF92F}"/>
    <dgm:cxn modelId="{FA85A329-1A1A-4D47-99A6-C94D16759231}" srcId="{103842F1-72A4-47B3-8EE0-97416BEC97F7}" destId="{8D2BCD2A-24EF-4C52-8F45-5061A94B2EF1}" srcOrd="3" destOrd="0" parTransId="{2488D65E-A200-41A0-91F5-3266601FB98C}" sibTransId="{308202F9-9D1F-4B44-A231-4A4B1428D635}"/>
    <dgm:cxn modelId="{196BBA29-1B7C-44F6-A611-5104E006DF89}" type="presOf" srcId="{C6BB69B3-DE73-46AE-AB5C-21D3DC694AE2}" destId="{5A24A99B-4906-40E6-AE01-AFC42956BFFA}" srcOrd="0" destOrd="0" presId="urn:microsoft.com/office/officeart/2005/8/layout/orgChart1"/>
    <dgm:cxn modelId="{2BFFCF2C-AE88-4D6C-9C3B-E355C50DAFA3}" srcId="{788B381A-575B-4066-BB76-71CCDD44826C}" destId="{839DBBC3-335C-4F59-91B7-A530C6882FBF}" srcOrd="0" destOrd="0" parTransId="{D1DBCF50-A1CE-481C-8399-276594B084BF}" sibTransId="{94937DDB-1BA0-4B82-95BB-62C2FB16BC97}"/>
    <dgm:cxn modelId="{270EF42D-19DD-43C3-8C64-646699754D7F}" type="presOf" srcId="{B3CA8ACC-BCEC-4FBB-9823-7209C653D3F6}" destId="{5A7FC580-0B07-450B-81F7-C96EAAACB70F}" srcOrd="1" destOrd="0" presId="urn:microsoft.com/office/officeart/2005/8/layout/orgChart1"/>
    <dgm:cxn modelId="{AFCB2D38-EF72-4E13-9BDE-059588C242F0}" type="presOf" srcId="{34B05C74-8981-4798-870D-68A2FCCC974C}" destId="{D195D20A-B630-422A-899E-E50EDC8A0BE6}" srcOrd="0" destOrd="0" presId="urn:microsoft.com/office/officeart/2005/8/layout/orgChart1"/>
    <dgm:cxn modelId="{FD330639-D9B3-4D16-9E17-BAA5A68BCF6D}" type="presOf" srcId="{36409965-BB0D-4622-8573-ECD8E2BC93A3}" destId="{FE9F4BA9-A4E0-474F-8076-CD535FEEB772}" srcOrd="1" destOrd="0" presId="urn:microsoft.com/office/officeart/2005/8/layout/orgChart1"/>
    <dgm:cxn modelId="{3BEFA53C-626C-42BF-8244-758736AC7293}" type="presOf" srcId="{FCC113C8-2BC3-4241-BF7F-15372CD66762}" destId="{FE6C9B3C-0695-449B-9CA8-9861C602E742}" srcOrd="0" destOrd="0" presId="urn:microsoft.com/office/officeart/2005/8/layout/orgChart1"/>
    <dgm:cxn modelId="{EC58013D-1905-4D66-9E08-AF7734311B9C}" type="presOf" srcId="{103842F1-72A4-47B3-8EE0-97416BEC97F7}" destId="{3AA187E7-1294-4950-8811-EE866456B713}" srcOrd="0" destOrd="0" presId="urn:microsoft.com/office/officeart/2005/8/layout/orgChart1"/>
    <dgm:cxn modelId="{E2074C3E-23DC-4811-9430-7F59B4721A58}" type="presOf" srcId="{A6B57BCA-8EDB-4C9E-9FC8-1FCFBD2ABA69}" destId="{BCA8E3F9-BC76-4050-8341-AFDC2C4C4055}" srcOrd="0" destOrd="0" presId="urn:microsoft.com/office/officeart/2005/8/layout/orgChart1"/>
    <dgm:cxn modelId="{12392B5D-6C0F-47A4-8DFD-38B18A573664}" type="presOf" srcId="{839DBBC3-335C-4F59-91B7-A530C6882FBF}" destId="{40FCF840-B26C-4FA9-81E0-ECE7000D78FC}" srcOrd="0" destOrd="0" presId="urn:microsoft.com/office/officeart/2005/8/layout/orgChart1"/>
    <dgm:cxn modelId="{B1550B60-31F8-4913-8EC7-4DDFE8EF0883}" type="presOf" srcId="{B3CA8ACC-BCEC-4FBB-9823-7209C653D3F6}" destId="{770113E1-8F32-401E-B9EE-648D5906A720}" srcOrd="0" destOrd="0" presId="urn:microsoft.com/office/officeart/2005/8/layout/orgChart1"/>
    <dgm:cxn modelId="{BA087E41-7A53-448C-B8CD-D237ED870792}" srcId="{55873DF0-5BE1-48FC-8BAA-89358FDE556F}" destId="{B57A796F-1EC2-4A47-8EF2-9CED147C9DAF}" srcOrd="0" destOrd="0" parTransId="{B36D2406-4A10-442D-8432-A67E1B1D6A8C}" sibTransId="{ADEC3D9C-4768-4D80-B69B-92E840E9EC95}"/>
    <dgm:cxn modelId="{3B39D062-B2D0-4D80-85EF-548BC14D4E4D}" srcId="{A3FB4E3F-5B25-41C1-9DFF-E7008336C3DB}" destId="{103842F1-72A4-47B3-8EE0-97416BEC97F7}" srcOrd="0" destOrd="0" parTransId="{7D0BE194-F08A-46EE-8865-0A9F30BBD6E3}" sibTransId="{9415CDCB-CD3A-4580-8055-791C6751174A}"/>
    <dgm:cxn modelId="{6DCF9445-9515-4C60-90AA-F5DA70F62F59}" type="presOf" srcId="{A712A8C6-C066-4D64-A05B-D2A00FFF3FF5}" destId="{6493A24C-1155-409F-BDD6-4F0E91B0F17A}" srcOrd="0" destOrd="0" presId="urn:microsoft.com/office/officeart/2005/8/layout/orgChart1"/>
    <dgm:cxn modelId="{84DFD566-CE99-4808-832C-4C6144A516F0}" type="presOf" srcId="{32302A1C-F6B9-4373-A875-8C1A2929A886}" destId="{16A087AD-15B1-4C5B-AE96-577C66E2E87E}" srcOrd="0" destOrd="0" presId="urn:microsoft.com/office/officeart/2005/8/layout/orgChart1"/>
    <dgm:cxn modelId="{77746C67-E3C7-4869-B70D-D4E77D3B3C73}" type="presOf" srcId="{839DBBC3-335C-4F59-91B7-A530C6882FBF}" destId="{15022F89-99BA-4216-B565-B99EADD8706A}" srcOrd="1" destOrd="0" presId="urn:microsoft.com/office/officeart/2005/8/layout/orgChart1"/>
    <dgm:cxn modelId="{9C5BC769-F710-4DEF-BB2B-9C03E8F56AE8}" type="presOf" srcId="{B57A796F-1EC2-4A47-8EF2-9CED147C9DAF}" destId="{05F6763A-D0FC-473A-9BDA-6E1DB95E6694}" srcOrd="0" destOrd="0" presId="urn:microsoft.com/office/officeart/2005/8/layout/orgChart1"/>
    <dgm:cxn modelId="{6F0D256B-550F-4833-BFB7-C7FDA5B81C62}" type="presOf" srcId="{8AD1C1E3-E3AD-4965-A8A1-9C5F87990A71}" destId="{988C7257-1105-4146-8315-8B164A27112A}" srcOrd="1" destOrd="0" presId="urn:microsoft.com/office/officeart/2005/8/layout/orgChart1"/>
    <dgm:cxn modelId="{845AA34B-A76E-4128-946A-FDE11224EF76}" type="presOf" srcId="{6BD681B8-6E76-4944-9841-4505A0CC5BCB}" destId="{0F766F42-02A0-4D4D-9569-15BDEDC95C25}" srcOrd="0" destOrd="0" presId="urn:microsoft.com/office/officeart/2005/8/layout/orgChart1"/>
    <dgm:cxn modelId="{99022B4C-9C8A-47D5-9EEB-9B19D43D5E46}" type="presOf" srcId="{2488D65E-A200-41A0-91F5-3266601FB98C}" destId="{04525ADD-E7AE-4108-82DF-3F17A962D7F3}" srcOrd="0" destOrd="0" presId="urn:microsoft.com/office/officeart/2005/8/layout/orgChart1"/>
    <dgm:cxn modelId="{FF32324D-F799-4C70-8D8A-DEC59675D60C}" srcId="{103842F1-72A4-47B3-8EE0-97416BEC97F7}" destId="{99FDCDEB-DF55-41FA-B576-20DB146C9A64}" srcOrd="4" destOrd="0" parTransId="{6BD681B8-6E76-4944-9841-4505A0CC5BCB}" sibTransId="{D8FCD1E5-1D68-4455-A4F7-2B8EDD276CA0}"/>
    <dgm:cxn modelId="{99EC5B6F-6C5D-4D38-A293-0DFF519C3AD2}" srcId="{F5FEDF5D-DFC7-4278-8495-BB03C89F3FA1}" destId="{A3FB4E3F-5B25-41C1-9DFF-E7008336C3DB}" srcOrd="0" destOrd="0" parTransId="{58BD3AE7-78E6-4B39-A897-CED78A2E6DB9}" sibTransId="{C9D2C879-53D8-41D0-A3F7-9DAC06D406B2}"/>
    <dgm:cxn modelId="{0ECCC44F-71B7-4F84-911F-68852EE49BF5}" srcId="{A3FB4E3F-5B25-41C1-9DFF-E7008336C3DB}" destId="{0F783A67-B8B9-4023-9E8B-424504544469}" srcOrd="1" destOrd="0" parTransId="{A712A8C6-C066-4D64-A05B-D2A00FFF3FF5}" sibTransId="{9EDA33B2-32ED-40B8-BBCD-4A51DB9C0DA6}"/>
    <dgm:cxn modelId="{13531B70-124A-45C5-A091-F09892E4BEBB}" type="presOf" srcId="{FCC113C8-2BC3-4241-BF7F-15372CD66762}" destId="{5CDD7DE6-F400-4D0E-938C-22D0A59F92AE}" srcOrd="1" destOrd="0" presId="urn:microsoft.com/office/officeart/2005/8/layout/orgChart1"/>
    <dgm:cxn modelId="{B76D0851-79AD-4AF7-B0BC-32EE9790E97D}" srcId="{788B381A-575B-4066-BB76-71CCDD44826C}" destId="{B3CA8ACC-BCEC-4FBB-9823-7209C653D3F6}" srcOrd="2" destOrd="0" parTransId="{DA4E4ACB-FA83-4EEE-BD02-160B16EB356A}" sibTransId="{C3FC4014-5295-47F5-B9DC-7D56FBC07CA3}"/>
    <dgm:cxn modelId="{59993371-1A1E-4965-A5F6-5ED13E59707E}" srcId="{788B381A-575B-4066-BB76-71CCDD44826C}" destId="{8F109DD9-C408-4FDF-A946-160919F9CDE6}" srcOrd="4" destOrd="0" parTransId="{C6BB69B3-DE73-46AE-AB5C-21D3DC694AE2}" sibTransId="{D4CA97DE-A2B5-4CB3-B8FD-370A86F82BA1}"/>
    <dgm:cxn modelId="{DB789851-3380-4F0B-BF7A-06570CD17192}" type="presOf" srcId="{8AD1C1E3-E3AD-4965-A8A1-9C5F87990A71}" destId="{519083C6-D1E5-45E7-AF29-A67B2F27748C}" srcOrd="0" destOrd="0" presId="urn:microsoft.com/office/officeart/2005/8/layout/orgChart1"/>
    <dgm:cxn modelId="{AFE79273-F632-44DB-888C-4C2406947F65}" type="presOf" srcId="{8529BCEF-525C-4217-A0A6-995B7E40372B}" destId="{842FC0D3-AF38-44E7-A2F4-4ABFA8BF005B}" srcOrd="0" destOrd="0" presId="urn:microsoft.com/office/officeart/2005/8/layout/orgChart1"/>
    <dgm:cxn modelId="{70E42355-5573-41FC-B503-63CD871AE330}" type="presOf" srcId="{704510A5-9112-463F-918A-8E58ECE6C425}" destId="{DFE08F56-C089-4600-8631-34357EF0A033}" srcOrd="0" destOrd="0" presId="urn:microsoft.com/office/officeart/2005/8/layout/orgChart1"/>
    <dgm:cxn modelId="{B4148B75-D18E-4954-9627-9DC6C0C64E4F}" type="presOf" srcId="{D00D308A-DD85-4E21-8AD4-C892AB0E8AB9}" destId="{7F6621E8-1C61-4C26-AF14-B97D297ECFEB}" srcOrd="1" destOrd="0" presId="urn:microsoft.com/office/officeart/2005/8/layout/orgChart1"/>
    <dgm:cxn modelId="{33BE9B76-B8ED-4C8C-960B-FFF63DF0FFD3}" type="presOf" srcId="{705DE094-2A45-45D3-A0D9-E9F1D3753B27}" destId="{1F876D1B-2C38-48EF-9BA3-8272880A141F}" srcOrd="0" destOrd="0" presId="urn:microsoft.com/office/officeart/2005/8/layout/orgChart1"/>
    <dgm:cxn modelId="{3CAB7B57-7BD7-43BD-A9CE-F97C046848B3}" type="presOf" srcId="{788B381A-575B-4066-BB76-71CCDD44826C}" destId="{A48E0834-E9D0-48A6-8FA2-56D8DDC61055}" srcOrd="0" destOrd="0" presId="urn:microsoft.com/office/officeart/2005/8/layout/orgChart1"/>
    <dgm:cxn modelId="{B0468B7E-38F5-4BC4-94FA-93E6242ECEF2}" srcId="{788B381A-575B-4066-BB76-71CCDD44826C}" destId="{5CE2EED7-1DAF-4634-AEDA-C9E8ED7FFF33}" srcOrd="5" destOrd="0" parTransId="{F0D14268-042C-457D-87EA-83CD787486A9}" sibTransId="{7F152896-8E6B-4EC7-BD7E-51CD04F37B4C}"/>
    <dgm:cxn modelId="{D6B4E480-61D0-42EB-9DB7-AF36BEC1801C}" type="presOf" srcId="{44C2BB70-6C7D-4CB6-9A4A-28D2EC21E4CB}" destId="{27E6CC28-A893-477E-A7E5-EF7D9A49BE42}" srcOrd="0" destOrd="0" presId="urn:microsoft.com/office/officeart/2005/8/layout/orgChart1"/>
    <dgm:cxn modelId="{A8E37687-BCBE-4D1F-B617-E0D7FA587891}" type="presOf" srcId="{A8E74D2D-423D-4CAC-982E-224C47A00B08}" destId="{C041DB85-2DE2-434F-8295-546D9A3BEFA7}" srcOrd="1" destOrd="0" presId="urn:microsoft.com/office/officeart/2005/8/layout/orgChart1"/>
    <dgm:cxn modelId="{B8F47B87-E6C1-4F44-854F-01AF83968E00}" type="presOf" srcId="{44C2BB70-6C7D-4CB6-9A4A-28D2EC21E4CB}" destId="{71F77543-85F3-4615-B92B-323392FD2528}" srcOrd="1" destOrd="0" presId="urn:microsoft.com/office/officeart/2005/8/layout/orgChart1"/>
    <dgm:cxn modelId="{45369287-6F6E-4E56-A761-159B6F93A14C}" type="presOf" srcId="{B65FF2C3-C870-4197-96E1-D016AB97689C}" destId="{46C65785-670C-44FD-B517-52DB98ABCECF}" srcOrd="0" destOrd="0" presId="urn:microsoft.com/office/officeart/2005/8/layout/orgChart1"/>
    <dgm:cxn modelId="{2D179188-FA4D-47D6-A060-A5D1E4FA8E3C}" type="presOf" srcId="{788B381A-575B-4066-BB76-71CCDD44826C}" destId="{8A2300C3-9489-444B-A752-7267A23B2020}" srcOrd="1" destOrd="0" presId="urn:microsoft.com/office/officeart/2005/8/layout/orgChart1"/>
    <dgm:cxn modelId="{D2E4848A-AAF7-4592-8E38-2ABD145CB81A}" type="presOf" srcId="{103842F1-72A4-47B3-8EE0-97416BEC97F7}" destId="{F79CDDAC-6E6F-4F09-AEC3-6DD4FFB680E1}" srcOrd="1" destOrd="0" presId="urn:microsoft.com/office/officeart/2005/8/layout/orgChart1"/>
    <dgm:cxn modelId="{910D0290-CDC5-4B29-B2C4-43EAA6D877FF}" type="presOf" srcId="{90A2BEC8-5FE9-4B12-A100-BA3B5B09D744}" destId="{8DB7F43B-B60D-464F-8524-49A0422F2BF6}" srcOrd="0" destOrd="0" presId="urn:microsoft.com/office/officeart/2005/8/layout/orgChart1"/>
    <dgm:cxn modelId="{3AD5CC93-D932-40F6-8CDF-E2D3C95D002D}" srcId="{103842F1-72A4-47B3-8EE0-97416BEC97F7}" destId="{36409965-BB0D-4622-8573-ECD8E2BC93A3}" srcOrd="1" destOrd="0" parTransId="{32302A1C-F6B9-4373-A875-8C1A2929A886}" sibTransId="{137212C5-8831-4002-92F6-547C1CBBA900}"/>
    <dgm:cxn modelId="{C6DAD293-144A-4101-B77B-B629AB00E7BC}" type="presOf" srcId="{A8E74D2D-423D-4CAC-982E-224C47A00B08}" destId="{FDF7D082-C9CB-4926-9FF4-A07D452339DB}" srcOrd="0" destOrd="0" presId="urn:microsoft.com/office/officeart/2005/8/layout/orgChart1"/>
    <dgm:cxn modelId="{9A24EB93-3A58-4F55-8973-39082216BDFF}" type="presOf" srcId="{B36D2406-4A10-442D-8432-A67E1B1D6A8C}" destId="{60A568B4-63B5-41BE-82B0-82DCBC0D0941}" srcOrd="0" destOrd="0" presId="urn:microsoft.com/office/officeart/2005/8/layout/orgChart1"/>
    <dgm:cxn modelId="{F8DEEC95-A054-43A9-B125-5C4618CB7EAB}" type="presOf" srcId="{B65FF2C3-C870-4197-96E1-D016AB97689C}" destId="{003D3A8B-6BCE-41F1-99FA-7EBF5C9DC060}" srcOrd="1" destOrd="0" presId="urn:microsoft.com/office/officeart/2005/8/layout/orgChart1"/>
    <dgm:cxn modelId="{1F486696-127B-46C2-9A1E-3006645E209F}" type="presOf" srcId="{55873DF0-5BE1-48FC-8BAA-89358FDE556F}" destId="{3FB4DECB-4B0E-4BFE-A74F-4D98D04FD961}" srcOrd="0" destOrd="0" presId="urn:microsoft.com/office/officeart/2005/8/layout/orgChart1"/>
    <dgm:cxn modelId="{F2537F98-FF50-4AFA-9DD2-2EFFE649F5E9}" type="presOf" srcId="{55873DF0-5BE1-48FC-8BAA-89358FDE556F}" destId="{9DBE2A7F-7335-443F-A2E2-85187DD5EA9D}" srcOrd="1" destOrd="0" presId="urn:microsoft.com/office/officeart/2005/8/layout/orgChart1"/>
    <dgm:cxn modelId="{B19DB0A0-77A4-4345-9A4E-BC2E50D527CA}" type="presOf" srcId="{F2644890-0B6B-4199-8C2C-433C87F16FE8}" destId="{B02DA8BF-06BD-42F4-8220-3F04FBA1BFEC}" srcOrd="0" destOrd="0" presId="urn:microsoft.com/office/officeart/2005/8/layout/orgChart1"/>
    <dgm:cxn modelId="{CD5F78A3-3F3B-4447-8F64-46D6FDA99142}" type="presOf" srcId="{8F109DD9-C408-4FDF-A946-160919F9CDE6}" destId="{14276474-4985-4257-BDF5-D73DC577BE04}" srcOrd="0" destOrd="0" presId="urn:microsoft.com/office/officeart/2005/8/layout/orgChart1"/>
    <dgm:cxn modelId="{474B92AD-B1C4-46AF-B212-C3214ED643D8}" srcId="{103842F1-72A4-47B3-8EE0-97416BEC97F7}" destId="{A6B57BCA-8EDB-4C9E-9FC8-1FCFBD2ABA69}" srcOrd="0" destOrd="0" parTransId="{FAAB5C67-E07D-4688-B641-B0CDC8552EE2}" sibTransId="{0917C971-D0F7-420A-BADF-2F2E7AAE8567}"/>
    <dgm:cxn modelId="{C008E4B6-489D-4F38-A54D-F73C617DB117}" type="presOf" srcId="{8D2BCD2A-24EF-4C52-8F45-5061A94B2EF1}" destId="{65C19120-2986-4D98-903C-2C6B474458F3}" srcOrd="1" destOrd="0" presId="urn:microsoft.com/office/officeart/2005/8/layout/orgChart1"/>
    <dgm:cxn modelId="{3BF4FBB8-176D-45A0-9F82-0220F92E23B6}" type="presOf" srcId="{FC70C926-3CCA-45D0-B7B8-0FE1374A5E1C}" destId="{516FC856-C74B-4F73-87EE-0629E405431B}" srcOrd="0" destOrd="0" presId="urn:microsoft.com/office/officeart/2005/8/layout/orgChart1"/>
    <dgm:cxn modelId="{28B23CBB-8225-4DFB-A046-26D222EE83D5}" type="presOf" srcId="{704510A5-9112-463F-918A-8E58ECE6C425}" destId="{14423413-2196-4783-A6FF-24E8DDE4FC46}" srcOrd="1" destOrd="0" presId="urn:microsoft.com/office/officeart/2005/8/layout/orgChart1"/>
    <dgm:cxn modelId="{082673BB-75D6-4955-B992-C7F83C10A98C}" type="presOf" srcId="{99FDCDEB-DF55-41FA-B576-20DB146C9A64}" destId="{BCCFC7F3-E069-4B73-B143-1A70B0A9603F}" srcOrd="0" destOrd="0" presId="urn:microsoft.com/office/officeart/2005/8/layout/orgChart1"/>
    <dgm:cxn modelId="{AA65D1BB-5308-4DDE-970A-94C9BD66B403}" type="presOf" srcId="{B57A796F-1EC2-4A47-8EF2-9CED147C9DAF}" destId="{A953ECCA-3078-4DF4-A4F6-7A799C773C35}" srcOrd="1" destOrd="0" presId="urn:microsoft.com/office/officeart/2005/8/layout/orgChart1"/>
    <dgm:cxn modelId="{A004F0BF-DDAC-4B11-BC0A-290B1CE03338}" type="presOf" srcId="{C10BFCF1-37D4-43A2-9610-8E80E4320759}" destId="{5552857C-78E0-41B6-B768-60C7D263AAB8}" srcOrd="0" destOrd="0" presId="urn:microsoft.com/office/officeart/2005/8/layout/orgChart1"/>
    <dgm:cxn modelId="{044A7DC0-D1F4-4597-B1A4-69E72B3CF348}" type="presOf" srcId="{F5FEDF5D-DFC7-4278-8495-BB03C89F3FA1}" destId="{ABDF67D2-2C1D-46DC-AC63-0C95561A34AC}" srcOrd="0" destOrd="0" presId="urn:microsoft.com/office/officeart/2005/8/layout/orgChart1"/>
    <dgm:cxn modelId="{63768DC4-6DD8-4166-94AC-3F8CA95281FA}" type="presOf" srcId="{7D0BE194-F08A-46EE-8865-0A9F30BBD6E3}" destId="{00D7AB5F-A520-45F2-8E2B-0C3F998A4FD2}" srcOrd="0" destOrd="0" presId="urn:microsoft.com/office/officeart/2005/8/layout/orgChart1"/>
    <dgm:cxn modelId="{49580BCC-0790-423F-A4BA-EF119AB6523D}" type="presOf" srcId="{36409965-BB0D-4622-8573-ECD8E2BC93A3}" destId="{9DA7EB29-AAAF-477F-AFF0-1A32695C707E}" srcOrd="0" destOrd="0" presId="urn:microsoft.com/office/officeart/2005/8/layout/orgChart1"/>
    <dgm:cxn modelId="{B71214CD-679F-428E-8ED7-9DA1A103966E}" type="presOf" srcId="{34545D47-9D11-4EAB-86D6-F08586DC6FEF}" destId="{2CBBE6C1-BD5D-4821-93D9-3C761D1319F8}" srcOrd="0" destOrd="0" presId="urn:microsoft.com/office/officeart/2005/8/layout/orgChart1"/>
    <dgm:cxn modelId="{3C42E6CE-0581-4C05-835B-613F30D9F99F}" type="presOf" srcId="{D1DBCF50-A1CE-481C-8399-276594B084BF}" destId="{0BE06CFE-AB16-495B-A5F4-2E0841860762}" srcOrd="0" destOrd="0" presId="urn:microsoft.com/office/officeart/2005/8/layout/orgChart1"/>
    <dgm:cxn modelId="{B6EC2DD0-EB86-4192-AE40-9B09FEDD5DC2}" type="presOf" srcId="{DA4E4ACB-FA83-4EEE-BD02-160B16EB356A}" destId="{CE4CC97C-3F7B-48C5-8FAF-99D431A4A0B6}" srcOrd="0" destOrd="0" presId="urn:microsoft.com/office/officeart/2005/8/layout/orgChart1"/>
    <dgm:cxn modelId="{73B72DD3-4474-4677-B6FA-7E674D40FBE6}" type="presOf" srcId="{BA3FBFBA-BE68-4438-9FF7-F578690EBB38}" destId="{33F6E5C4-ECF8-4420-AE19-5EC88D4B8226}" srcOrd="0" destOrd="0" presId="urn:microsoft.com/office/officeart/2005/8/layout/orgChart1"/>
    <dgm:cxn modelId="{18EB4AD3-2DC8-4B5D-9233-895250D06681}" srcId="{103842F1-72A4-47B3-8EE0-97416BEC97F7}" destId="{44C2BB70-6C7D-4CB6-9A4A-28D2EC21E4CB}" srcOrd="6" destOrd="0" parTransId="{34B05C74-8981-4798-870D-68A2FCCC974C}" sibTransId="{F3F347C6-6378-4FF6-BC7F-07699313B08C}"/>
    <dgm:cxn modelId="{615913D4-4E3E-4ECA-AB91-E2C22FAC7414}" type="presOf" srcId="{A6B57BCA-8EDB-4C9E-9FC8-1FCFBD2ABA69}" destId="{536D69CC-A4FF-4F17-BCA4-D63AE7D334E7}" srcOrd="1" destOrd="0" presId="urn:microsoft.com/office/officeart/2005/8/layout/orgChart1"/>
    <dgm:cxn modelId="{444178D8-B090-4B07-B6BE-FC67B3364914}" type="presOf" srcId="{F6339418-F27D-491F-8C6F-B9E7CF5A4A42}" destId="{CAC0F3F8-3BFC-4A4E-8B6F-1D099BE3D232}" srcOrd="1" destOrd="0" presId="urn:microsoft.com/office/officeart/2005/8/layout/orgChart1"/>
    <dgm:cxn modelId="{0A91B8D8-BC54-4756-AA29-E20BB7700056}" type="presOf" srcId="{FAAB5C67-E07D-4688-B641-B0CDC8552EE2}" destId="{EF040172-C616-4F51-8A86-B8CD91E05123}" srcOrd="0" destOrd="0" presId="urn:microsoft.com/office/officeart/2005/8/layout/orgChart1"/>
    <dgm:cxn modelId="{3BA4F2DC-3985-46B1-A02A-6491436C689B}" type="presOf" srcId="{F0D14268-042C-457D-87EA-83CD787486A9}" destId="{FDC26FA3-9EED-461E-886C-D1F20696F8D5}" srcOrd="0" destOrd="0" presId="urn:microsoft.com/office/officeart/2005/8/layout/orgChart1"/>
    <dgm:cxn modelId="{B9AEB8DD-3F63-44FE-B2AD-D81999B15977}" type="presOf" srcId="{8F109DD9-C408-4FDF-A946-160919F9CDE6}" destId="{0329E2F8-53E6-43FD-82BB-C65CD8B272DA}" srcOrd="1" destOrd="0" presId="urn:microsoft.com/office/officeart/2005/8/layout/orgChart1"/>
    <dgm:cxn modelId="{170BDEE1-022F-4FF7-9BBA-C665962C9D2E}" type="presOf" srcId="{2995221B-27C8-4EA1-92A2-4CE80624E518}" destId="{DCC8CD5F-6E09-4CB5-821B-2B200D3D6B2A}" srcOrd="0" destOrd="0" presId="urn:microsoft.com/office/officeart/2005/8/layout/orgChart1"/>
    <dgm:cxn modelId="{18D87AE6-3359-46D1-A76C-94F7BCC6B944}" type="presOf" srcId="{F6339418-F27D-491F-8C6F-B9E7CF5A4A42}" destId="{AB32C2B2-201A-4629-8F7E-AC71B3A1AE4A}" srcOrd="0" destOrd="0" presId="urn:microsoft.com/office/officeart/2005/8/layout/orgChart1"/>
    <dgm:cxn modelId="{7F8516EA-0D36-4965-9E9A-5C320E8E4003}" type="presOf" srcId="{5CE2EED7-1DAF-4634-AEDA-C9E8ED7FFF33}" destId="{55C4D5C9-58BD-4195-95DC-6038E25A5477}" srcOrd="1" destOrd="0" presId="urn:microsoft.com/office/officeart/2005/8/layout/orgChart1"/>
    <dgm:cxn modelId="{2E57F2EF-3E4A-411E-8947-E1E81E1C9120}" srcId="{788B381A-575B-4066-BB76-71CCDD44826C}" destId="{F6339418-F27D-491F-8C6F-B9E7CF5A4A42}" srcOrd="1" destOrd="0" parTransId="{2995221B-27C8-4EA1-92A2-4CE80624E518}" sibTransId="{66448437-B914-49C0-9DAD-FADDB22D3BD5}"/>
    <dgm:cxn modelId="{857253F1-ED8B-4E1A-98B2-1C48D3B57FE9}" srcId="{D00D308A-DD85-4E21-8AD4-C892AB0E8AB9}" destId="{A8E74D2D-423D-4CAC-982E-224C47A00B08}" srcOrd="0" destOrd="0" parTransId="{86B57965-DA8B-49EC-B40F-2031D697DF12}" sibTransId="{EA99FDDD-FAA7-434B-9705-8094C0F175CD}"/>
    <dgm:cxn modelId="{462AB8F6-ACFE-4AF6-B0CB-B932D9C5BC9E}" type="presOf" srcId="{8529BCEF-525C-4217-A0A6-995B7E40372B}" destId="{1191E728-4C4E-4886-85D8-94D6C1F84321}" srcOrd="1" destOrd="0" presId="urn:microsoft.com/office/officeart/2005/8/layout/orgChart1"/>
    <dgm:cxn modelId="{8BDFA3F9-57B6-497F-BABD-13CCA73607B1}" type="presOf" srcId="{A3FB4E3F-5B25-41C1-9DFF-E7008336C3DB}" destId="{43CC80BA-486C-4B54-9D7D-59A9422691E2}" srcOrd="0" destOrd="0" presId="urn:microsoft.com/office/officeart/2005/8/layout/orgChart1"/>
    <dgm:cxn modelId="{E6BF0BFE-DE01-4369-8AC6-22BBE1CBA747}" srcId="{A3FB4E3F-5B25-41C1-9DFF-E7008336C3DB}" destId="{788B381A-575B-4066-BB76-71CCDD44826C}" srcOrd="2" destOrd="0" parTransId="{90A2BEC8-5FE9-4B12-A100-BA3B5B09D744}" sibTransId="{3CC0B5F7-850C-4514-836F-5861D860FBA7}"/>
    <dgm:cxn modelId="{23E28DFE-F56E-4864-949C-996E58A1F09D}" type="presOf" srcId="{A3FB4E3F-5B25-41C1-9DFF-E7008336C3DB}" destId="{8A79A780-1AE4-495C-BA5B-C4B80E8ACE80}" srcOrd="1" destOrd="0" presId="urn:microsoft.com/office/officeart/2005/8/layout/orgChart1"/>
    <dgm:cxn modelId="{E6453B20-340F-4ED4-8406-3D3DB7E74B59}" type="presParOf" srcId="{ABDF67D2-2C1D-46DC-AC63-0C95561A34AC}" destId="{BA55920A-7423-4592-9479-59F7A7F1DE94}" srcOrd="0" destOrd="0" presId="urn:microsoft.com/office/officeart/2005/8/layout/orgChart1"/>
    <dgm:cxn modelId="{D20178C8-BB9F-4614-92EF-9BB8E8674EBC}" type="presParOf" srcId="{BA55920A-7423-4592-9479-59F7A7F1DE94}" destId="{781A6DC1-89D6-4D4D-BCFA-3EF4F7662880}" srcOrd="0" destOrd="0" presId="urn:microsoft.com/office/officeart/2005/8/layout/orgChart1"/>
    <dgm:cxn modelId="{37098DA5-A09C-43DE-A880-A39F95CD5D64}" type="presParOf" srcId="{781A6DC1-89D6-4D4D-BCFA-3EF4F7662880}" destId="{43CC80BA-486C-4B54-9D7D-59A9422691E2}" srcOrd="0" destOrd="0" presId="urn:microsoft.com/office/officeart/2005/8/layout/orgChart1"/>
    <dgm:cxn modelId="{86A27C37-5250-4A1B-ACEB-9122723BCBFB}" type="presParOf" srcId="{781A6DC1-89D6-4D4D-BCFA-3EF4F7662880}" destId="{8A79A780-1AE4-495C-BA5B-C4B80E8ACE80}" srcOrd="1" destOrd="0" presId="urn:microsoft.com/office/officeart/2005/8/layout/orgChart1"/>
    <dgm:cxn modelId="{32E2953A-3309-4C2D-859C-07C1B1AD15CD}" type="presParOf" srcId="{BA55920A-7423-4592-9479-59F7A7F1DE94}" destId="{499AC962-8845-4F23-86D1-965C09800D4E}" srcOrd="1" destOrd="0" presId="urn:microsoft.com/office/officeart/2005/8/layout/orgChart1"/>
    <dgm:cxn modelId="{C20D2C70-7AD0-4AF9-AF19-422AED05596D}" type="presParOf" srcId="{499AC962-8845-4F23-86D1-965C09800D4E}" destId="{00D7AB5F-A520-45F2-8E2B-0C3F998A4FD2}" srcOrd="0" destOrd="0" presId="urn:microsoft.com/office/officeart/2005/8/layout/orgChart1"/>
    <dgm:cxn modelId="{2539D3E1-E879-466E-BFA3-6B160C0DF9C3}" type="presParOf" srcId="{499AC962-8845-4F23-86D1-965C09800D4E}" destId="{9BF42123-CDBF-4CDF-B9D6-3A5BD4A35833}" srcOrd="1" destOrd="0" presId="urn:microsoft.com/office/officeart/2005/8/layout/orgChart1"/>
    <dgm:cxn modelId="{923B5BEC-0B48-4CB6-A7C6-66FA36301CD3}" type="presParOf" srcId="{9BF42123-CDBF-4CDF-B9D6-3A5BD4A35833}" destId="{F0CE0B44-58BA-43D8-9F99-F68D5AFF7AFA}" srcOrd="0" destOrd="0" presId="urn:microsoft.com/office/officeart/2005/8/layout/orgChart1"/>
    <dgm:cxn modelId="{79649D53-804A-45DE-94D7-2D01678CCEEF}" type="presParOf" srcId="{F0CE0B44-58BA-43D8-9F99-F68D5AFF7AFA}" destId="{3AA187E7-1294-4950-8811-EE866456B713}" srcOrd="0" destOrd="0" presId="urn:microsoft.com/office/officeart/2005/8/layout/orgChart1"/>
    <dgm:cxn modelId="{F7A16D70-6F05-4E46-989D-66D14F392980}" type="presParOf" srcId="{F0CE0B44-58BA-43D8-9F99-F68D5AFF7AFA}" destId="{F79CDDAC-6E6F-4F09-AEC3-6DD4FFB680E1}" srcOrd="1" destOrd="0" presId="urn:microsoft.com/office/officeart/2005/8/layout/orgChart1"/>
    <dgm:cxn modelId="{EF35DE1F-9808-46F4-9023-2B96C21C42FF}" type="presParOf" srcId="{9BF42123-CDBF-4CDF-B9D6-3A5BD4A35833}" destId="{86BCF677-5332-4A17-89A9-388E2AB9EE1A}" srcOrd="1" destOrd="0" presId="urn:microsoft.com/office/officeart/2005/8/layout/orgChart1"/>
    <dgm:cxn modelId="{3AEEAB07-813B-408A-BBD6-CEF63D2CFE4A}" type="presParOf" srcId="{86BCF677-5332-4A17-89A9-388E2AB9EE1A}" destId="{EF040172-C616-4F51-8A86-B8CD91E05123}" srcOrd="0" destOrd="0" presId="urn:microsoft.com/office/officeart/2005/8/layout/orgChart1"/>
    <dgm:cxn modelId="{47192166-3976-45CC-A766-D71E2829E943}" type="presParOf" srcId="{86BCF677-5332-4A17-89A9-388E2AB9EE1A}" destId="{57732033-A00B-4237-A239-10B5282995F7}" srcOrd="1" destOrd="0" presId="urn:microsoft.com/office/officeart/2005/8/layout/orgChart1"/>
    <dgm:cxn modelId="{C50417FE-BCDD-496C-A1C3-99934A150D6A}" type="presParOf" srcId="{57732033-A00B-4237-A239-10B5282995F7}" destId="{692A4675-F6B9-4D38-A43F-0D3F49E4C50A}" srcOrd="0" destOrd="0" presId="urn:microsoft.com/office/officeart/2005/8/layout/orgChart1"/>
    <dgm:cxn modelId="{FA47CF2A-5380-4A3B-8642-CC3A11D54873}" type="presParOf" srcId="{692A4675-F6B9-4D38-A43F-0D3F49E4C50A}" destId="{BCA8E3F9-BC76-4050-8341-AFDC2C4C4055}" srcOrd="0" destOrd="0" presId="urn:microsoft.com/office/officeart/2005/8/layout/orgChart1"/>
    <dgm:cxn modelId="{A2EA4B2F-0BAA-4DF1-B08A-87EDC7AD0100}" type="presParOf" srcId="{692A4675-F6B9-4D38-A43F-0D3F49E4C50A}" destId="{536D69CC-A4FF-4F17-BCA4-D63AE7D334E7}" srcOrd="1" destOrd="0" presId="urn:microsoft.com/office/officeart/2005/8/layout/orgChart1"/>
    <dgm:cxn modelId="{F51BA2A6-B97D-4237-8A96-B16154839A34}" type="presParOf" srcId="{57732033-A00B-4237-A239-10B5282995F7}" destId="{8DEA0323-5AB8-418F-801B-BF42822DFF1D}" srcOrd="1" destOrd="0" presId="urn:microsoft.com/office/officeart/2005/8/layout/orgChart1"/>
    <dgm:cxn modelId="{02A4E74B-D2FA-4377-A534-03FAAC44E774}" type="presParOf" srcId="{57732033-A00B-4237-A239-10B5282995F7}" destId="{9C2F5413-A0FF-457C-B163-60AB6EED147B}" srcOrd="2" destOrd="0" presId="urn:microsoft.com/office/officeart/2005/8/layout/orgChart1"/>
    <dgm:cxn modelId="{ACC72BB4-FA75-4EAB-A18B-0AD4DCC03D33}" type="presParOf" srcId="{86BCF677-5332-4A17-89A9-388E2AB9EE1A}" destId="{16A087AD-15B1-4C5B-AE96-577C66E2E87E}" srcOrd="2" destOrd="0" presId="urn:microsoft.com/office/officeart/2005/8/layout/orgChart1"/>
    <dgm:cxn modelId="{922393F2-EBA1-4DC2-8960-2619F1913380}" type="presParOf" srcId="{86BCF677-5332-4A17-89A9-388E2AB9EE1A}" destId="{EA1FDF32-961E-40A0-A970-F1A8138D14FB}" srcOrd="3" destOrd="0" presId="urn:microsoft.com/office/officeart/2005/8/layout/orgChart1"/>
    <dgm:cxn modelId="{361BC305-F455-4E97-8693-36B96CEC2357}" type="presParOf" srcId="{EA1FDF32-961E-40A0-A970-F1A8138D14FB}" destId="{9B8E1594-967B-4C49-B914-1E1C9860FF64}" srcOrd="0" destOrd="0" presId="urn:microsoft.com/office/officeart/2005/8/layout/orgChart1"/>
    <dgm:cxn modelId="{1CCD8F43-FB34-4AE6-9DE2-FFC39470A0EF}" type="presParOf" srcId="{9B8E1594-967B-4C49-B914-1E1C9860FF64}" destId="{9DA7EB29-AAAF-477F-AFF0-1A32695C707E}" srcOrd="0" destOrd="0" presId="urn:microsoft.com/office/officeart/2005/8/layout/orgChart1"/>
    <dgm:cxn modelId="{83D0CD10-37C4-41B2-BEE3-994EEF8A5CBE}" type="presParOf" srcId="{9B8E1594-967B-4C49-B914-1E1C9860FF64}" destId="{FE9F4BA9-A4E0-474F-8076-CD535FEEB772}" srcOrd="1" destOrd="0" presId="urn:microsoft.com/office/officeart/2005/8/layout/orgChart1"/>
    <dgm:cxn modelId="{396D80EF-D81E-4D4F-AC9C-C10ECDA8C315}" type="presParOf" srcId="{EA1FDF32-961E-40A0-A970-F1A8138D14FB}" destId="{D39C445E-9B8A-47BC-83C1-0CBE9EDF8F7B}" srcOrd="1" destOrd="0" presId="urn:microsoft.com/office/officeart/2005/8/layout/orgChart1"/>
    <dgm:cxn modelId="{EBACCFA3-C9A3-43AF-86F8-9279B97061CA}" type="presParOf" srcId="{EA1FDF32-961E-40A0-A970-F1A8138D14FB}" destId="{52C26A59-3C73-404C-BEEA-A5E5268E85EC}" srcOrd="2" destOrd="0" presId="urn:microsoft.com/office/officeart/2005/8/layout/orgChart1"/>
    <dgm:cxn modelId="{50769C2C-4EC2-42F8-8FDD-C806DB40E7B4}" type="presParOf" srcId="{86BCF677-5332-4A17-89A9-388E2AB9EE1A}" destId="{1F876D1B-2C38-48EF-9BA3-8272880A141F}" srcOrd="4" destOrd="0" presId="urn:microsoft.com/office/officeart/2005/8/layout/orgChart1"/>
    <dgm:cxn modelId="{04F9A891-2957-4BCC-B5A0-4C185ED5A769}" type="presParOf" srcId="{86BCF677-5332-4A17-89A9-388E2AB9EE1A}" destId="{F2262FFF-17B1-4970-8758-7AE2C2830AC6}" srcOrd="5" destOrd="0" presId="urn:microsoft.com/office/officeart/2005/8/layout/orgChart1"/>
    <dgm:cxn modelId="{9B00A649-C610-4778-98D6-17216A3E71D6}" type="presParOf" srcId="{F2262FFF-17B1-4970-8758-7AE2C2830AC6}" destId="{5CD3AEEC-8A38-4C30-AFDA-BD8156E80F5F}" srcOrd="0" destOrd="0" presId="urn:microsoft.com/office/officeart/2005/8/layout/orgChart1"/>
    <dgm:cxn modelId="{49FB4E42-2948-48E1-88D5-8D39F2CD8F52}" type="presParOf" srcId="{5CD3AEEC-8A38-4C30-AFDA-BD8156E80F5F}" destId="{FE6C9B3C-0695-449B-9CA8-9861C602E742}" srcOrd="0" destOrd="0" presId="urn:microsoft.com/office/officeart/2005/8/layout/orgChart1"/>
    <dgm:cxn modelId="{F0A9C51C-CDB0-446F-8E1F-38236AF04B82}" type="presParOf" srcId="{5CD3AEEC-8A38-4C30-AFDA-BD8156E80F5F}" destId="{5CDD7DE6-F400-4D0E-938C-22D0A59F92AE}" srcOrd="1" destOrd="0" presId="urn:microsoft.com/office/officeart/2005/8/layout/orgChart1"/>
    <dgm:cxn modelId="{BCF67077-46AA-4731-B1E4-CD28A15414DC}" type="presParOf" srcId="{F2262FFF-17B1-4970-8758-7AE2C2830AC6}" destId="{E32F6E21-D4D3-4E39-A7AB-21360E2125B5}" srcOrd="1" destOrd="0" presId="urn:microsoft.com/office/officeart/2005/8/layout/orgChart1"/>
    <dgm:cxn modelId="{183AF6DD-2EE2-42E9-A8A9-0560F46A5D1B}" type="presParOf" srcId="{F2262FFF-17B1-4970-8758-7AE2C2830AC6}" destId="{455027F1-A2D7-4BC6-A838-6323C4D642F9}" srcOrd="2" destOrd="0" presId="urn:microsoft.com/office/officeart/2005/8/layout/orgChart1"/>
    <dgm:cxn modelId="{8D620D57-F6A8-45F9-9107-ABBA56FC5584}" type="presParOf" srcId="{86BCF677-5332-4A17-89A9-388E2AB9EE1A}" destId="{04525ADD-E7AE-4108-82DF-3F17A962D7F3}" srcOrd="6" destOrd="0" presId="urn:microsoft.com/office/officeart/2005/8/layout/orgChart1"/>
    <dgm:cxn modelId="{8D824068-B9D2-4EDE-AEE9-E8E73EA47064}" type="presParOf" srcId="{86BCF677-5332-4A17-89A9-388E2AB9EE1A}" destId="{113FBDB1-A10F-4FEA-A70F-5E6A68B4B1CC}" srcOrd="7" destOrd="0" presId="urn:microsoft.com/office/officeart/2005/8/layout/orgChart1"/>
    <dgm:cxn modelId="{E7341BB3-4E7A-4DB1-BD75-5895FC523FB0}" type="presParOf" srcId="{113FBDB1-A10F-4FEA-A70F-5E6A68B4B1CC}" destId="{DE78008A-06BE-485D-A53E-2DA3630E5DEF}" srcOrd="0" destOrd="0" presId="urn:microsoft.com/office/officeart/2005/8/layout/orgChart1"/>
    <dgm:cxn modelId="{FC0FCFC4-F009-45EF-9A00-A428D41DF2CF}" type="presParOf" srcId="{DE78008A-06BE-485D-A53E-2DA3630E5DEF}" destId="{B12095CC-8E97-4915-9F45-0C903F631683}" srcOrd="0" destOrd="0" presId="urn:microsoft.com/office/officeart/2005/8/layout/orgChart1"/>
    <dgm:cxn modelId="{18D6E3DF-A107-4BC7-8EB0-DB1F89829818}" type="presParOf" srcId="{DE78008A-06BE-485D-A53E-2DA3630E5DEF}" destId="{65C19120-2986-4D98-903C-2C6B474458F3}" srcOrd="1" destOrd="0" presId="urn:microsoft.com/office/officeart/2005/8/layout/orgChart1"/>
    <dgm:cxn modelId="{89797997-58EF-4CF8-A36D-15E85898B4D4}" type="presParOf" srcId="{113FBDB1-A10F-4FEA-A70F-5E6A68B4B1CC}" destId="{F3C6E8E7-0F74-445B-B8D2-8E77F77A8B03}" srcOrd="1" destOrd="0" presId="urn:microsoft.com/office/officeart/2005/8/layout/orgChart1"/>
    <dgm:cxn modelId="{0E017EBF-C4B8-4977-B921-8868893BD2FE}" type="presParOf" srcId="{113FBDB1-A10F-4FEA-A70F-5E6A68B4B1CC}" destId="{DB96512D-B698-4BD1-BD0B-0E5ECE930850}" srcOrd="2" destOrd="0" presId="urn:microsoft.com/office/officeart/2005/8/layout/orgChart1"/>
    <dgm:cxn modelId="{AFE5FE09-ACA6-44ED-8917-A615AD5D0327}" type="presParOf" srcId="{86BCF677-5332-4A17-89A9-388E2AB9EE1A}" destId="{0F766F42-02A0-4D4D-9569-15BDEDC95C25}" srcOrd="8" destOrd="0" presId="urn:microsoft.com/office/officeart/2005/8/layout/orgChart1"/>
    <dgm:cxn modelId="{54562DE5-D89C-49C9-B9B2-CC8076328C01}" type="presParOf" srcId="{86BCF677-5332-4A17-89A9-388E2AB9EE1A}" destId="{92566200-5FA3-4688-B824-AC3B7F218EA6}" srcOrd="9" destOrd="0" presId="urn:microsoft.com/office/officeart/2005/8/layout/orgChart1"/>
    <dgm:cxn modelId="{AE3950B0-15D1-49D4-8AC3-F3AB0ED8911F}" type="presParOf" srcId="{92566200-5FA3-4688-B824-AC3B7F218EA6}" destId="{BEA00E4B-EA65-43E7-B858-4FBC8DB1DDAC}" srcOrd="0" destOrd="0" presId="urn:microsoft.com/office/officeart/2005/8/layout/orgChart1"/>
    <dgm:cxn modelId="{D988D46B-3915-4D09-8B06-44300190561A}" type="presParOf" srcId="{BEA00E4B-EA65-43E7-B858-4FBC8DB1DDAC}" destId="{BCCFC7F3-E069-4B73-B143-1A70B0A9603F}" srcOrd="0" destOrd="0" presId="urn:microsoft.com/office/officeart/2005/8/layout/orgChart1"/>
    <dgm:cxn modelId="{067075AD-B716-411B-8C5F-F1B25747555C}" type="presParOf" srcId="{BEA00E4B-EA65-43E7-B858-4FBC8DB1DDAC}" destId="{E8620AB3-8154-45BC-B08E-BC3E42CDD39C}" srcOrd="1" destOrd="0" presId="urn:microsoft.com/office/officeart/2005/8/layout/orgChart1"/>
    <dgm:cxn modelId="{1A72D030-707F-43B3-8892-A6F9703DBC37}" type="presParOf" srcId="{92566200-5FA3-4688-B824-AC3B7F218EA6}" destId="{F2D292FE-34D8-4C55-BFF9-D595BBADCFEE}" srcOrd="1" destOrd="0" presId="urn:microsoft.com/office/officeart/2005/8/layout/orgChart1"/>
    <dgm:cxn modelId="{E0AFFFA0-3053-40C6-AD6E-A880D4DDD427}" type="presParOf" srcId="{92566200-5FA3-4688-B824-AC3B7F218EA6}" destId="{500F47E2-8BF0-4CFB-9B33-8B77E741F37E}" srcOrd="2" destOrd="0" presId="urn:microsoft.com/office/officeart/2005/8/layout/orgChart1"/>
    <dgm:cxn modelId="{94E31382-5405-49FC-A267-AC6BA3C6192A}" type="presParOf" srcId="{86BCF677-5332-4A17-89A9-388E2AB9EE1A}" destId="{516FC856-C74B-4F73-87EE-0629E405431B}" srcOrd="10" destOrd="0" presId="urn:microsoft.com/office/officeart/2005/8/layout/orgChart1"/>
    <dgm:cxn modelId="{97F9B4EC-7DD3-46F9-931B-56828FB94E08}" type="presParOf" srcId="{86BCF677-5332-4A17-89A9-388E2AB9EE1A}" destId="{594AB278-9D04-4B07-B094-CADCF3A697D0}" srcOrd="11" destOrd="0" presId="urn:microsoft.com/office/officeart/2005/8/layout/orgChart1"/>
    <dgm:cxn modelId="{AD025403-C509-4E23-B342-CBEE3E775C83}" type="presParOf" srcId="{594AB278-9D04-4B07-B094-CADCF3A697D0}" destId="{16599B3D-0B2E-40E0-8198-BA3948148902}" srcOrd="0" destOrd="0" presId="urn:microsoft.com/office/officeart/2005/8/layout/orgChart1"/>
    <dgm:cxn modelId="{A9B63C1B-0DDF-479B-A8BC-18B88463C1D0}" type="presParOf" srcId="{16599B3D-0B2E-40E0-8198-BA3948148902}" destId="{519083C6-D1E5-45E7-AF29-A67B2F27748C}" srcOrd="0" destOrd="0" presId="urn:microsoft.com/office/officeart/2005/8/layout/orgChart1"/>
    <dgm:cxn modelId="{9AA4882E-F051-4997-A176-BEDA0C332C96}" type="presParOf" srcId="{16599B3D-0B2E-40E0-8198-BA3948148902}" destId="{988C7257-1105-4146-8315-8B164A27112A}" srcOrd="1" destOrd="0" presId="urn:microsoft.com/office/officeart/2005/8/layout/orgChart1"/>
    <dgm:cxn modelId="{D692E338-276A-46F2-AE84-931BFCC26C57}" type="presParOf" srcId="{594AB278-9D04-4B07-B094-CADCF3A697D0}" destId="{E35449E3-94C4-4B1F-AF43-4CE770F2C8ED}" srcOrd="1" destOrd="0" presId="urn:microsoft.com/office/officeart/2005/8/layout/orgChart1"/>
    <dgm:cxn modelId="{8B8E290D-1FB5-4C24-831B-B4612519DCA6}" type="presParOf" srcId="{594AB278-9D04-4B07-B094-CADCF3A697D0}" destId="{955016FE-1F1A-41E4-AE2B-401909A588FA}" srcOrd="2" destOrd="0" presId="urn:microsoft.com/office/officeart/2005/8/layout/orgChart1"/>
    <dgm:cxn modelId="{9099EC26-DC93-41D7-AE9B-3CF411E12A24}" type="presParOf" srcId="{86BCF677-5332-4A17-89A9-388E2AB9EE1A}" destId="{D195D20A-B630-422A-899E-E50EDC8A0BE6}" srcOrd="12" destOrd="0" presId="urn:microsoft.com/office/officeart/2005/8/layout/orgChart1"/>
    <dgm:cxn modelId="{BB34A71A-BFB4-4975-8D93-95F9EF0B871E}" type="presParOf" srcId="{86BCF677-5332-4A17-89A9-388E2AB9EE1A}" destId="{C638C367-0470-4D39-9A36-0996988EDD15}" srcOrd="13" destOrd="0" presId="urn:microsoft.com/office/officeart/2005/8/layout/orgChart1"/>
    <dgm:cxn modelId="{D460C5DB-CFDB-4BA9-AB8C-266C675A6BD2}" type="presParOf" srcId="{C638C367-0470-4D39-9A36-0996988EDD15}" destId="{0098F44B-86A2-4D55-AD11-C6992DAB652D}" srcOrd="0" destOrd="0" presId="urn:microsoft.com/office/officeart/2005/8/layout/orgChart1"/>
    <dgm:cxn modelId="{9E866B21-31EC-4B61-91D9-0BF118C9133B}" type="presParOf" srcId="{0098F44B-86A2-4D55-AD11-C6992DAB652D}" destId="{27E6CC28-A893-477E-A7E5-EF7D9A49BE42}" srcOrd="0" destOrd="0" presId="urn:microsoft.com/office/officeart/2005/8/layout/orgChart1"/>
    <dgm:cxn modelId="{9BBECD59-2F43-46EB-87A6-013B9F86ACDD}" type="presParOf" srcId="{0098F44B-86A2-4D55-AD11-C6992DAB652D}" destId="{71F77543-85F3-4615-B92B-323392FD2528}" srcOrd="1" destOrd="0" presId="urn:microsoft.com/office/officeart/2005/8/layout/orgChart1"/>
    <dgm:cxn modelId="{0A6730CD-91EE-4CCC-8AD5-A53607CC46C9}" type="presParOf" srcId="{C638C367-0470-4D39-9A36-0996988EDD15}" destId="{103B8FB2-14DE-4712-9E5E-73FC541A9F59}" srcOrd="1" destOrd="0" presId="urn:microsoft.com/office/officeart/2005/8/layout/orgChart1"/>
    <dgm:cxn modelId="{D0497A50-BBAC-42F7-AB28-F70E45176DE7}" type="presParOf" srcId="{C638C367-0470-4D39-9A36-0996988EDD15}" destId="{A43E4462-F48F-4FF7-9718-E6E970BA8D93}" srcOrd="2" destOrd="0" presId="urn:microsoft.com/office/officeart/2005/8/layout/orgChart1"/>
    <dgm:cxn modelId="{093B046B-CD6E-4857-825D-B3B905228906}" type="presParOf" srcId="{9BF42123-CDBF-4CDF-B9D6-3A5BD4A35833}" destId="{C1194335-EBC3-4FA8-96F1-6B6A65C1B421}" srcOrd="2" destOrd="0" presId="urn:microsoft.com/office/officeart/2005/8/layout/orgChart1"/>
    <dgm:cxn modelId="{2CF62A8E-3C87-4D0E-9B7F-BFA50270E14E}" type="presParOf" srcId="{499AC962-8845-4F23-86D1-965C09800D4E}" destId="{6493A24C-1155-409F-BDD6-4F0E91B0F17A}" srcOrd="2" destOrd="0" presId="urn:microsoft.com/office/officeart/2005/8/layout/orgChart1"/>
    <dgm:cxn modelId="{7CE2BA01-7B7C-44B5-84C1-7AE632BB3CEA}" type="presParOf" srcId="{499AC962-8845-4F23-86D1-965C09800D4E}" destId="{90D9005F-C559-4610-B1BC-0EA5E665636A}" srcOrd="3" destOrd="0" presId="urn:microsoft.com/office/officeart/2005/8/layout/orgChart1"/>
    <dgm:cxn modelId="{D9FC9B0E-447C-4254-BCC9-E1088F5AC84D}" type="presParOf" srcId="{90D9005F-C559-4610-B1BC-0EA5E665636A}" destId="{4025CDD3-219E-403C-B2C7-25A0B2139ED1}" srcOrd="0" destOrd="0" presId="urn:microsoft.com/office/officeart/2005/8/layout/orgChart1"/>
    <dgm:cxn modelId="{CC1E8A8D-8A7E-4B2B-B86B-8BA3755FC46F}" type="presParOf" srcId="{4025CDD3-219E-403C-B2C7-25A0B2139ED1}" destId="{FACA99F6-89DF-471D-9520-0F20CE1EC054}" srcOrd="0" destOrd="0" presId="urn:microsoft.com/office/officeart/2005/8/layout/orgChart1"/>
    <dgm:cxn modelId="{46A17EC5-D6A1-4428-B759-1633BA704DD3}" type="presParOf" srcId="{4025CDD3-219E-403C-B2C7-25A0B2139ED1}" destId="{CB2A8F8C-9164-4119-BB1A-2B4AB7971210}" srcOrd="1" destOrd="0" presId="urn:microsoft.com/office/officeart/2005/8/layout/orgChart1"/>
    <dgm:cxn modelId="{DCF534C8-3CB2-4A2E-A3F6-9FD37372D511}" type="presParOf" srcId="{90D9005F-C559-4610-B1BC-0EA5E665636A}" destId="{5959C5A4-40E6-4A2E-9F5E-F26518C2DEEA}" srcOrd="1" destOrd="0" presId="urn:microsoft.com/office/officeart/2005/8/layout/orgChart1"/>
    <dgm:cxn modelId="{44CC710F-D59D-4235-B7CF-C1B0F0AACE9C}" type="presParOf" srcId="{5959C5A4-40E6-4A2E-9F5E-F26518C2DEEA}" destId="{33F6E5C4-ECF8-4420-AE19-5EC88D4B8226}" srcOrd="0" destOrd="0" presId="urn:microsoft.com/office/officeart/2005/8/layout/orgChart1"/>
    <dgm:cxn modelId="{8265F124-12D2-42B2-95FA-5C3A6EF5EAC0}" type="presParOf" srcId="{5959C5A4-40E6-4A2E-9F5E-F26518C2DEEA}" destId="{9CC1C66B-A610-457D-B1F3-1D9980E82904}" srcOrd="1" destOrd="0" presId="urn:microsoft.com/office/officeart/2005/8/layout/orgChart1"/>
    <dgm:cxn modelId="{DC78484B-F84F-4BA9-8F70-FEC704B57FBB}" type="presParOf" srcId="{9CC1C66B-A610-457D-B1F3-1D9980E82904}" destId="{BEA3DEB1-79C3-45A9-9ECF-7940E1DF417D}" srcOrd="0" destOrd="0" presId="urn:microsoft.com/office/officeart/2005/8/layout/orgChart1"/>
    <dgm:cxn modelId="{A749E6A3-1FF2-4646-806B-5267223407FA}" type="presParOf" srcId="{BEA3DEB1-79C3-45A9-9ECF-7940E1DF417D}" destId="{842FC0D3-AF38-44E7-A2F4-4ABFA8BF005B}" srcOrd="0" destOrd="0" presId="urn:microsoft.com/office/officeart/2005/8/layout/orgChart1"/>
    <dgm:cxn modelId="{9921AE07-4EFA-485A-AE5A-682CA3CBC925}" type="presParOf" srcId="{BEA3DEB1-79C3-45A9-9ECF-7940E1DF417D}" destId="{1191E728-4C4E-4886-85D8-94D6C1F84321}" srcOrd="1" destOrd="0" presId="urn:microsoft.com/office/officeart/2005/8/layout/orgChart1"/>
    <dgm:cxn modelId="{7D4A5713-F26F-43E0-A79D-F5A4983EB502}" type="presParOf" srcId="{9CC1C66B-A610-457D-B1F3-1D9980E82904}" destId="{E61231A1-13FB-45F8-937F-811438A73103}" srcOrd="1" destOrd="0" presId="urn:microsoft.com/office/officeart/2005/8/layout/orgChart1"/>
    <dgm:cxn modelId="{4C67E784-E569-4FF6-9227-ED50FA3C1783}" type="presParOf" srcId="{E61231A1-13FB-45F8-937F-811438A73103}" destId="{B02DA8BF-06BD-42F4-8220-3F04FBA1BFEC}" srcOrd="0" destOrd="0" presId="urn:microsoft.com/office/officeart/2005/8/layout/orgChart1"/>
    <dgm:cxn modelId="{4E18DA4D-23CD-4914-863A-60755E3C260F}" type="presParOf" srcId="{E61231A1-13FB-45F8-937F-811438A73103}" destId="{CD6A0A4E-4B6A-4D63-A131-96ACE10D780E}" srcOrd="1" destOrd="0" presId="urn:microsoft.com/office/officeart/2005/8/layout/orgChart1"/>
    <dgm:cxn modelId="{9224E676-51C4-43EC-8291-A34404DCD713}" type="presParOf" srcId="{CD6A0A4E-4B6A-4D63-A131-96ACE10D780E}" destId="{C0179A58-42CB-482C-93EE-1522C8819A14}" srcOrd="0" destOrd="0" presId="urn:microsoft.com/office/officeart/2005/8/layout/orgChart1"/>
    <dgm:cxn modelId="{DA047D39-9421-411F-94F8-10598FA6D5B2}" type="presParOf" srcId="{C0179A58-42CB-482C-93EE-1522C8819A14}" destId="{3FB4DECB-4B0E-4BFE-A74F-4D98D04FD961}" srcOrd="0" destOrd="0" presId="urn:microsoft.com/office/officeart/2005/8/layout/orgChart1"/>
    <dgm:cxn modelId="{2DC23271-E754-46AB-B95F-73F48D97D4AD}" type="presParOf" srcId="{C0179A58-42CB-482C-93EE-1522C8819A14}" destId="{9DBE2A7F-7335-443F-A2E2-85187DD5EA9D}" srcOrd="1" destOrd="0" presId="urn:microsoft.com/office/officeart/2005/8/layout/orgChart1"/>
    <dgm:cxn modelId="{DE012BF2-C7EC-49C1-9B70-351A262FF5FF}" type="presParOf" srcId="{CD6A0A4E-4B6A-4D63-A131-96ACE10D780E}" destId="{FB380FDA-903B-49D1-89F7-17D0D445BCD2}" srcOrd="1" destOrd="0" presId="urn:microsoft.com/office/officeart/2005/8/layout/orgChart1"/>
    <dgm:cxn modelId="{19EE586E-F3A8-47E4-85CC-BB1D92C8C94F}" type="presParOf" srcId="{FB380FDA-903B-49D1-89F7-17D0D445BCD2}" destId="{60A568B4-63B5-41BE-82B0-82DCBC0D0941}" srcOrd="0" destOrd="0" presId="urn:microsoft.com/office/officeart/2005/8/layout/orgChart1"/>
    <dgm:cxn modelId="{1EC2FF26-F03F-4D5F-9A95-20EEB6006129}" type="presParOf" srcId="{FB380FDA-903B-49D1-89F7-17D0D445BCD2}" destId="{0522A9E6-E60D-460A-9E0D-8410A3C87CEA}" srcOrd="1" destOrd="0" presId="urn:microsoft.com/office/officeart/2005/8/layout/orgChart1"/>
    <dgm:cxn modelId="{13A029D0-25DE-46A1-A816-BA35FB3BA59D}" type="presParOf" srcId="{0522A9E6-E60D-460A-9E0D-8410A3C87CEA}" destId="{44FBF35C-37EC-49A1-9754-8DB24DABC313}" srcOrd="0" destOrd="0" presId="urn:microsoft.com/office/officeart/2005/8/layout/orgChart1"/>
    <dgm:cxn modelId="{B3A82627-9494-405A-8207-BA9E7BAC63E1}" type="presParOf" srcId="{44FBF35C-37EC-49A1-9754-8DB24DABC313}" destId="{05F6763A-D0FC-473A-9BDA-6E1DB95E6694}" srcOrd="0" destOrd="0" presId="urn:microsoft.com/office/officeart/2005/8/layout/orgChart1"/>
    <dgm:cxn modelId="{A5E03395-21AD-42D0-AC0E-34ABD99320AA}" type="presParOf" srcId="{44FBF35C-37EC-49A1-9754-8DB24DABC313}" destId="{A953ECCA-3078-4DF4-A4F6-7A799C773C35}" srcOrd="1" destOrd="0" presId="urn:microsoft.com/office/officeart/2005/8/layout/orgChart1"/>
    <dgm:cxn modelId="{30C2CB69-79A4-4CED-9FD8-71086A1A9A26}" type="presParOf" srcId="{0522A9E6-E60D-460A-9E0D-8410A3C87CEA}" destId="{3B82D9B9-BFF9-4604-A7D2-62E64A15DC84}" srcOrd="1" destOrd="0" presId="urn:microsoft.com/office/officeart/2005/8/layout/orgChart1"/>
    <dgm:cxn modelId="{19B1BF47-41AA-4C54-8DD8-E67BA80FE711}" type="presParOf" srcId="{3B82D9B9-BFF9-4604-A7D2-62E64A15DC84}" destId="{5552857C-78E0-41B6-B768-60C7D263AAB8}" srcOrd="0" destOrd="0" presId="urn:microsoft.com/office/officeart/2005/8/layout/orgChart1"/>
    <dgm:cxn modelId="{233B0B3D-6E88-4C67-907F-4AA4F7C97BCB}" type="presParOf" srcId="{3B82D9B9-BFF9-4604-A7D2-62E64A15DC84}" destId="{2BA3842D-7B8B-4D43-8C9A-7672C2A9F11D}" srcOrd="1" destOrd="0" presId="urn:microsoft.com/office/officeart/2005/8/layout/orgChart1"/>
    <dgm:cxn modelId="{C6710DEB-DA6E-4119-8DE4-705B68BB5A69}" type="presParOf" srcId="{2BA3842D-7B8B-4D43-8C9A-7672C2A9F11D}" destId="{E5B0637E-D702-4FE0-8990-ABC968981E4D}" srcOrd="0" destOrd="0" presId="urn:microsoft.com/office/officeart/2005/8/layout/orgChart1"/>
    <dgm:cxn modelId="{8142D104-6566-4706-81DF-370BDC71A356}" type="presParOf" srcId="{E5B0637E-D702-4FE0-8990-ABC968981E4D}" destId="{46C65785-670C-44FD-B517-52DB98ABCECF}" srcOrd="0" destOrd="0" presId="urn:microsoft.com/office/officeart/2005/8/layout/orgChart1"/>
    <dgm:cxn modelId="{744037A8-D28A-4C2B-85DF-68BB18CEF0F6}" type="presParOf" srcId="{E5B0637E-D702-4FE0-8990-ABC968981E4D}" destId="{003D3A8B-6BCE-41F1-99FA-7EBF5C9DC060}" srcOrd="1" destOrd="0" presId="urn:microsoft.com/office/officeart/2005/8/layout/orgChart1"/>
    <dgm:cxn modelId="{C5251C0B-6E66-45A9-B22C-F831D1B59243}" type="presParOf" srcId="{2BA3842D-7B8B-4D43-8C9A-7672C2A9F11D}" destId="{8ABA2CD5-E2FC-4781-AA8C-1F33BA081415}" srcOrd="1" destOrd="0" presId="urn:microsoft.com/office/officeart/2005/8/layout/orgChart1"/>
    <dgm:cxn modelId="{F6682B2E-1199-4577-89AD-052131380EED}" type="presParOf" srcId="{8ABA2CD5-E2FC-4781-AA8C-1F33BA081415}" destId="{2CBBE6C1-BD5D-4821-93D9-3C761D1319F8}" srcOrd="0" destOrd="0" presId="urn:microsoft.com/office/officeart/2005/8/layout/orgChart1"/>
    <dgm:cxn modelId="{D4645FA1-B38F-4090-83AA-79FC01295723}" type="presParOf" srcId="{8ABA2CD5-E2FC-4781-AA8C-1F33BA081415}" destId="{7FFF06A7-2D73-4C77-884D-AF6BD7551E30}" srcOrd="1" destOrd="0" presId="urn:microsoft.com/office/officeart/2005/8/layout/orgChart1"/>
    <dgm:cxn modelId="{05B41C23-10DB-4F49-830D-207DF99581AE}" type="presParOf" srcId="{7FFF06A7-2D73-4C77-884D-AF6BD7551E30}" destId="{6827FB53-D7FF-4B0C-9EFB-688E87F6BD3B}" srcOrd="0" destOrd="0" presId="urn:microsoft.com/office/officeart/2005/8/layout/orgChart1"/>
    <dgm:cxn modelId="{434D6A9B-29AA-4863-9534-456B6BB5B477}" type="presParOf" srcId="{6827FB53-D7FF-4B0C-9EFB-688E87F6BD3B}" destId="{F9540422-3110-40CF-AB4B-3A8ECA56D41A}" srcOrd="0" destOrd="0" presId="urn:microsoft.com/office/officeart/2005/8/layout/orgChart1"/>
    <dgm:cxn modelId="{FD0D1629-E703-4D6E-AF1C-FEEE4AD01A07}" type="presParOf" srcId="{6827FB53-D7FF-4B0C-9EFB-688E87F6BD3B}" destId="{7F6621E8-1C61-4C26-AF14-B97D297ECFEB}" srcOrd="1" destOrd="0" presId="urn:microsoft.com/office/officeart/2005/8/layout/orgChart1"/>
    <dgm:cxn modelId="{9D09278A-513F-4CCF-B241-2AA3C2B92954}" type="presParOf" srcId="{7FFF06A7-2D73-4C77-884D-AF6BD7551E30}" destId="{595941F9-0C93-44EB-B537-8C0A71CCDFC9}" srcOrd="1" destOrd="0" presId="urn:microsoft.com/office/officeart/2005/8/layout/orgChart1"/>
    <dgm:cxn modelId="{0733F920-7FA7-458C-B81F-FBD8F91CB361}" type="presParOf" srcId="{595941F9-0C93-44EB-B537-8C0A71CCDFC9}" destId="{64C3ED81-8DF3-4BED-8B9E-3A8192A6B631}" srcOrd="0" destOrd="0" presId="urn:microsoft.com/office/officeart/2005/8/layout/orgChart1"/>
    <dgm:cxn modelId="{0967E3F0-FBED-4578-8120-9CE334241301}" type="presParOf" srcId="{595941F9-0C93-44EB-B537-8C0A71CCDFC9}" destId="{C41BB44A-F94E-47A0-A6DD-6D620E8F5428}" srcOrd="1" destOrd="0" presId="urn:microsoft.com/office/officeart/2005/8/layout/orgChart1"/>
    <dgm:cxn modelId="{8A0DA6E9-1F9F-4E33-9ECB-A6FF8F0AFD3B}" type="presParOf" srcId="{C41BB44A-F94E-47A0-A6DD-6D620E8F5428}" destId="{2277D364-049C-41C4-9BF9-9C874416CC44}" srcOrd="0" destOrd="0" presId="urn:microsoft.com/office/officeart/2005/8/layout/orgChart1"/>
    <dgm:cxn modelId="{C7DEFD4C-699E-4B7E-80BD-4DF50E0E8B98}" type="presParOf" srcId="{2277D364-049C-41C4-9BF9-9C874416CC44}" destId="{FDF7D082-C9CB-4926-9FF4-A07D452339DB}" srcOrd="0" destOrd="0" presId="urn:microsoft.com/office/officeart/2005/8/layout/orgChart1"/>
    <dgm:cxn modelId="{A9C7D9E5-2FC9-4F07-8089-77E69320DC9D}" type="presParOf" srcId="{2277D364-049C-41C4-9BF9-9C874416CC44}" destId="{C041DB85-2DE2-434F-8295-546D9A3BEFA7}" srcOrd="1" destOrd="0" presId="urn:microsoft.com/office/officeart/2005/8/layout/orgChart1"/>
    <dgm:cxn modelId="{DABD81CA-B655-4927-AE10-A65F451F56BC}" type="presParOf" srcId="{C41BB44A-F94E-47A0-A6DD-6D620E8F5428}" destId="{455674AF-CFE0-4305-9210-E69C674A18AF}" srcOrd="1" destOrd="0" presId="urn:microsoft.com/office/officeart/2005/8/layout/orgChart1"/>
    <dgm:cxn modelId="{03205D99-81E8-4ADA-ACB8-FB3B94427192}" type="presParOf" srcId="{C41BB44A-F94E-47A0-A6DD-6D620E8F5428}" destId="{E3836525-17AB-46F9-A435-93679DEA46E1}" srcOrd="2" destOrd="0" presId="urn:microsoft.com/office/officeart/2005/8/layout/orgChart1"/>
    <dgm:cxn modelId="{9FA0D208-3A44-4996-AF3D-68681F648D25}" type="presParOf" srcId="{7FFF06A7-2D73-4C77-884D-AF6BD7551E30}" destId="{830167B2-E5E9-476C-A1C6-75DE601A40AD}" srcOrd="2" destOrd="0" presId="urn:microsoft.com/office/officeart/2005/8/layout/orgChart1"/>
    <dgm:cxn modelId="{CDE4F0AB-5B60-457E-BB12-676F4BA66768}" type="presParOf" srcId="{2BA3842D-7B8B-4D43-8C9A-7672C2A9F11D}" destId="{4976EF44-3548-4405-94EB-F09BF23B5509}" srcOrd="2" destOrd="0" presId="urn:microsoft.com/office/officeart/2005/8/layout/orgChart1"/>
    <dgm:cxn modelId="{40404CED-166D-452B-A105-8C25A51E90C6}" type="presParOf" srcId="{0522A9E6-E60D-460A-9E0D-8410A3C87CEA}" destId="{F8A21255-E118-48F8-BC33-9D655B904B62}" srcOrd="2" destOrd="0" presId="urn:microsoft.com/office/officeart/2005/8/layout/orgChart1"/>
    <dgm:cxn modelId="{D9E7235B-97CE-40D2-A7AA-0327F3256DE8}" type="presParOf" srcId="{CD6A0A4E-4B6A-4D63-A131-96ACE10D780E}" destId="{B15639FB-5536-41A5-A634-F1242A2E6530}" srcOrd="2" destOrd="0" presId="urn:microsoft.com/office/officeart/2005/8/layout/orgChart1"/>
    <dgm:cxn modelId="{4240EA12-044D-4FF5-ABEA-646712FACD19}" type="presParOf" srcId="{9CC1C66B-A610-457D-B1F3-1D9980E82904}" destId="{E70CB011-6B75-4920-A4C3-F68E41D74532}" srcOrd="2" destOrd="0" presId="urn:microsoft.com/office/officeart/2005/8/layout/orgChart1"/>
    <dgm:cxn modelId="{FF603160-D256-414D-812F-E2E17D4241AB}" type="presParOf" srcId="{90D9005F-C559-4610-B1BC-0EA5E665636A}" destId="{8E0E4223-EFA9-43F3-B93E-A886EFF86470}" srcOrd="2" destOrd="0" presId="urn:microsoft.com/office/officeart/2005/8/layout/orgChart1"/>
    <dgm:cxn modelId="{BB722D25-2C86-46A0-8D41-DF319921BB31}" type="presParOf" srcId="{499AC962-8845-4F23-86D1-965C09800D4E}" destId="{8DB7F43B-B60D-464F-8524-49A0422F2BF6}" srcOrd="4" destOrd="0" presId="urn:microsoft.com/office/officeart/2005/8/layout/orgChart1"/>
    <dgm:cxn modelId="{BCE40925-94E6-4B21-92C6-2FECD8E4FF63}" type="presParOf" srcId="{499AC962-8845-4F23-86D1-965C09800D4E}" destId="{DCE94AE9-ADFE-41DA-957B-C01DBB5681D1}" srcOrd="5" destOrd="0" presId="urn:microsoft.com/office/officeart/2005/8/layout/orgChart1"/>
    <dgm:cxn modelId="{285AA0DA-A125-4EF7-AEB5-714CD4FDC471}" type="presParOf" srcId="{DCE94AE9-ADFE-41DA-957B-C01DBB5681D1}" destId="{8916852D-ED7D-41E1-B42F-3377BB2990E5}" srcOrd="0" destOrd="0" presId="urn:microsoft.com/office/officeart/2005/8/layout/orgChart1"/>
    <dgm:cxn modelId="{90583299-75ED-48D8-8772-8230A628C62C}" type="presParOf" srcId="{8916852D-ED7D-41E1-B42F-3377BB2990E5}" destId="{A48E0834-E9D0-48A6-8FA2-56D8DDC61055}" srcOrd="0" destOrd="0" presId="urn:microsoft.com/office/officeart/2005/8/layout/orgChart1"/>
    <dgm:cxn modelId="{A73809C9-FF12-4052-9275-9E069EE320BB}" type="presParOf" srcId="{8916852D-ED7D-41E1-B42F-3377BB2990E5}" destId="{8A2300C3-9489-444B-A752-7267A23B2020}" srcOrd="1" destOrd="0" presId="urn:microsoft.com/office/officeart/2005/8/layout/orgChart1"/>
    <dgm:cxn modelId="{E496F066-E562-40ED-B9F2-C1B53EF7D99E}" type="presParOf" srcId="{DCE94AE9-ADFE-41DA-957B-C01DBB5681D1}" destId="{8720ED5E-740B-4B6B-94B9-30480D6A5581}" srcOrd="1" destOrd="0" presId="urn:microsoft.com/office/officeart/2005/8/layout/orgChart1"/>
    <dgm:cxn modelId="{D439A5EE-66BD-4881-A689-8CB3CE54AB13}" type="presParOf" srcId="{8720ED5E-740B-4B6B-94B9-30480D6A5581}" destId="{0BE06CFE-AB16-495B-A5F4-2E0841860762}" srcOrd="0" destOrd="0" presId="urn:microsoft.com/office/officeart/2005/8/layout/orgChart1"/>
    <dgm:cxn modelId="{4C264731-DCEE-436B-AB3C-3440BA69E124}" type="presParOf" srcId="{8720ED5E-740B-4B6B-94B9-30480D6A5581}" destId="{A62F6A70-EDCA-4587-9FD0-FA34AF35DEF3}" srcOrd="1" destOrd="0" presId="urn:microsoft.com/office/officeart/2005/8/layout/orgChart1"/>
    <dgm:cxn modelId="{E3C7A65E-09B9-4A91-96F8-25D1CAE797AB}" type="presParOf" srcId="{A62F6A70-EDCA-4587-9FD0-FA34AF35DEF3}" destId="{0AB08C93-E515-4215-B5D6-ACD6EC478C28}" srcOrd="0" destOrd="0" presId="urn:microsoft.com/office/officeart/2005/8/layout/orgChart1"/>
    <dgm:cxn modelId="{CD460BC2-F063-4540-B223-1ADBC0E161F6}" type="presParOf" srcId="{0AB08C93-E515-4215-B5D6-ACD6EC478C28}" destId="{40FCF840-B26C-4FA9-81E0-ECE7000D78FC}" srcOrd="0" destOrd="0" presId="urn:microsoft.com/office/officeart/2005/8/layout/orgChart1"/>
    <dgm:cxn modelId="{F3AF75A1-AB1F-45DF-A058-B718C8C836D7}" type="presParOf" srcId="{0AB08C93-E515-4215-B5D6-ACD6EC478C28}" destId="{15022F89-99BA-4216-B565-B99EADD8706A}" srcOrd="1" destOrd="0" presId="urn:microsoft.com/office/officeart/2005/8/layout/orgChart1"/>
    <dgm:cxn modelId="{BA4C61F2-3E2A-4E2B-9D84-3DBC5AD1CD62}" type="presParOf" srcId="{A62F6A70-EDCA-4587-9FD0-FA34AF35DEF3}" destId="{C11BE647-D02D-450E-9FC2-5B95EA8D3D2A}" srcOrd="1" destOrd="0" presId="urn:microsoft.com/office/officeart/2005/8/layout/orgChart1"/>
    <dgm:cxn modelId="{AE713ECB-91F9-4C5D-B885-6A5D1EA622F5}" type="presParOf" srcId="{A62F6A70-EDCA-4587-9FD0-FA34AF35DEF3}" destId="{D725DDAE-3ACB-4022-99E1-A88956A15157}" srcOrd="2" destOrd="0" presId="urn:microsoft.com/office/officeart/2005/8/layout/orgChart1"/>
    <dgm:cxn modelId="{67A56718-A89F-4A77-A608-4CC05EE96361}" type="presParOf" srcId="{8720ED5E-740B-4B6B-94B9-30480D6A5581}" destId="{DCC8CD5F-6E09-4CB5-821B-2B200D3D6B2A}" srcOrd="2" destOrd="0" presId="urn:microsoft.com/office/officeart/2005/8/layout/orgChart1"/>
    <dgm:cxn modelId="{5681E284-68C9-4F14-B6A3-CF45BEF02BC6}" type="presParOf" srcId="{8720ED5E-740B-4B6B-94B9-30480D6A5581}" destId="{7AB79286-4F83-4C15-90D2-B5AC4F4F7FDF}" srcOrd="3" destOrd="0" presId="urn:microsoft.com/office/officeart/2005/8/layout/orgChart1"/>
    <dgm:cxn modelId="{F21B5750-A846-43B3-ABF1-876D802BF189}" type="presParOf" srcId="{7AB79286-4F83-4C15-90D2-B5AC4F4F7FDF}" destId="{AC321C32-95ED-4050-8941-8B01389156B2}" srcOrd="0" destOrd="0" presId="urn:microsoft.com/office/officeart/2005/8/layout/orgChart1"/>
    <dgm:cxn modelId="{B3C2CF47-F225-4BE2-89A8-B99BDFDE4D56}" type="presParOf" srcId="{AC321C32-95ED-4050-8941-8B01389156B2}" destId="{AB32C2B2-201A-4629-8F7E-AC71B3A1AE4A}" srcOrd="0" destOrd="0" presId="urn:microsoft.com/office/officeart/2005/8/layout/orgChart1"/>
    <dgm:cxn modelId="{F7094C9D-2C81-4799-9251-8CB7127C9B84}" type="presParOf" srcId="{AC321C32-95ED-4050-8941-8B01389156B2}" destId="{CAC0F3F8-3BFC-4A4E-8B6F-1D099BE3D232}" srcOrd="1" destOrd="0" presId="urn:microsoft.com/office/officeart/2005/8/layout/orgChart1"/>
    <dgm:cxn modelId="{FAE2D60F-0FC7-4912-8E87-ADDC9AFBD64F}" type="presParOf" srcId="{7AB79286-4F83-4C15-90D2-B5AC4F4F7FDF}" destId="{560F437E-68D6-436D-A974-2B6BFEEB5F1F}" srcOrd="1" destOrd="0" presId="urn:microsoft.com/office/officeart/2005/8/layout/orgChart1"/>
    <dgm:cxn modelId="{83CF236A-A90D-4332-89C2-9450F515A095}" type="presParOf" srcId="{7AB79286-4F83-4C15-90D2-B5AC4F4F7FDF}" destId="{41C9BF93-BCB4-4B99-B71F-F93F4F3E8117}" srcOrd="2" destOrd="0" presId="urn:microsoft.com/office/officeart/2005/8/layout/orgChart1"/>
    <dgm:cxn modelId="{6521B3F6-DF21-45FA-BD69-E09FDD9E45AB}" type="presParOf" srcId="{8720ED5E-740B-4B6B-94B9-30480D6A5581}" destId="{CE4CC97C-3F7B-48C5-8FAF-99D431A4A0B6}" srcOrd="4" destOrd="0" presId="urn:microsoft.com/office/officeart/2005/8/layout/orgChart1"/>
    <dgm:cxn modelId="{FC96DC88-11D1-4DDE-9D4F-6CB7794AD887}" type="presParOf" srcId="{8720ED5E-740B-4B6B-94B9-30480D6A5581}" destId="{DDE5164D-9F62-4B17-B323-A9DE05C6F301}" srcOrd="5" destOrd="0" presId="urn:microsoft.com/office/officeart/2005/8/layout/orgChart1"/>
    <dgm:cxn modelId="{15BAEC72-CFE8-4F1E-9315-92E337F02281}" type="presParOf" srcId="{DDE5164D-9F62-4B17-B323-A9DE05C6F301}" destId="{CBB642AB-7D8D-47E3-A8B9-EA7A7D6F6445}" srcOrd="0" destOrd="0" presId="urn:microsoft.com/office/officeart/2005/8/layout/orgChart1"/>
    <dgm:cxn modelId="{90D0D92D-E595-4395-B857-32202B40D553}" type="presParOf" srcId="{CBB642AB-7D8D-47E3-A8B9-EA7A7D6F6445}" destId="{770113E1-8F32-401E-B9EE-648D5906A720}" srcOrd="0" destOrd="0" presId="urn:microsoft.com/office/officeart/2005/8/layout/orgChart1"/>
    <dgm:cxn modelId="{6F8B9DC6-EEEA-4CD1-8D07-BFC75E607D07}" type="presParOf" srcId="{CBB642AB-7D8D-47E3-A8B9-EA7A7D6F6445}" destId="{5A7FC580-0B07-450B-81F7-C96EAAACB70F}" srcOrd="1" destOrd="0" presId="urn:microsoft.com/office/officeart/2005/8/layout/orgChart1"/>
    <dgm:cxn modelId="{470E03E7-FF6A-49DE-BB35-29B82198BBBF}" type="presParOf" srcId="{DDE5164D-9F62-4B17-B323-A9DE05C6F301}" destId="{86F7E567-979E-48BF-B1FB-3729A645D460}" srcOrd="1" destOrd="0" presId="urn:microsoft.com/office/officeart/2005/8/layout/orgChart1"/>
    <dgm:cxn modelId="{27AFB9F7-7367-414A-B11B-6E1D9BFB8A9C}" type="presParOf" srcId="{DDE5164D-9F62-4B17-B323-A9DE05C6F301}" destId="{312A33CC-8FDF-4F65-AE6A-A8F4D87D5525}" srcOrd="2" destOrd="0" presId="urn:microsoft.com/office/officeart/2005/8/layout/orgChart1"/>
    <dgm:cxn modelId="{0FFF1015-30D1-46C5-A031-72994BB25802}" type="presParOf" srcId="{8720ED5E-740B-4B6B-94B9-30480D6A5581}" destId="{9FBD4581-DB93-453E-A088-360204E5BC83}" srcOrd="6" destOrd="0" presId="urn:microsoft.com/office/officeart/2005/8/layout/orgChart1"/>
    <dgm:cxn modelId="{431BBEAF-429B-4B93-A164-641345F19310}" type="presParOf" srcId="{8720ED5E-740B-4B6B-94B9-30480D6A5581}" destId="{602374A7-B78C-4313-A1F0-B582C39B5972}" srcOrd="7" destOrd="0" presId="urn:microsoft.com/office/officeart/2005/8/layout/orgChart1"/>
    <dgm:cxn modelId="{DCDC8D87-01C7-4F3B-AB27-FEC2F4B9FA7D}" type="presParOf" srcId="{602374A7-B78C-4313-A1F0-B582C39B5972}" destId="{ABC7BE8A-F911-4B37-A900-2AA3C69D4037}" srcOrd="0" destOrd="0" presId="urn:microsoft.com/office/officeart/2005/8/layout/orgChart1"/>
    <dgm:cxn modelId="{A1BC23B0-62A5-4BB3-BD80-A5175C005C64}" type="presParOf" srcId="{ABC7BE8A-F911-4B37-A900-2AA3C69D4037}" destId="{DFE08F56-C089-4600-8631-34357EF0A033}" srcOrd="0" destOrd="0" presId="urn:microsoft.com/office/officeart/2005/8/layout/orgChart1"/>
    <dgm:cxn modelId="{CBBCCC8E-5EED-4E25-B76A-F75ADB0E1562}" type="presParOf" srcId="{ABC7BE8A-F911-4B37-A900-2AA3C69D4037}" destId="{14423413-2196-4783-A6FF-24E8DDE4FC46}" srcOrd="1" destOrd="0" presId="urn:microsoft.com/office/officeart/2005/8/layout/orgChart1"/>
    <dgm:cxn modelId="{800BEB12-0E41-4A1F-A2DD-9079C3AB90A2}" type="presParOf" srcId="{602374A7-B78C-4313-A1F0-B582C39B5972}" destId="{6A38616E-BA34-416F-87E4-9D0C5B3248CD}" srcOrd="1" destOrd="0" presId="urn:microsoft.com/office/officeart/2005/8/layout/orgChart1"/>
    <dgm:cxn modelId="{5F1646E4-6588-4004-9B30-93FFF16D41FF}" type="presParOf" srcId="{602374A7-B78C-4313-A1F0-B582C39B5972}" destId="{E82C0937-1316-4765-A4F2-C93576CC9E05}" srcOrd="2" destOrd="0" presId="urn:microsoft.com/office/officeart/2005/8/layout/orgChart1"/>
    <dgm:cxn modelId="{93DFD0DF-F971-4C0C-8820-2DDB2462AA5A}" type="presParOf" srcId="{8720ED5E-740B-4B6B-94B9-30480D6A5581}" destId="{5A24A99B-4906-40E6-AE01-AFC42956BFFA}" srcOrd="8" destOrd="0" presId="urn:microsoft.com/office/officeart/2005/8/layout/orgChart1"/>
    <dgm:cxn modelId="{8019D9D3-B13C-4242-B1E6-F87B919293C8}" type="presParOf" srcId="{8720ED5E-740B-4B6B-94B9-30480D6A5581}" destId="{1E182574-A6EB-49AD-8A76-940E99D4770C}" srcOrd="9" destOrd="0" presId="urn:microsoft.com/office/officeart/2005/8/layout/orgChart1"/>
    <dgm:cxn modelId="{ECA05623-AFE4-40C6-A3FA-F0E17C7D1D8E}" type="presParOf" srcId="{1E182574-A6EB-49AD-8A76-940E99D4770C}" destId="{2A9F33BC-FAA4-40D3-A494-6A60AEAFB2C7}" srcOrd="0" destOrd="0" presId="urn:microsoft.com/office/officeart/2005/8/layout/orgChart1"/>
    <dgm:cxn modelId="{DEA411F3-B33E-49F4-9BFD-48D1963B2C11}" type="presParOf" srcId="{2A9F33BC-FAA4-40D3-A494-6A60AEAFB2C7}" destId="{14276474-4985-4257-BDF5-D73DC577BE04}" srcOrd="0" destOrd="0" presId="urn:microsoft.com/office/officeart/2005/8/layout/orgChart1"/>
    <dgm:cxn modelId="{C122E4BF-86A0-43F8-996B-2CB249C0B530}" type="presParOf" srcId="{2A9F33BC-FAA4-40D3-A494-6A60AEAFB2C7}" destId="{0329E2F8-53E6-43FD-82BB-C65CD8B272DA}" srcOrd="1" destOrd="0" presId="urn:microsoft.com/office/officeart/2005/8/layout/orgChart1"/>
    <dgm:cxn modelId="{617EC70A-1595-4F5C-84B8-8DF4561EA70B}" type="presParOf" srcId="{1E182574-A6EB-49AD-8A76-940E99D4770C}" destId="{9EFA72D2-CC77-4BAE-A58B-19B3A282F62E}" srcOrd="1" destOrd="0" presId="urn:microsoft.com/office/officeart/2005/8/layout/orgChart1"/>
    <dgm:cxn modelId="{0504BF2E-3D45-4172-B284-E990C21353B6}" type="presParOf" srcId="{1E182574-A6EB-49AD-8A76-940E99D4770C}" destId="{07E8B22E-028B-4932-88D7-09143FFD96EA}" srcOrd="2" destOrd="0" presId="urn:microsoft.com/office/officeart/2005/8/layout/orgChart1"/>
    <dgm:cxn modelId="{888EDA88-CAE0-4102-AB9A-84A42AFB4235}" type="presParOf" srcId="{8720ED5E-740B-4B6B-94B9-30480D6A5581}" destId="{FDC26FA3-9EED-461E-886C-D1F20696F8D5}" srcOrd="10" destOrd="0" presId="urn:microsoft.com/office/officeart/2005/8/layout/orgChart1"/>
    <dgm:cxn modelId="{449E79E9-3D3C-4F13-A34A-6BEC9AC8FC52}" type="presParOf" srcId="{8720ED5E-740B-4B6B-94B9-30480D6A5581}" destId="{DFE0B5F7-E2D1-4697-91AC-13A545F4A2A6}" srcOrd="11" destOrd="0" presId="urn:microsoft.com/office/officeart/2005/8/layout/orgChart1"/>
    <dgm:cxn modelId="{C5BA959E-7801-46FC-ACDD-C00E5F531947}" type="presParOf" srcId="{DFE0B5F7-E2D1-4697-91AC-13A545F4A2A6}" destId="{0B07F684-CE91-4D3A-A772-33D99C600291}" srcOrd="0" destOrd="0" presId="urn:microsoft.com/office/officeart/2005/8/layout/orgChart1"/>
    <dgm:cxn modelId="{AB33AD25-4265-4E63-B485-CACD9974D51A}" type="presParOf" srcId="{0B07F684-CE91-4D3A-A772-33D99C600291}" destId="{47E3C43B-34A7-4C1E-81FB-03431C4146CE}" srcOrd="0" destOrd="0" presId="urn:microsoft.com/office/officeart/2005/8/layout/orgChart1"/>
    <dgm:cxn modelId="{EE9551CC-EBE4-4CB5-88B1-3C39A6CDB0C6}" type="presParOf" srcId="{0B07F684-CE91-4D3A-A772-33D99C600291}" destId="{55C4D5C9-58BD-4195-95DC-6038E25A5477}" srcOrd="1" destOrd="0" presId="urn:microsoft.com/office/officeart/2005/8/layout/orgChart1"/>
    <dgm:cxn modelId="{F5634649-1FED-46EC-A30B-08C3D2B3B5B3}" type="presParOf" srcId="{DFE0B5F7-E2D1-4697-91AC-13A545F4A2A6}" destId="{73DC3FD4-1159-4DAB-918F-2354C0CD351E}" srcOrd="1" destOrd="0" presId="urn:microsoft.com/office/officeart/2005/8/layout/orgChart1"/>
    <dgm:cxn modelId="{2BFF47E4-74D9-4C2B-974E-6E1BFE34D8C0}" type="presParOf" srcId="{DFE0B5F7-E2D1-4697-91AC-13A545F4A2A6}" destId="{15D50BE7-B860-4423-9CD3-07DFBDDAEC22}" srcOrd="2" destOrd="0" presId="urn:microsoft.com/office/officeart/2005/8/layout/orgChart1"/>
    <dgm:cxn modelId="{51D85CDE-3AC1-4CFC-AB5E-75CDA9BEF358}" type="presParOf" srcId="{DCE94AE9-ADFE-41DA-957B-C01DBB5681D1}" destId="{032D6C7D-7476-4726-B567-70180F88C064}" srcOrd="2" destOrd="0" presId="urn:microsoft.com/office/officeart/2005/8/layout/orgChart1"/>
    <dgm:cxn modelId="{71E7F7FA-08E3-4AD5-8C34-47187497671B}" type="presParOf" srcId="{BA55920A-7423-4592-9479-59F7A7F1DE94}" destId="{77899814-EB35-4BE1-840C-4A4B7D0E6D6B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42B6D3-3A84-4284-92CB-5A5A4358457F}" type="doc">
      <dgm:prSet loTypeId="urn:microsoft.com/office/officeart/2005/8/layout/rings+Icon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8DCE10AA-A045-4080-8D40-B57FB0712334}">
      <dgm:prSet phldrT="[Tekst]" custT="1"/>
      <dgm:spPr/>
      <dgm:t>
        <a:bodyPr/>
        <a:lstStyle/>
        <a:p>
          <a:r>
            <a:rPr lang="pl-PL" sz="1100" b="1" dirty="0"/>
            <a:t>15 618 odbiorców</a:t>
          </a:r>
          <a:endParaRPr lang="pl-PL" sz="1000" dirty="0"/>
        </a:p>
      </dgm:t>
    </dgm:pt>
    <dgm:pt modelId="{1D3C72A5-1317-4E87-B169-CC0F73B1A961}" type="parTrans" cxnId="{84D2C55B-8D63-431F-A2E9-ED2661129257}">
      <dgm:prSet/>
      <dgm:spPr/>
      <dgm:t>
        <a:bodyPr/>
        <a:lstStyle/>
        <a:p>
          <a:endParaRPr lang="pl-PL"/>
        </a:p>
      </dgm:t>
    </dgm:pt>
    <dgm:pt modelId="{D10003D3-BF70-4AC5-B5CE-4EB41277A560}" type="sibTrans" cxnId="{84D2C55B-8D63-431F-A2E9-ED2661129257}">
      <dgm:prSet/>
      <dgm:spPr/>
      <dgm:t>
        <a:bodyPr/>
        <a:lstStyle/>
        <a:p>
          <a:endParaRPr lang="pl-PL"/>
        </a:p>
      </dgm:t>
    </dgm:pt>
    <dgm:pt modelId="{584AE7B6-24C9-470B-90B9-71BF71A26FA7}" type="pres">
      <dgm:prSet presAssocID="{FA42B6D3-3A84-4284-92CB-5A5A4358457F}" presName="Name0" presStyleCnt="0">
        <dgm:presLayoutVars>
          <dgm:chMax val="7"/>
          <dgm:dir/>
          <dgm:resizeHandles val="exact"/>
        </dgm:presLayoutVars>
      </dgm:prSet>
      <dgm:spPr/>
    </dgm:pt>
    <dgm:pt modelId="{95C66D56-6578-48C3-AE10-43CEBFE126EE}" type="pres">
      <dgm:prSet presAssocID="{FA42B6D3-3A84-4284-92CB-5A5A4358457F}" presName="ellipse1" presStyleLbl="vennNode1" presStyleIdx="0" presStyleCnt="1" custScaleX="70755" custScaleY="52573" custLinFactNeighborX="22737" custLinFactNeighborY="-1058">
        <dgm:presLayoutVars>
          <dgm:bulletEnabled val="1"/>
        </dgm:presLayoutVars>
      </dgm:prSet>
      <dgm:spPr/>
    </dgm:pt>
  </dgm:ptLst>
  <dgm:cxnLst>
    <dgm:cxn modelId="{40EA373A-E9AD-4E43-AE4A-97C58F099A49}" type="presOf" srcId="{FA42B6D3-3A84-4284-92CB-5A5A4358457F}" destId="{584AE7B6-24C9-470B-90B9-71BF71A26FA7}" srcOrd="0" destOrd="0" presId="urn:microsoft.com/office/officeart/2005/8/layout/rings+Icon"/>
    <dgm:cxn modelId="{84D2C55B-8D63-431F-A2E9-ED2661129257}" srcId="{FA42B6D3-3A84-4284-92CB-5A5A4358457F}" destId="{8DCE10AA-A045-4080-8D40-B57FB0712334}" srcOrd="0" destOrd="0" parTransId="{1D3C72A5-1317-4E87-B169-CC0F73B1A961}" sibTransId="{D10003D3-BF70-4AC5-B5CE-4EB41277A560}"/>
    <dgm:cxn modelId="{EC2C91CC-8AE7-4B1A-A78F-9610FD70C4A9}" type="presOf" srcId="{8DCE10AA-A045-4080-8D40-B57FB0712334}" destId="{95C66D56-6578-48C3-AE10-43CEBFE126EE}" srcOrd="0" destOrd="0" presId="urn:microsoft.com/office/officeart/2005/8/layout/rings+Icon"/>
    <dgm:cxn modelId="{CEAA207C-0670-40EF-9C56-7FC912451F17}" type="presParOf" srcId="{584AE7B6-24C9-470B-90B9-71BF71A26FA7}" destId="{95C66D56-6578-48C3-AE10-43CEBFE126EE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42B6D3-3A84-4284-92CB-5A5A4358457F}" type="doc">
      <dgm:prSet loTypeId="urn:microsoft.com/office/officeart/2005/8/layout/rings+Icon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8DCE10AA-A045-4080-8D40-B57FB0712334}">
      <dgm:prSet phldrT="[Tekst]" custT="1"/>
      <dgm:spPr/>
      <dgm:t>
        <a:bodyPr/>
        <a:lstStyle/>
        <a:p>
          <a:r>
            <a:rPr lang="pl-PL" sz="1100" b="1" dirty="0"/>
            <a:t>37 700 odbiorców</a:t>
          </a:r>
          <a:endParaRPr lang="pl-PL" sz="1000" dirty="0"/>
        </a:p>
      </dgm:t>
    </dgm:pt>
    <dgm:pt modelId="{1D3C72A5-1317-4E87-B169-CC0F73B1A961}" type="parTrans" cxnId="{84D2C55B-8D63-431F-A2E9-ED2661129257}">
      <dgm:prSet/>
      <dgm:spPr/>
      <dgm:t>
        <a:bodyPr/>
        <a:lstStyle/>
        <a:p>
          <a:endParaRPr lang="pl-PL"/>
        </a:p>
      </dgm:t>
    </dgm:pt>
    <dgm:pt modelId="{D10003D3-BF70-4AC5-B5CE-4EB41277A560}" type="sibTrans" cxnId="{84D2C55B-8D63-431F-A2E9-ED2661129257}">
      <dgm:prSet/>
      <dgm:spPr/>
      <dgm:t>
        <a:bodyPr/>
        <a:lstStyle/>
        <a:p>
          <a:endParaRPr lang="pl-PL"/>
        </a:p>
      </dgm:t>
    </dgm:pt>
    <dgm:pt modelId="{584AE7B6-24C9-470B-90B9-71BF71A26FA7}" type="pres">
      <dgm:prSet presAssocID="{FA42B6D3-3A84-4284-92CB-5A5A4358457F}" presName="Name0" presStyleCnt="0">
        <dgm:presLayoutVars>
          <dgm:chMax val="7"/>
          <dgm:dir/>
          <dgm:resizeHandles val="exact"/>
        </dgm:presLayoutVars>
      </dgm:prSet>
      <dgm:spPr/>
    </dgm:pt>
    <dgm:pt modelId="{95C66D56-6578-48C3-AE10-43CEBFE126EE}" type="pres">
      <dgm:prSet presAssocID="{FA42B6D3-3A84-4284-92CB-5A5A4358457F}" presName="ellipse1" presStyleLbl="vennNode1" presStyleIdx="0" presStyleCnt="1" custScaleX="71325" custScaleY="54290" custLinFactNeighborX="73952" custLinFactNeighborY="-76161">
        <dgm:presLayoutVars>
          <dgm:bulletEnabled val="1"/>
        </dgm:presLayoutVars>
      </dgm:prSet>
      <dgm:spPr/>
    </dgm:pt>
  </dgm:ptLst>
  <dgm:cxnLst>
    <dgm:cxn modelId="{84D2C55B-8D63-431F-A2E9-ED2661129257}" srcId="{FA42B6D3-3A84-4284-92CB-5A5A4358457F}" destId="{8DCE10AA-A045-4080-8D40-B57FB0712334}" srcOrd="0" destOrd="0" parTransId="{1D3C72A5-1317-4E87-B169-CC0F73B1A961}" sibTransId="{D10003D3-BF70-4AC5-B5CE-4EB41277A560}"/>
    <dgm:cxn modelId="{6E634164-5DC5-4E85-A67E-E295DB85C390}" type="presOf" srcId="{FA42B6D3-3A84-4284-92CB-5A5A4358457F}" destId="{584AE7B6-24C9-470B-90B9-71BF71A26FA7}" srcOrd="0" destOrd="0" presId="urn:microsoft.com/office/officeart/2005/8/layout/rings+Icon"/>
    <dgm:cxn modelId="{BA6F86D3-C1D4-489B-A35E-2E83DA78F55A}" type="presOf" srcId="{8DCE10AA-A045-4080-8D40-B57FB0712334}" destId="{95C66D56-6578-48C3-AE10-43CEBFE126EE}" srcOrd="0" destOrd="0" presId="urn:microsoft.com/office/officeart/2005/8/layout/rings+Icon"/>
    <dgm:cxn modelId="{FD911D9D-87F4-4844-87B7-D2EBB2D47AB2}" type="presParOf" srcId="{584AE7B6-24C9-470B-90B9-71BF71A26FA7}" destId="{95C66D56-6578-48C3-AE10-43CEBFE126EE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42B6D3-3A84-4284-92CB-5A5A4358457F}" type="doc">
      <dgm:prSet loTypeId="urn:microsoft.com/office/officeart/2005/8/layout/rings+Icon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8DCE10AA-A045-4080-8D40-B57FB0712334}">
      <dgm:prSet phldrT="[Tekst]" custT="1"/>
      <dgm:spPr/>
      <dgm:t>
        <a:bodyPr/>
        <a:lstStyle/>
        <a:p>
          <a:r>
            <a:rPr lang="pl-PL" sz="1100" b="1" dirty="0"/>
            <a:t>21 200 odbiorców</a:t>
          </a:r>
          <a:endParaRPr lang="pl-PL" sz="1000" dirty="0"/>
        </a:p>
      </dgm:t>
    </dgm:pt>
    <dgm:pt modelId="{1D3C72A5-1317-4E87-B169-CC0F73B1A961}" type="parTrans" cxnId="{84D2C55B-8D63-431F-A2E9-ED2661129257}">
      <dgm:prSet/>
      <dgm:spPr/>
      <dgm:t>
        <a:bodyPr/>
        <a:lstStyle/>
        <a:p>
          <a:endParaRPr lang="pl-PL"/>
        </a:p>
      </dgm:t>
    </dgm:pt>
    <dgm:pt modelId="{D10003D3-BF70-4AC5-B5CE-4EB41277A560}" type="sibTrans" cxnId="{84D2C55B-8D63-431F-A2E9-ED2661129257}">
      <dgm:prSet/>
      <dgm:spPr/>
      <dgm:t>
        <a:bodyPr/>
        <a:lstStyle/>
        <a:p>
          <a:endParaRPr lang="pl-PL"/>
        </a:p>
      </dgm:t>
    </dgm:pt>
    <dgm:pt modelId="{584AE7B6-24C9-470B-90B9-71BF71A26FA7}" type="pres">
      <dgm:prSet presAssocID="{FA42B6D3-3A84-4284-92CB-5A5A4358457F}" presName="Name0" presStyleCnt="0">
        <dgm:presLayoutVars>
          <dgm:chMax val="7"/>
          <dgm:dir/>
          <dgm:resizeHandles val="exact"/>
        </dgm:presLayoutVars>
      </dgm:prSet>
      <dgm:spPr/>
    </dgm:pt>
    <dgm:pt modelId="{95C66D56-6578-48C3-AE10-43CEBFE126EE}" type="pres">
      <dgm:prSet presAssocID="{FA42B6D3-3A84-4284-92CB-5A5A4358457F}" presName="ellipse1" presStyleLbl="vennNode1" presStyleIdx="0" presStyleCnt="1" custLinFactNeighborX="58051" custLinFactNeighborY="390">
        <dgm:presLayoutVars>
          <dgm:bulletEnabled val="1"/>
        </dgm:presLayoutVars>
      </dgm:prSet>
      <dgm:spPr/>
    </dgm:pt>
  </dgm:ptLst>
  <dgm:cxnLst>
    <dgm:cxn modelId="{84D2C55B-8D63-431F-A2E9-ED2661129257}" srcId="{FA42B6D3-3A84-4284-92CB-5A5A4358457F}" destId="{8DCE10AA-A045-4080-8D40-B57FB0712334}" srcOrd="0" destOrd="0" parTransId="{1D3C72A5-1317-4E87-B169-CC0F73B1A961}" sibTransId="{D10003D3-BF70-4AC5-B5CE-4EB41277A560}"/>
    <dgm:cxn modelId="{FC378255-4012-4102-9AC1-BB3DDF316E07}" type="presOf" srcId="{FA42B6D3-3A84-4284-92CB-5A5A4358457F}" destId="{584AE7B6-24C9-470B-90B9-71BF71A26FA7}" srcOrd="0" destOrd="0" presId="urn:microsoft.com/office/officeart/2005/8/layout/rings+Icon"/>
    <dgm:cxn modelId="{DCF06F93-4815-4078-ABD5-B0641E05A4E7}" type="presOf" srcId="{8DCE10AA-A045-4080-8D40-B57FB0712334}" destId="{95C66D56-6578-48C3-AE10-43CEBFE126EE}" srcOrd="0" destOrd="0" presId="urn:microsoft.com/office/officeart/2005/8/layout/rings+Icon"/>
    <dgm:cxn modelId="{0DC34EC8-2590-4D25-86F0-FA8C4A7CC404}" type="presParOf" srcId="{584AE7B6-24C9-470B-90B9-71BF71A26FA7}" destId="{95C66D56-6578-48C3-AE10-43CEBFE126EE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A42B6D3-3A84-4284-92CB-5A5A4358457F}" type="doc">
      <dgm:prSet loTypeId="urn:microsoft.com/office/officeart/2005/8/layout/rings+Icon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8DCE10AA-A045-4080-8D40-B57FB0712334}">
      <dgm:prSet phldrT="[Tekst]" custT="1"/>
      <dgm:spPr/>
      <dgm:t>
        <a:bodyPr/>
        <a:lstStyle/>
        <a:p>
          <a:r>
            <a:rPr lang="pl-PL" sz="1100" b="1" dirty="0"/>
            <a:t>14 000 odbiorców</a:t>
          </a:r>
          <a:endParaRPr lang="pl-PL" sz="1000" dirty="0"/>
        </a:p>
      </dgm:t>
    </dgm:pt>
    <dgm:pt modelId="{1D3C72A5-1317-4E87-B169-CC0F73B1A961}" type="parTrans" cxnId="{84D2C55B-8D63-431F-A2E9-ED2661129257}">
      <dgm:prSet/>
      <dgm:spPr/>
      <dgm:t>
        <a:bodyPr/>
        <a:lstStyle/>
        <a:p>
          <a:endParaRPr lang="pl-PL"/>
        </a:p>
      </dgm:t>
    </dgm:pt>
    <dgm:pt modelId="{D10003D3-BF70-4AC5-B5CE-4EB41277A560}" type="sibTrans" cxnId="{84D2C55B-8D63-431F-A2E9-ED2661129257}">
      <dgm:prSet/>
      <dgm:spPr/>
      <dgm:t>
        <a:bodyPr/>
        <a:lstStyle/>
        <a:p>
          <a:endParaRPr lang="pl-PL"/>
        </a:p>
      </dgm:t>
    </dgm:pt>
    <dgm:pt modelId="{584AE7B6-24C9-470B-90B9-71BF71A26FA7}" type="pres">
      <dgm:prSet presAssocID="{FA42B6D3-3A84-4284-92CB-5A5A4358457F}" presName="Name0" presStyleCnt="0">
        <dgm:presLayoutVars>
          <dgm:chMax val="7"/>
          <dgm:dir/>
          <dgm:resizeHandles val="exact"/>
        </dgm:presLayoutVars>
      </dgm:prSet>
      <dgm:spPr/>
    </dgm:pt>
    <dgm:pt modelId="{95C66D56-6578-48C3-AE10-43CEBFE126EE}" type="pres">
      <dgm:prSet presAssocID="{FA42B6D3-3A84-4284-92CB-5A5A4358457F}" presName="ellipse1" presStyleLbl="vennNode1" presStyleIdx="0" presStyleCnt="1" custScaleX="71325" custScaleY="54290" custLinFactX="9412" custLinFactNeighborX="100000" custLinFactNeighborY="43456">
        <dgm:presLayoutVars>
          <dgm:bulletEnabled val="1"/>
        </dgm:presLayoutVars>
      </dgm:prSet>
      <dgm:spPr/>
    </dgm:pt>
  </dgm:ptLst>
  <dgm:cxnLst>
    <dgm:cxn modelId="{84D2C55B-8D63-431F-A2E9-ED2661129257}" srcId="{FA42B6D3-3A84-4284-92CB-5A5A4358457F}" destId="{8DCE10AA-A045-4080-8D40-B57FB0712334}" srcOrd="0" destOrd="0" parTransId="{1D3C72A5-1317-4E87-B169-CC0F73B1A961}" sibTransId="{D10003D3-BF70-4AC5-B5CE-4EB41277A560}"/>
    <dgm:cxn modelId="{6E634164-5DC5-4E85-A67E-E295DB85C390}" type="presOf" srcId="{FA42B6D3-3A84-4284-92CB-5A5A4358457F}" destId="{584AE7B6-24C9-470B-90B9-71BF71A26FA7}" srcOrd="0" destOrd="0" presId="urn:microsoft.com/office/officeart/2005/8/layout/rings+Icon"/>
    <dgm:cxn modelId="{BA6F86D3-C1D4-489B-A35E-2E83DA78F55A}" type="presOf" srcId="{8DCE10AA-A045-4080-8D40-B57FB0712334}" destId="{95C66D56-6578-48C3-AE10-43CEBFE126EE}" srcOrd="0" destOrd="0" presId="urn:microsoft.com/office/officeart/2005/8/layout/rings+Icon"/>
    <dgm:cxn modelId="{FD911D9D-87F4-4844-87B7-D2EBB2D47AB2}" type="presParOf" srcId="{584AE7B6-24C9-470B-90B9-71BF71A26FA7}" destId="{95C66D56-6578-48C3-AE10-43CEBFE126EE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A42B6D3-3A84-4284-92CB-5A5A4358457F}" type="doc">
      <dgm:prSet loTypeId="urn:microsoft.com/office/officeart/2005/8/layout/rings+Icon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8DCE10AA-A045-4080-8D40-B57FB0712334}">
      <dgm:prSet phldrT="[Tekst]" custT="1"/>
      <dgm:spPr/>
      <dgm:t>
        <a:bodyPr/>
        <a:lstStyle/>
        <a:p>
          <a:r>
            <a:rPr lang="pl-PL" sz="1100" b="1" dirty="0"/>
            <a:t>54 918 odbiorców</a:t>
          </a:r>
          <a:endParaRPr lang="pl-PL" sz="1000" dirty="0"/>
        </a:p>
      </dgm:t>
    </dgm:pt>
    <dgm:pt modelId="{1D3C72A5-1317-4E87-B169-CC0F73B1A961}" type="parTrans" cxnId="{84D2C55B-8D63-431F-A2E9-ED2661129257}">
      <dgm:prSet/>
      <dgm:spPr/>
      <dgm:t>
        <a:bodyPr/>
        <a:lstStyle/>
        <a:p>
          <a:endParaRPr lang="pl-PL"/>
        </a:p>
      </dgm:t>
    </dgm:pt>
    <dgm:pt modelId="{D10003D3-BF70-4AC5-B5CE-4EB41277A560}" type="sibTrans" cxnId="{84D2C55B-8D63-431F-A2E9-ED2661129257}">
      <dgm:prSet/>
      <dgm:spPr/>
      <dgm:t>
        <a:bodyPr/>
        <a:lstStyle/>
        <a:p>
          <a:endParaRPr lang="pl-PL"/>
        </a:p>
      </dgm:t>
    </dgm:pt>
    <dgm:pt modelId="{584AE7B6-24C9-470B-90B9-71BF71A26FA7}" type="pres">
      <dgm:prSet presAssocID="{FA42B6D3-3A84-4284-92CB-5A5A4358457F}" presName="Name0" presStyleCnt="0">
        <dgm:presLayoutVars>
          <dgm:chMax val="7"/>
          <dgm:dir/>
          <dgm:resizeHandles val="exact"/>
        </dgm:presLayoutVars>
      </dgm:prSet>
      <dgm:spPr/>
    </dgm:pt>
    <dgm:pt modelId="{95C66D56-6578-48C3-AE10-43CEBFE126EE}" type="pres">
      <dgm:prSet presAssocID="{FA42B6D3-3A84-4284-92CB-5A5A4358457F}" presName="ellipse1" presStyleLbl="vennNode1" presStyleIdx="0" presStyleCnt="1" custScaleX="97048" custScaleY="81991" custLinFactNeighborX="51780" custLinFactNeighborY="-39322">
        <dgm:presLayoutVars>
          <dgm:bulletEnabled val="1"/>
        </dgm:presLayoutVars>
      </dgm:prSet>
      <dgm:spPr/>
    </dgm:pt>
  </dgm:ptLst>
  <dgm:cxnLst>
    <dgm:cxn modelId="{84D2C55B-8D63-431F-A2E9-ED2661129257}" srcId="{FA42B6D3-3A84-4284-92CB-5A5A4358457F}" destId="{8DCE10AA-A045-4080-8D40-B57FB0712334}" srcOrd="0" destOrd="0" parTransId="{1D3C72A5-1317-4E87-B169-CC0F73B1A961}" sibTransId="{D10003D3-BF70-4AC5-B5CE-4EB41277A560}"/>
    <dgm:cxn modelId="{FC378255-4012-4102-9AC1-BB3DDF316E07}" type="presOf" srcId="{FA42B6D3-3A84-4284-92CB-5A5A4358457F}" destId="{584AE7B6-24C9-470B-90B9-71BF71A26FA7}" srcOrd="0" destOrd="0" presId="urn:microsoft.com/office/officeart/2005/8/layout/rings+Icon"/>
    <dgm:cxn modelId="{DCF06F93-4815-4078-ABD5-B0641E05A4E7}" type="presOf" srcId="{8DCE10AA-A045-4080-8D40-B57FB0712334}" destId="{95C66D56-6578-48C3-AE10-43CEBFE126EE}" srcOrd="0" destOrd="0" presId="urn:microsoft.com/office/officeart/2005/8/layout/rings+Icon"/>
    <dgm:cxn modelId="{0DC34EC8-2590-4D25-86F0-FA8C4A7CC404}" type="presParOf" srcId="{584AE7B6-24C9-470B-90B9-71BF71A26FA7}" destId="{95C66D56-6578-48C3-AE10-43CEBFE126EE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A42B6D3-3A84-4284-92CB-5A5A4358457F}" type="doc">
      <dgm:prSet loTypeId="urn:microsoft.com/office/officeart/2005/8/layout/venn1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8DCE10AA-A045-4080-8D40-B57FB0712334}">
      <dgm:prSet phldrT="[Tekst]" custT="1"/>
      <dgm:spPr/>
      <dgm:t>
        <a:bodyPr/>
        <a:lstStyle/>
        <a:p>
          <a:pPr algn="ctr"/>
          <a:r>
            <a:rPr lang="pl-PL" sz="1100" b="1" dirty="0"/>
            <a:t>61 800 odbiorców</a:t>
          </a:r>
          <a:endParaRPr lang="pl-PL" sz="1000" dirty="0"/>
        </a:p>
      </dgm:t>
    </dgm:pt>
    <dgm:pt modelId="{1D3C72A5-1317-4E87-B169-CC0F73B1A961}" type="parTrans" cxnId="{84D2C55B-8D63-431F-A2E9-ED2661129257}">
      <dgm:prSet/>
      <dgm:spPr/>
      <dgm:t>
        <a:bodyPr/>
        <a:lstStyle/>
        <a:p>
          <a:endParaRPr lang="pl-PL"/>
        </a:p>
      </dgm:t>
    </dgm:pt>
    <dgm:pt modelId="{D10003D3-BF70-4AC5-B5CE-4EB41277A560}" type="sibTrans" cxnId="{84D2C55B-8D63-431F-A2E9-ED2661129257}">
      <dgm:prSet/>
      <dgm:spPr/>
      <dgm:t>
        <a:bodyPr/>
        <a:lstStyle/>
        <a:p>
          <a:endParaRPr lang="pl-PL"/>
        </a:p>
      </dgm:t>
    </dgm:pt>
    <dgm:pt modelId="{261B83B7-6292-4416-904F-AE07A9216740}" type="pres">
      <dgm:prSet presAssocID="{FA42B6D3-3A84-4284-92CB-5A5A4358457F}" presName="compositeShape" presStyleCnt="0">
        <dgm:presLayoutVars>
          <dgm:chMax val="7"/>
          <dgm:dir/>
          <dgm:resizeHandles val="exact"/>
        </dgm:presLayoutVars>
      </dgm:prSet>
      <dgm:spPr/>
    </dgm:pt>
    <dgm:pt modelId="{3E2319C3-94C8-4D9E-93DD-12467DAF0F2B}" type="pres">
      <dgm:prSet presAssocID="{8DCE10AA-A045-4080-8D40-B57FB0712334}" presName="circ1TxSh" presStyleLbl="vennNode1" presStyleIdx="0" presStyleCnt="1" custLinFactX="10767" custLinFactY="-55496" custLinFactNeighborX="100000" custLinFactNeighborY="-100000"/>
      <dgm:spPr/>
    </dgm:pt>
  </dgm:ptLst>
  <dgm:cxnLst>
    <dgm:cxn modelId="{84D2C55B-8D63-431F-A2E9-ED2661129257}" srcId="{FA42B6D3-3A84-4284-92CB-5A5A4358457F}" destId="{8DCE10AA-A045-4080-8D40-B57FB0712334}" srcOrd="0" destOrd="0" parTransId="{1D3C72A5-1317-4E87-B169-CC0F73B1A961}" sibTransId="{D10003D3-BF70-4AC5-B5CE-4EB41277A560}"/>
    <dgm:cxn modelId="{0BF9B766-1164-447C-9042-580F1FF46220}" type="presOf" srcId="{FA42B6D3-3A84-4284-92CB-5A5A4358457F}" destId="{261B83B7-6292-4416-904F-AE07A9216740}" srcOrd="0" destOrd="0" presId="urn:microsoft.com/office/officeart/2005/8/layout/venn1"/>
    <dgm:cxn modelId="{ADA60C7D-C2E2-4297-828B-0A9A818FA4CA}" type="presOf" srcId="{8DCE10AA-A045-4080-8D40-B57FB0712334}" destId="{3E2319C3-94C8-4D9E-93DD-12467DAF0F2B}" srcOrd="0" destOrd="0" presId="urn:microsoft.com/office/officeart/2005/8/layout/venn1"/>
    <dgm:cxn modelId="{706F20EA-FD3C-45A6-A808-B62B5F04D107}" type="presParOf" srcId="{261B83B7-6292-4416-904F-AE07A9216740}" destId="{3E2319C3-94C8-4D9E-93DD-12467DAF0F2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27B5EF6-221B-4CCB-9DEA-1083E36DDD0B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pl-PL"/>
        </a:p>
      </dgm:t>
    </dgm:pt>
    <dgm:pt modelId="{B6886826-ADC3-46C8-896D-4A5BA461AE17}">
      <dgm:prSet phldrT="[Tekst]" custT="1"/>
      <dgm:spPr/>
      <dgm:t>
        <a:bodyPr/>
        <a:lstStyle/>
        <a:p>
          <a:r>
            <a:rPr lang="pl-PL" altLang="pl-PL" sz="2200" dirty="0">
              <a:latin typeface="Calibri" panose="020F0502020204030204" pitchFamily="34" charset="0"/>
            </a:rPr>
            <a:t>kierowano do służby patrolowej  </a:t>
          </a:r>
          <a:r>
            <a:rPr lang="pl-PL" altLang="pl-PL" sz="2200" b="1" dirty="0">
              <a:latin typeface="Calibri" panose="020F0502020204030204" pitchFamily="34" charset="0"/>
            </a:rPr>
            <a:t>82</a:t>
          </a:r>
          <a:r>
            <a:rPr lang="pl-PL" altLang="pl-PL" sz="2200" dirty="0">
              <a:latin typeface="Calibri" panose="020F0502020204030204" pitchFamily="34" charset="0"/>
            </a:rPr>
            <a:t>  policjantów prewencji  </a:t>
          </a:r>
          <a:r>
            <a:rPr lang="pl-PL" altLang="pl-PL" sz="1400" dirty="0">
              <a:latin typeface="Calibri" panose="020F0502020204030204" pitchFamily="34" charset="0"/>
            </a:rPr>
            <a:t>(bez ruchu drogowego) </a:t>
          </a:r>
          <a:endParaRPr lang="pl-PL" sz="2200" dirty="0"/>
        </a:p>
      </dgm:t>
    </dgm:pt>
    <dgm:pt modelId="{E5C1709B-3E1B-4CD9-9A47-431F831BF152}" type="parTrans" cxnId="{BE349FB3-5BEA-4B54-851C-5D791A3DDB9C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BBBB886D-E6DB-4CD8-9E2E-486367D2CDFD}" type="sibTrans" cxnId="{BE349FB3-5BEA-4B54-851C-5D791A3DDB9C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F3C74F89-AD60-4D55-B5CC-A2DA4A1E5881}">
      <dgm:prSet phldrT="[Tekst]" custT="1"/>
      <dgm:spPr/>
      <dgm:t>
        <a:bodyPr/>
        <a:lstStyle/>
        <a:p>
          <a:r>
            <a:rPr lang="pl-PL" altLang="pl-PL" sz="2200" dirty="0">
              <a:solidFill>
                <a:schemeClr val="bg1"/>
              </a:solidFill>
              <a:latin typeface="Calibri" panose="020F0502020204030204" pitchFamily="34" charset="0"/>
            </a:rPr>
            <a:t>kierowano do służby na drogach  </a:t>
          </a:r>
          <a:r>
            <a:rPr lang="pl-PL" altLang="pl-PL" sz="2200" b="1" dirty="0">
              <a:solidFill>
                <a:schemeClr val="bg1"/>
              </a:solidFill>
              <a:latin typeface="Calibri" panose="020F0502020204030204" pitchFamily="34" charset="0"/>
            </a:rPr>
            <a:t>27</a:t>
          </a:r>
          <a:r>
            <a:rPr lang="pl-PL" altLang="pl-PL" sz="2200" dirty="0">
              <a:solidFill>
                <a:schemeClr val="bg1"/>
              </a:solidFill>
              <a:latin typeface="Calibri" panose="020F0502020204030204" pitchFamily="34" charset="0"/>
            </a:rPr>
            <a:t>  policjantów ruchu drogowego</a:t>
          </a:r>
          <a:endParaRPr lang="pl-PL" sz="2200" dirty="0">
            <a:solidFill>
              <a:schemeClr val="bg1"/>
            </a:solidFill>
          </a:endParaRPr>
        </a:p>
      </dgm:t>
    </dgm:pt>
    <dgm:pt modelId="{B407B1F6-5EDA-4C21-A74B-6F320376323E}" type="parTrans" cxnId="{4D340E6E-D2C5-4F16-A7C6-E495298B61B3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A3ED30DD-9F47-45B2-BCE6-E9010378C94A}" type="sibTrans" cxnId="{4D340E6E-D2C5-4F16-A7C6-E495298B61B3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6981F32E-A87E-4C36-966C-4DEDE177609D}">
      <dgm:prSet phldrT="[Tekst]" custT="1"/>
      <dgm:spPr/>
      <dgm:t>
        <a:bodyPr/>
        <a:lstStyle/>
        <a:p>
          <a:r>
            <a:rPr lang="pl-PL" altLang="pl-PL" sz="2200" dirty="0">
              <a:latin typeface="Calibri" panose="020F0502020204030204" pitchFamily="34" charset="0"/>
            </a:rPr>
            <a:t>przeprowadzono </a:t>
          </a:r>
          <a:r>
            <a:rPr lang="pl-PL" altLang="pl-PL" sz="2200" b="1" dirty="0">
              <a:latin typeface="Calibri" panose="020F0502020204030204" pitchFamily="34" charset="0"/>
            </a:rPr>
            <a:t>107 </a:t>
          </a:r>
          <a:r>
            <a:rPr lang="pl-PL" altLang="pl-PL" sz="2200" dirty="0">
              <a:latin typeface="Calibri" panose="020F0502020204030204" pitchFamily="34" charset="0"/>
            </a:rPr>
            <a:t> interwencji</a:t>
          </a:r>
          <a:endParaRPr lang="pl-PL" sz="2200" dirty="0"/>
        </a:p>
      </dgm:t>
    </dgm:pt>
    <dgm:pt modelId="{D722B753-A813-4C10-980D-B10D858ED652}" type="parTrans" cxnId="{E4F27E5B-8D49-4918-A35F-B011457F2389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C2A9BDFC-44C6-44A7-894F-32029D7D6E3C}" type="sibTrans" cxnId="{E4F27E5B-8D49-4918-A35F-B011457F2389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1ACA3F03-3B4F-4BA8-AF4F-F75A13E9315E}">
      <dgm:prSet phldrT="[Tekst]" custT="1"/>
      <dgm:spPr/>
      <dgm:t>
        <a:bodyPr/>
        <a:lstStyle/>
        <a:p>
          <a:r>
            <a:rPr lang="pl-PL" sz="2200" dirty="0">
              <a:latin typeface="Calibri" panose="020F0502020204030204" pitchFamily="34" charset="0"/>
              <a:cs typeface="Calibri" panose="020F0502020204030204" pitchFamily="34" charset="0"/>
            </a:rPr>
            <a:t>dokonano  3  zatrzymania na gorącym uczynku przestępstwa</a:t>
          </a:r>
          <a:endParaRPr lang="pl-PL" sz="2200" dirty="0"/>
        </a:p>
      </dgm:t>
    </dgm:pt>
    <dgm:pt modelId="{12F44217-2851-4B4B-A710-A0CF3B8B1032}" type="parTrans" cxnId="{52924F18-A718-481A-91F9-75DC0F214F9E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6362DBF8-F8C0-48FD-922C-6888B81FC46C}" type="sibTrans" cxnId="{52924F18-A718-481A-91F9-75DC0F214F9E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E4049645-A5A9-4912-BDC3-4EED9CB07F58}">
      <dgm:prSet phldrT="[Tekst]" custT="1"/>
      <dgm:spPr/>
      <dgm:t>
        <a:bodyPr/>
        <a:lstStyle/>
        <a:p>
          <a:r>
            <a:rPr lang="pl-PL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przedstawiono zarzuty  </a:t>
          </a:r>
          <a:r>
            <a:rPr lang="pl-PL" sz="2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6</a:t>
          </a:r>
          <a:r>
            <a:rPr lang="pl-PL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 podejrzanym</a:t>
          </a:r>
          <a:endParaRPr lang="pl-PL" sz="2200" dirty="0">
            <a:solidFill>
              <a:schemeClr val="bg1"/>
            </a:solidFill>
          </a:endParaRPr>
        </a:p>
      </dgm:t>
    </dgm:pt>
    <dgm:pt modelId="{125B2D8A-DE75-4470-8C18-9F200B565BD3}" type="parTrans" cxnId="{D8A11A71-6F03-49BF-ADA0-06803C901FB8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0DFA36BA-6D13-4D7C-843E-794B62BE4D46}" type="sibTrans" cxnId="{D8A11A71-6F03-49BF-ADA0-06803C901FB8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7073B6E9-B9EA-4F77-9635-548FF32188D4}">
      <dgm:prSet phldrT="[Tekst]" custT="1"/>
      <dgm:spPr/>
      <dgm:t>
        <a:bodyPr/>
        <a:lstStyle/>
        <a:p>
          <a:r>
            <a:rPr lang="pl-PL" sz="2200" dirty="0">
              <a:latin typeface="Calibri" panose="020F0502020204030204" pitchFamily="34" charset="0"/>
              <a:cs typeface="Calibri" panose="020F0502020204030204" pitchFamily="34" charset="0"/>
            </a:rPr>
            <a:t>wykryto  </a:t>
          </a:r>
          <a:r>
            <a:rPr lang="pl-PL" sz="2200" b="1" dirty="0">
              <a:latin typeface="Calibri" panose="020F0502020204030204" pitchFamily="34" charset="0"/>
              <a:cs typeface="Calibri" panose="020F0502020204030204" pitchFamily="34" charset="0"/>
            </a:rPr>
            <a:t>18</a:t>
          </a:r>
          <a:r>
            <a:rPr lang="pl-PL" sz="2200" dirty="0">
              <a:latin typeface="Calibri" panose="020F0502020204030204" pitchFamily="34" charset="0"/>
              <a:cs typeface="Calibri" panose="020F0502020204030204" pitchFamily="34" charset="0"/>
            </a:rPr>
            <a:t>  przestępstw</a:t>
          </a:r>
          <a:endParaRPr lang="pl-PL" sz="2200" dirty="0"/>
        </a:p>
      </dgm:t>
    </dgm:pt>
    <dgm:pt modelId="{B4546DF0-E564-447E-92CF-1369E12E370B}" type="parTrans" cxnId="{882B13EF-8A77-4374-9893-66A723095559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7BF18D71-C5C1-48F3-990C-DEB82BF788B6}" type="sibTrans" cxnId="{882B13EF-8A77-4374-9893-66A723095559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AC1871AF-A840-4B8F-8846-E2589D0FCEC5}">
      <dgm:prSet phldrT="[Tekst]" custT="1"/>
      <dgm:spPr/>
      <dgm:t>
        <a:bodyPr/>
        <a:lstStyle/>
        <a:p>
          <a:r>
            <a:rPr lang="pl-PL" altLang="pl-PL" sz="2200" dirty="0">
              <a:latin typeface="Calibri" panose="020F0502020204030204" pitchFamily="34" charset="0"/>
            </a:rPr>
            <a:t>ujawniono  </a:t>
          </a:r>
          <a:r>
            <a:rPr lang="pl-PL" altLang="pl-PL" sz="2200" b="1" dirty="0">
              <a:latin typeface="Calibri" panose="020F0502020204030204" pitchFamily="34" charset="0"/>
            </a:rPr>
            <a:t>142</a:t>
          </a:r>
          <a:r>
            <a:rPr lang="pl-PL" altLang="pl-PL" sz="2200" dirty="0">
              <a:latin typeface="Calibri" panose="020F0502020204030204" pitchFamily="34" charset="0"/>
            </a:rPr>
            <a:t>  wykroczenia </a:t>
          </a:r>
          <a:endParaRPr lang="pl-PL" sz="2200" dirty="0"/>
        </a:p>
      </dgm:t>
    </dgm:pt>
    <dgm:pt modelId="{A8ECC13E-FA56-460E-A16C-3B85630A6E63}" type="parTrans" cxnId="{4D014EF7-AD96-4D28-A5D4-28AF9972C6A5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3C737088-B67D-4262-BEC6-62E580C01812}" type="sibTrans" cxnId="{4D014EF7-AD96-4D28-A5D4-28AF9972C6A5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0CA07141-FB16-4E02-BB13-93EAC0BFC92C}">
      <dgm:prSet phldrT="[Tekst]" custT="1"/>
      <dgm:spPr/>
      <dgm:t>
        <a:bodyPr/>
        <a:lstStyle/>
        <a:p>
          <a:endParaRPr lang="pl-PL"/>
        </a:p>
      </dgm:t>
    </dgm:pt>
    <dgm:pt modelId="{8C0A38BD-CA0D-4639-AA2D-1CA02434027C}" type="parTrans" cxnId="{5E71CF98-A941-45DD-99CF-8FBE58BEFAE5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D35D4E41-5EDA-45BC-B177-D3406867BDBB}" type="sibTrans" cxnId="{5E71CF98-A941-45DD-99CF-8FBE58BEFAE5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F08698C1-AC40-41B3-A517-3DD6026AA0AF}" type="pres">
      <dgm:prSet presAssocID="{527B5EF6-221B-4CCB-9DEA-1083E36DDD0B}" presName="Name0" presStyleCnt="0">
        <dgm:presLayoutVars>
          <dgm:chMax val="7"/>
          <dgm:chPref val="7"/>
          <dgm:dir/>
        </dgm:presLayoutVars>
      </dgm:prSet>
      <dgm:spPr/>
    </dgm:pt>
    <dgm:pt modelId="{84F03E51-A6E9-4381-852F-AAFB2FD950C0}" type="pres">
      <dgm:prSet presAssocID="{527B5EF6-221B-4CCB-9DEA-1083E36DDD0B}" presName="Name1" presStyleCnt="0"/>
      <dgm:spPr/>
    </dgm:pt>
    <dgm:pt modelId="{748D0948-2358-4FCD-B745-4767A4FD4EC4}" type="pres">
      <dgm:prSet presAssocID="{527B5EF6-221B-4CCB-9DEA-1083E36DDD0B}" presName="cycle" presStyleCnt="0"/>
      <dgm:spPr/>
    </dgm:pt>
    <dgm:pt modelId="{698467A3-6CBF-42E8-84B3-4BCC798810A2}" type="pres">
      <dgm:prSet presAssocID="{527B5EF6-221B-4CCB-9DEA-1083E36DDD0B}" presName="srcNode" presStyleLbl="node1" presStyleIdx="0" presStyleCnt="7"/>
      <dgm:spPr/>
    </dgm:pt>
    <dgm:pt modelId="{B9F1DBF1-4D79-4952-BF9E-F0EA89C2BF30}" type="pres">
      <dgm:prSet presAssocID="{527B5EF6-221B-4CCB-9DEA-1083E36DDD0B}" presName="conn" presStyleLbl="parChTrans1D2" presStyleIdx="0" presStyleCnt="1"/>
      <dgm:spPr/>
    </dgm:pt>
    <dgm:pt modelId="{C3DC1536-6EBD-44D8-8B05-7FA49BFAE1ED}" type="pres">
      <dgm:prSet presAssocID="{527B5EF6-221B-4CCB-9DEA-1083E36DDD0B}" presName="extraNode" presStyleLbl="node1" presStyleIdx="0" presStyleCnt="7"/>
      <dgm:spPr/>
    </dgm:pt>
    <dgm:pt modelId="{B6916515-A63B-44BC-9019-0ACBB9D228B6}" type="pres">
      <dgm:prSet presAssocID="{527B5EF6-221B-4CCB-9DEA-1083E36DDD0B}" presName="dstNode" presStyleLbl="node1" presStyleIdx="0" presStyleCnt="7"/>
      <dgm:spPr/>
    </dgm:pt>
    <dgm:pt modelId="{FF42D613-9320-491B-8EEA-420816AD4CFB}" type="pres">
      <dgm:prSet presAssocID="{B6886826-ADC3-46C8-896D-4A5BA461AE17}" presName="text_1" presStyleLbl="node1" presStyleIdx="0" presStyleCnt="7" custScaleY="104181">
        <dgm:presLayoutVars>
          <dgm:bulletEnabled val="1"/>
        </dgm:presLayoutVars>
      </dgm:prSet>
      <dgm:spPr/>
    </dgm:pt>
    <dgm:pt modelId="{CA0CC620-3D48-4DAA-B71D-9EDD1BC5C93C}" type="pres">
      <dgm:prSet presAssocID="{B6886826-ADC3-46C8-896D-4A5BA461AE17}" presName="accent_1" presStyleCnt="0"/>
      <dgm:spPr/>
    </dgm:pt>
    <dgm:pt modelId="{B69B7ABB-086B-4ED8-B884-8B1F7128C15D}" type="pres">
      <dgm:prSet presAssocID="{B6886826-ADC3-46C8-896D-4A5BA461AE17}" presName="accentRepeatNode" presStyleLbl="solidFgAcc1" presStyleIdx="0" presStyleCnt="7"/>
      <dgm:spPr/>
    </dgm:pt>
    <dgm:pt modelId="{DF0F0E4A-6F57-4E77-A60B-E328FACC2D6F}" type="pres">
      <dgm:prSet presAssocID="{F3C74F89-AD60-4D55-B5CC-A2DA4A1E5881}" presName="text_2" presStyleLbl="node1" presStyleIdx="1" presStyleCnt="7" custScaleY="104181">
        <dgm:presLayoutVars>
          <dgm:bulletEnabled val="1"/>
        </dgm:presLayoutVars>
      </dgm:prSet>
      <dgm:spPr/>
    </dgm:pt>
    <dgm:pt modelId="{C73CC6DD-715C-4530-ACAC-FEE896AC66C9}" type="pres">
      <dgm:prSet presAssocID="{F3C74F89-AD60-4D55-B5CC-A2DA4A1E5881}" presName="accent_2" presStyleCnt="0"/>
      <dgm:spPr/>
    </dgm:pt>
    <dgm:pt modelId="{A0BBD43D-AE61-4546-803D-3C059FA58526}" type="pres">
      <dgm:prSet presAssocID="{F3C74F89-AD60-4D55-B5CC-A2DA4A1E5881}" presName="accentRepeatNode" presStyleLbl="solidFgAcc1" presStyleIdx="1" presStyleCnt="7"/>
      <dgm:spPr/>
    </dgm:pt>
    <dgm:pt modelId="{3C2B4EC4-C800-4E53-AAB5-53B234AAB606}" type="pres">
      <dgm:prSet presAssocID="{6981F32E-A87E-4C36-966C-4DEDE177609D}" presName="text_3" presStyleLbl="node1" presStyleIdx="2" presStyleCnt="7" custScaleY="104181">
        <dgm:presLayoutVars>
          <dgm:bulletEnabled val="1"/>
        </dgm:presLayoutVars>
      </dgm:prSet>
      <dgm:spPr/>
    </dgm:pt>
    <dgm:pt modelId="{8D225108-8657-408D-BBDB-2B9F6DECBC11}" type="pres">
      <dgm:prSet presAssocID="{6981F32E-A87E-4C36-966C-4DEDE177609D}" presName="accent_3" presStyleCnt="0"/>
      <dgm:spPr/>
    </dgm:pt>
    <dgm:pt modelId="{AFBFEC7C-5376-4BF8-82C1-4F4A8AB1B7D1}" type="pres">
      <dgm:prSet presAssocID="{6981F32E-A87E-4C36-966C-4DEDE177609D}" presName="accentRepeatNode" presStyleLbl="solidFgAcc1" presStyleIdx="2" presStyleCnt="7"/>
      <dgm:spPr/>
    </dgm:pt>
    <dgm:pt modelId="{3443F6B8-5397-404A-A4D4-8A0344DF1A75}" type="pres">
      <dgm:prSet presAssocID="{1ACA3F03-3B4F-4BA8-AF4F-F75A13E9315E}" presName="text_4" presStyleLbl="node1" presStyleIdx="3" presStyleCnt="7" custScaleY="104181">
        <dgm:presLayoutVars>
          <dgm:bulletEnabled val="1"/>
        </dgm:presLayoutVars>
      </dgm:prSet>
      <dgm:spPr/>
    </dgm:pt>
    <dgm:pt modelId="{AA3F3A55-E37F-4530-988A-D00C680BBC7E}" type="pres">
      <dgm:prSet presAssocID="{1ACA3F03-3B4F-4BA8-AF4F-F75A13E9315E}" presName="accent_4" presStyleCnt="0"/>
      <dgm:spPr/>
    </dgm:pt>
    <dgm:pt modelId="{9B1ADAC3-DDF5-459E-9B9A-CE4BD4582941}" type="pres">
      <dgm:prSet presAssocID="{1ACA3F03-3B4F-4BA8-AF4F-F75A13E9315E}" presName="accentRepeatNode" presStyleLbl="solidFgAcc1" presStyleIdx="3" presStyleCnt="7"/>
      <dgm:spPr/>
    </dgm:pt>
    <dgm:pt modelId="{6AC43E0E-D641-4AAB-841E-E5A9B2183E80}" type="pres">
      <dgm:prSet presAssocID="{E4049645-A5A9-4912-BDC3-4EED9CB07F58}" presName="text_5" presStyleLbl="node1" presStyleIdx="4" presStyleCnt="7" custScaleY="104181">
        <dgm:presLayoutVars>
          <dgm:bulletEnabled val="1"/>
        </dgm:presLayoutVars>
      </dgm:prSet>
      <dgm:spPr/>
    </dgm:pt>
    <dgm:pt modelId="{B3F75EF8-3FED-40A1-8905-B491E64D3758}" type="pres">
      <dgm:prSet presAssocID="{E4049645-A5A9-4912-BDC3-4EED9CB07F58}" presName="accent_5" presStyleCnt="0"/>
      <dgm:spPr/>
    </dgm:pt>
    <dgm:pt modelId="{92544801-2993-48A2-8409-B0F589DC6533}" type="pres">
      <dgm:prSet presAssocID="{E4049645-A5A9-4912-BDC3-4EED9CB07F58}" presName="accentRepeatNode" presStyleLbl="solidFgAcc1" presStyleIdx="4" presStyleCnt="7"/>
      <dgm:spPr/>
    </dgm:pt>
    <dgm:pt modelId="{BD5D1568-3A43-425C-8D30-FB878DBEB953}" type="pres">
      <dgm:prSet presAssocID="{7073B6E9-B9EA-4F77-9635-548FF32188D4}" presName="text_6" presStyleLbl="node1" presStyleIdx="5" presStyleCnt="7" custScaleY="104181">
        <dgm:presLayoutVars>
          <dgm:bulletEnabled val="1"/>
        </dgm:presLayoutVars>
      </dgm:prSet>
      <dgm:spPr/>
    </dgm:pt>
    <dgm:pt modelId="{520B8CE0-E282-42A4-AB54-6F04C79C96F2}" type="pres">
      <dgm:prSet presAssocID="{7073B6E9-B9EA-4F77-9635-548FF32188D4}" presName="accent_6" presStyleCnt="0"/>
      <dgm:spPr/>
    </dgm:pt>
    <dgm:pt modelId="{AF091C3C-EE60-4796-AD30-99E73D1A3E13}" type="pres">
      <dgm:prSet presAssocID="{7073B6E9-B9EA-4F77-9635-548FF32188D4}" presName="accentRepeatNode" presStyleLbl="solidFgAcc1" presStyleIdx="5" presStyleCnt="7"/>
      <dgm:spPr/>
    </dgm:pt>
    <dgm:pt modelId="{FE950F09-5D0A-4259-91E7-B89F561A6161}" type="pres">
      <dgm:prSet presAssocID="{AC1871AF-A840-4B8F-8846-E2589D0FCEC5}" presName="text_7" presStyleLbl="node1" presStyleIdx="6" presStyleCnt="7" custScaleY="104181">
        <dgm:presLayoutVars>
          <dgm:bulletEnabled val="1"/>
        </dgm:presLayoutVars>
      </dgm:prSet>
      <dgm:spPr/>
    </dgm:pt>
    <dgm:pt modelId="{D2316275-C816-4126-A122-501E3170A664}" type="pres">
      <dgm:prSet presAssocID="{AC1871AF-A840-4B8F-8846-E2589D0FCEC5}" presName="accent_7" presStyleCnt="0"/>
      <dgm:spPr/>
    </dgm:pt>
    <dgm:pt modelId="{5A215285-1547-4848-BD92-4E6099E20293}" type="pres">
      <dgm:prSet presAssocID="{AC1871AF-A840-4B8F-8846-E2589D0FCEC5}" presName="accentRepeatNode" presStyleLbl="solidFgAcc1" presStyleIdx="6" presStyleCnt="7"/>
      <dgm:spPr/>
    </dgm:pt>
  </dgm:ptLst>
  <dgm:cxnLst>
    <dgm:cxn modelId="{42E76804-0F2E-4F77-A4EF-17FA34E0C80D}" type="presOf" srcId="{BBBB886D-E6DB-4CD8-9E2E-486367D2CDFD}" destId="{B9F1DBF1-4D79-4952-BF9E-F0EA89C2BF30}" srcOrd="0" destOrd="0" presId="urn:microsoft.com/office/officeart/2008/layout/VerticalCurvedList"/>
    <dgm:cxn modelId="{52924F18-A718-481A-91F9-75DC0F214F9E}" srcId="{527B5EF6-221B-4CCB-9DEA-1083E36DDD0B}" destId="{1ACA3F03-3B4F-4BA8-AF4F-F75A13E9315E}" srcOrd="3" destOrd="0" parTransId="{12F44217-2851-4B4B-A710-A0CF3B8B1032}" sibTransId="{6362DBF8-F8C0-48FD-922C-6888B81FC46C}"/>
    <dgm:cxn modelId="{BDF4261F-7F81-40F4-81D4-943DF868C656}" type="presOf" srcId="{7073B6E9-B9EA-4F77-9635-548FF32188D4}" destId="{BD5D1568-3A43-425C-8D30-FB878DBEB953}" srcOrd="0" destOrd="0" presId="urn:microsoft.com/office/officeart/2008/layout/VerticalCurvedList"/>
    <dgm:cxn modelId="{E4F27E5B-8D49-4918-A35F-B011457F2389}" srcId="{527B5EF6-221B-4CCB-9DEA-1083E36DDD0B}" destId="{6981F32E-A87E-4C36-966C-4DEDE177609D}" srcOrd="2" destOrd="0" parTransId="{D722B753-A813-4C10-980D-B10D858ED652}" sibTransId="{C2A9BDFC-44C6-44A7-894F-32029D7D6E3C}"/>
    <dgm:cxn modelId="{07799F4D-4DF9-4A61-9458-E805C0C049B3}" type="presOf" srcId="{E4049645-A5A9-4912-BDC3-4EED9CB07F58}" destId="{6AC43E0E-D641-4AAB-841E-E5A9B2183E80}" srcOrd="0" destOrd="0" presId="urn:microsoft.com/office/officeart/2008/layout/VerticalCurvedList"/>
    <dgm:cxn modelId="{4D340E6E-D2C5-4F16-A7C6-E495298B61B3}" srcId="{527B5EF6-221B-4CCB-9DEA-1083E36DDD0B}" destId="{F3C74F89-AD60-4D55-B5CC-A2DA4A1E5881}" srcOrd="1" destOrd="0" parTransId="{B407B1F6-5EDA-4C21-A74B-6F320376323E}" sibTransId="{A3ED30DD-9F47-45B2-BCE6-E9010378C94A}"/>
    <dgm:cxn modelId="{D8A11A71-6F03-49BF-ADA0-06803C901FB8}" srcId="{527B5EF6-221B-4CCB-9DEA-1083E36DDD0B}" destId="{E4049645-A5A9-4912-BDC3-4EED9CB07F58}" srcOrd="4" destOrd="0" parTransId="{125B2D8A-DE75-4470-8C18-9F200B565BD3}" sibTransId="{0DFA36BA-6D13-4D7C-843E-794B62BE4D46}"/>
    <dgm:cxn modelId="{53903696-9ED2-4FE0-B85C-2C1AC33466E5}" type="presOf" srcId="{6981F32E-A87E-4C36-966C-4DEDE177609D}" destId="{3C2B4EC4-C800-4E53-AAB5-53B234AAB606}" srcOrd="0" destOrd="0" presId="urn:microsoft.com/office/officeart/2008/layout/VerticalCurvedList"/>
    <dgm:cxn modelId="{5E71CF98-A941-45DD-99CF-8FBE58BEFAE5}" srcId="{527B5EF6-221B-4CCB-9DEA-1083E36DDD0B}" destId="{0CA07141-FB16-4E02-BB13-93EAC0BFC92C}" srcOrd="7" destOrd="0" parTransId="{8C0A38BD-CA0D-4639-AA2D-1CA02434027C}" sibTransId="{D35D4E41-5EDA-45BC-B177-D3406867BDBB}"/>
    <dgm:cxn modelId="{BE349FB3-5BEA-4B54-851C-5D791A3DDB9C}" srcId="{527B5EF6-221B-4CCB-9DEA-1083E36DDD0B}" destId="{B6886826-ADC3-46C8-896D-4A5BA461AE17}" srcOrd="0" destOrd="0" parTransId="{E5C1709B-3E1B-4CD9-9A47-431F831BF152}" sibTransId="{BBBB886D-E6DB-4CD8-9E2E-486367D2CDFD}"/>
    <dgm:cxn modelId="{5559ADBE-AEAE-4DC0-BE46-7055C7B79F5F}" type="presOf" srcId="{B6886826-ADC3-46C8-896D-4A5BA461AE17}" destId="{FF42D613-9320-491B-8EEA-420816AD4CFB}" srcOrd="0" destOrd="0" presId="urn:microsoft.com/office/officeart/2008/layout/VerticalCurvedList"/>
    <dgm:cxn modelId="{ACB2EEC6-87DD-47F8-BC54-CD3A1DA95398}" type="presOf" srcId="{AC1871AF-A840-4B8F-8846-E2589D0FCEC5}" destId="{FE950F09-5D0A-4259-91E7-B89F561A6161}" srcOrd="0" destOrd="0" presId="urn:microsoft.com/office/officeart/2008/layout/VerticalCurvedList"/>
    <dgm:cxn modelId="{882B13EF-8A77-4374-9893-66A723095559}" srcId="{527B5EF6-221B-4CCB-9DEA-1083E36DDD0B}" destId="{7073B6E9-B9EA-4F77-9635-548FF32188D4}" srcOrd="5" destOrd="0" parTransId="{B4546DF0-E564-447E-92CF-1369E12E370B}" sibTransId="{7BF18D71-C5C1-48F3-990C-DEB82BF788B6}"/>
    <dgm:cxn modelId="{6E1F9DF1-0675-475E-B4BB-7E4EADCB81FF}" type="presOf" srcId="{527B5EF6-221B-4CCB-9DEA-1083E36DDD0B}" destId="{F08698C1-AC40-41B3-A517-3DD6026AA0AF}" srcOrd="0" destOrd="0" presId="urn:microsoft.com/office/officeart/2008/layout/VerticalCurvedList"/>
    <dgm:cxn modelId="{4D014EF7-AD96-4D28-A5D4-28AF9972C6A5}" srcId="{527B5EF6-221B-4CCB-9DEA-1083E36DDD0B}" destId="{AC1871AF-A840-4B8F-8846-E2589D0FCEC5}" srcOrd="6" destOrd="0" parTransId="{A8ECC13E-FA56-460E-A16C-3B85630A6E63}" sibTransId="{3C737088-B67D-4262-BEC6-62E580C01812}"/>
    <dgm:cxn modelId="{F879D0FD-D928-4604-95DA-9E4AEAD85429}" type="presOf" srcId="{1ACA3F03-3B4F-4BA8-AF4F-F75A13E9315E}" destId="{3443F6B8-5397-404A-A4D4-8A0344DF1A75}" srcOrd="0" destOrd="0" presId="urn:microsoft.com/office/officeart/2008/layout/VerticalCurvedList"/>
    <dgm:cxn modelId="{80BEE4FE-9BE9-4CDC-8CA1-75EA6A554615}" type="presOf" srcId="{F3C74F89-AD60-4D55-B5CC-A2DA4A1E5881}" destId="{DF0F0E4A-6F57-4E77-A60B-E328FACC2D6F}" srcOrd="0" destOrd="0" presId="urn:microsoft.com/office/officeart/2008/layout/VerticalCurvedList"/>
    <dgm:cxn modelId="{7E6876B4-7F8D-4E30-8C2F-636F82153751}" type="presParOf" srcId="{F08698C1-AC40-41B3-A517-3DD6026AA0AF}" destId="{84F03E51-A6E9-4381-852F-AAFB2FD950C0}" srcOrd="0" destOrd="0" presId="urn:microsoft.com/office/officeart/2008/layout/VerticalCurvedList"/>
    <dgm:cxn modelId="{A39116B5-CCEF-4201-9E25-BF190B874E53}" type="presParOf" srcId="{84F03E51-A6E9-4381-852F-AAFB2FD950C0}" destId="{748D0948-2358-4FCD-B745-4767A4FD4EC4}" srcOrd="0" destOrd="0" presId="urn:microsoft.com/office/officeart/2008/layout/VerticalCurvedList"/>
    <dgm:cxn modelId="{DCEDA607-E323-45DC-810B-AB10356A33C7}" type="presParOf" srcId="{748D0948-2358-4FCD-B745-4767A4FD4EC4}" destId="{698467A3-6CBF-42E8-84B3-4BCC798810A2}" srcOrd="0" destOrd="0" presId="urn:microsoft.com/office/officeart/2008/layout/VerticalCurvedList"/>
    <dgm:cxn modelId="{D15D4B4F-3D56-4243-A053-1F6A15C8608F}" type="presParOf" srcId="{748D0948-2358-4FCD-B745-4767A4FD4EC4}" destId="{B9F1DBF1-4D79-4952-BF9E-F0EA89C2BF30}" srcOrd="1" destOrd="0" presId="urn:microsoft.com/office/officeart/2008/layout/VerticalCurvedList"/>
    <dgm:cxn modelId="{28296624-6918-468B-A3D1-B2C82EDE4737}" type="presParOf" srcId="{748D0948-2358-4FCD-B745-4767A4FD4EC4}" destId="{C3DC1536-6EBD-44D8-8B05-7FA49BFAE1ED}" srcOrd="2" destOrd="0" presId="urn:microsoft.com/office/officeart/2008/layout/VerticalCurvedList"/>
    <dgm:cxn modelId="{2F60D937-CE2D-4840-9900-2503C8667FB4}" type="presParOf" srcId="{748D0948-2358-4FCD-B745-4767A4FD4EC4}" destId="{B6916515-A63B-44BC-9019-0ACBB9D228B6}" srcOrd="3" destOrd="0" presId="urn:microsoft.com/office/officeart/2008/layout/VerticalCurvedList"/>
    <dgm:cxn modelId="{A0AAA828-ABFA-4037-95CC-1E6E025457A0}" type="presParOf" srcId="{84F03E51-A6E9-4381-852F-AAFB2FD950C0}" destId="{FF42D613-9320-491B-8EEA-420816AD4CFB}" srcOrd="1" destOrd="0" presId="urn:microsoft.com/office/officeart/2008/layout/VerticalCurvedList"/>
    <dgm:cxn modelId="{6A894DB0-799A-4CC8-924C-F29C9127DA6E}" type="presParOf" srcId="{84F03E51-A6E9-4381-852F-AAFB2FD950C0}" destId="{CA0CC620-3D48-4DAA-B71D-9EDD1BC5C93C}" srcOrd="2" destOrd="0" presId="urn:microsoft.com/office/officeart/2008/layout/VerticalCurvedList"/>
    <dgm:cxn modelId="{9B756090-95C9-43DF-9501-F3D70DDC83CC}" type="presParOf" srcId="{CA0CC620-3D48-4DAA-B71D-9EDD1BC5C93C}" destId="{B69B7ABB-086B-4ED8-B884-8B1F7128C15D}" srcOrd="0" destOrd="0" presId="urn:microsoft.com/office/officeart/2008/layout/VerticalCurvedList"/>
    <dgm:cxn modelId="{0B8A5549-1401-4744-958B-842CD1789EFB}" type="presParOf" srcId="{84F03E51-A6E9-4381-852F-AAFB2FD950C0}" destId="{DF0F0E4A-6F57-4E77-A60B-E328FACC2D6F}" srcOrd="3" destOrd="0" presId="urn:microsoft.com/office/officeart/2008/layout/VerticalCurvedList"/>
    <dgm:cxn modelId="{7B411306-E1D0-41CD-A025-0004E4F44CA1}" type="presParOf" srcId="{84F03E51-A6E9-4381-852F-AAFB2FD950C0}" destId="{C73CC6DD-715C-4530-ACAC-FEE896AC66C9}" srcOrd="4" destOrd="0" presId="urn:microsoft.com/office/officeart/2008/layout/VerticalCurvedList"/>
    <dgm:cxn modelId="{812B4505-D0FE-4F65-B00C-F2464FF2C109}" type="presParOf" srcId="{C73CC6DD-715C-4530-ACAC-FEE896AC66C9}" destId="{A0BBD43D-AE61-4546-803D-3C059FA58526}" srcOrd="0" destOrd="0" presId="urn:microsoft.com/office/officeart/2008/layout/VerticalCurvedList"/>
    <dgm:cxn modelId="{AA6CCABF-C812-4074-9966-06478D536743}" type="presParOf" srcId="{84F03E51-A6E9-4381-852F-AAFB2FD950C0}" destId="{3C2B4EC4-C800-4E53-AAB5-53B234AAB606}" srcOrd="5" destOrd="0" presId="urn:microsoft.com/office/officeart/2008/layout/VerticalCurvedList"/>
    <dgm:cxn modelId="{DB581771-E67E-4B1E-81DF-39BB03558EF5}" type="presParOf" srcId="{84F03E51-A6E9-4381-852F-AAFB2FD950C0}" destId="{8D225108-8657-408D-BBDB-2B9F6DECBC11}" srcOrd="6" destOrd="0" presId="urn:microsoft.com/office/officeart/2008/layout/VerticalCurvedList"/>
    <dgm:cxn modelId="{CDB71B81-17FB-4F18-8A97-5B2D82F8EC9C}" type="presParOf" srcId="{8D225108-8657-408D-BBDB-2B9F6DECBC11}" destId="{AFBFEC7C-5376-4BF8-82C1-4F4A8AB1B7D1}" srcOrd="0" destOrd="0" presId="urn:microsoft.com/office/officeart/2008/layout/VerticalCurvedList"/>
    <dgm:cxn modelId="{895592B2-DDA4-489E-B028-9CB6B4A06BA6}" type="presParOf" srcId="{84F03E51-A6E9-4381-852F-AAFB2FD950C0}" destId="{3443F6B8-5397-404A-A4D4-8A0344DF1A75}" srcOrd="7" destOrd="0" presId="urn:microsoft.com/office/officeart/2008/layout/VerticalCurvedList"/>
    <dgm:cxn modelId="{FB3443F7-B46F-40C2-9938-134661BF00F4}" type="presParOf" srcId="{84F03E51-A6E9-4381-852F-AAFB2FD950C0}" destId="{AA3F3A55-E37F-4530-988A-D00C680BBC7E}" srcOrd="8" destOrd="0" presId="urn:microsoft.com/office/officeart/2008/layout/VerticalCurvedList"/>
    <dgm:cxn modelId="{47853F36-E8B3-4106-B917-BD062833CC36}" type="presParOf" srcId="{AA3F3A55-E37F-4530-988A-D00C680BBC7E}" destId="{9B1ADAC3-DDF5-459E-9B9A-CE4BD4582941}" srcOrd="0" destOrd="0" presId="urn:microsoft.com/office/officeart/2008/layout/VerticalCurvedList"/>
    <dgm:cxn modelId="{0B627B1C-8769-4822-B53F-755A6FB0F221}" type="presParOf" srcId="{84F03E51-A6E9-4381-852F-AAFB2FD950C0}" destId="{6AC43E0E-D641-4AAB-841E-E5A9B2183E80}" srcOrd="9" destOrd="0" presId="urn:microsoft.com/office/officeart/2008/layout/VerticalCurvedList"/>
    <dgm:cxn modelId="{46573C7A-9AAD-495F-9145-3584613806AB}" type="presParOf" srcId="{84F03E51-A6E9-4381-852F-AAFB2FD950C0}" destId="{B3F75EF8-3FED-40A1-8905-B491E64D3758}" srcOrd="10" destOrd="0" presId="urn:microsoft.com/office/officeart/2008/layout/VerticalCurvedList"/>
    <dgm:cxn modelId="{000C13B4-AF13-495F-B216-5F2E89EB081F}" type="presParOf" srcId="{B3F75EF8-3FED-40A1-8905-B491E64D3758}" destId="{92544801-2993-48A2-8409-B0F589DC6533}" srcOrd="0" destOrd="0" presId="urn:microsoft.com/office/officeart/2008/layout/VerticalCurvedList"/>
    <dgm:cxn modelId="{7F699B47-E10F-42DC-BB4F-A75C57C1F63D}" type="presParOf" srcId="{84F03E51-A6E9-4381-852F-AAFB2FD950C0}" destId="{BD5D1568-3A43-425C-8D30-FB878DBEB953}" srcOrd="11" destOrd="0" presId="urn:microsoft.com/office/officeart/2008/layout/VerticalCurvedList"/>
    <dgm:cxn modelId="{E08E2307-C1EF-49E8-84AD-7B03F9D62C6F}" type="presParOf" srcId="{84F03E51-A6E9-4381-852F-AAFB2FD950C0}" destId="{520B8CE0-E282-42A4-AB54-6F04C79C96F2}" srcOrd="12" destOrd="0" presId="urn:microsoft.com/office/officeart/2008/layout/VerticalCurvedList"/>
    <dgm:cxn modelId="{6699067E-EC36-4D2B-8834-71E6664AEF43}" type="presParOf" srcId="{520B8CE0-E282-42A4-AB54-6F04C79C96F2}" destId="{AF091C3C-EE60-4796-AD30-99E73D1A3E13}" srcOrd="0" destOrd="0" presId="urn:microsoft.com/office/officeart/2008/layout/VerticalCurvedList"/>
    <dgm:cxn modelId="{2692A048-59AC-404E-9DE4-FA3DB0D5ED70}" type="presParOf" srcId="{84F03E51-A6E9-4381-852F-AAFB2FD950C0}" destId="{FE950F09-5D0A-4259-91E7-B89F561A6161}" srcOrd="13" destOrd="0" presId="urn:microsoft.com/office/officeart/2008/layout/VerticalCurvedList"/>
    <dgm:cxn modelId="{7AD28BC4-C4F0-4421-A96B-D5791AD482F1}" type="presParOf" srcId="{84F03E51-A6E9-4381-852F-AAFB2FD950C0}" destId="{D2316275-C816-4126-A122-501E3170A664}" srcOrd="14" destOrd="0" presId="urn:microsoft.com/office/officeart/2008/layout/VerticalCurvedList"/>
    <dgm:cxn modelId="{19EE68C6-A532-4DDD-95EB-B1FD8BF84BCF}" type="presParOf" srcId="{D2316275-C816-4126-A122-501E3170A664}" destId="{5A215285-1547-4848-BD92-4E6099E2029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C26FA3-9EED-461E-886C-D1F20696F8D5}">
      <dsp:nvSpPr>
        <dsp:cNvPr id="0" name=""/>
        <dsp:cNvSpPr/>
      </dsp:nvSpPr>
      <dsp:spPr>
        <a:xfrm>
          <a:off x="10116651" y="1468249"/>
          <a:ext cx="345022" cy="3615674"/>
        </a:xfrm>
        <a:custGeom>
          <a:avLst/>
          <a:gdLst/>
          <a:ahLst/>
          <a:cxnLst/>
          <a:rect l="0" t="0" r="0" b="0"/>
          <a:pathLst>
            <a:path>
              <a:moveTo>
                <a:pt x="345022" y="0"/>
              </a:moveTo>
              <a:lnTo>
                <a:pt x="345022" y="3615674"/>
              </a:lnTo>
              <a:lnTo>
                <a:pt x="0" y="361567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24A99B-4906-40E6-AE01-AFC42956BFFA}">
      <dsp:nvSpPr>
        <dsp:cNvPr id="0" name=""/>
        <dsp:cNvSpPr/>
      </dsp:nvSpPr>
      <dsp:spPr>
        <a:xfrm>
          <a:off x="10116651" y="1468249"/>
          <a:ext cx="345022" cy="2977152"/>
        </a:xfrm>
        <a:custGeom>
          <a:avLst/>
          <a:gdLst/>
          <a:ahLst/>
          <a:cxnLst/>
          <a:rect l="0" t="0" r="0" b="0"/>
          <a:pathLst>
            <a:path>
              <a:moveTo>
                <a:pt x="345022" y="0"/>
              </a:moveTo>
              <a:lnTo>
                <a:pt x="345022" y="2977152"/>
              </a:lnTo>
              <a:lnTo>
                <a:pt x="0" y="297715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BD4581-DB93-453E-A088-360204E5BC83}">
      <dsp:nvSpPr>
        <dsp:cNvPr id="0" name=""/>
        <dsp:cNvSpPr/>
      </dsp:nvSpPr>
      <dsp:spPr>
        <a:xfrm>
          <a:off x="10116651" y="1468249"/>
          <a:ext cx="345022" cy="2338864"/>
        </a:xfrm>
        <a:custGeom>
          <a:avLst/>
          <a:gdLst/>
          <a:ahLst/>
          <a:cxnLst/>
          <a:rect l="0" t="0" r="0" b="0"/>
          <a:pathLst>
            <a:path>
              <a:moveTo>
                <a:pt x="345022" y="0"/>
              </a:moveTo>
              <a:lnTo>
                <a:pt x="345022" y="2338864"/>
              </a:lnTo>
              <a:lnTo>
                <a:pt x="0" y="233886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4CC97C-3F7B-48C5-8FAF-99D431A4A0B6}">
      <dsp:nvSpPr>
        <dsp:cNvPr id="0" name=""/>
        <dsp:cNvSpPr/>
      </dsp:nvSpPr>
      <dsp:spPr>
        <a:xfrm>
          <a:off x="10116651" y="1468249"/>
          <a:ext cx="345022" cy="1700580"/>
        </a:xfrm>
        <a:custGeom>
          <a:avLst/>
          <a:gdLst/>
          <a:ahLst/>
          <a:cxnLst/>
          <a:rect l="0" t="0" r="0" b="0"/>
          <a:pathLst>
            <a:path>
              <a:moveTo>
                <a:pt x="345022" y="0"/>
              </a:moveTo>
              <a:lnTo>
                <a:pt x="345022" y="1700580"/>
              </a:lnTo>
              <a:lnTo>
                <a:pt x="0" y="170058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C8CD5F-6E09-4CB5-821B-2B200D3D6B2A}">
      <dsp:nvSpPr>
        <dsp:cNvPr id="0" name=""/>
        <dsp:cNvSpPr/>
      </dsp:nvSpPr>
      <dsp:spPr>
        <a:xfrm>
          <a:off x="10116651" y="1468249"/>
          <a:ext cx="345022" cy="1062296"/>
        </a:xfrm>
        <a:custGeom>
          <a:avLst/>
          <a:gdLst/>
          <a:ahLst/>
          <a:cxnLst/>
          <a:rect l="0" t="0" r="0" b="0"/>
          <a:pathLst>
            <a:path>
              <a:moveTo>
                <a:pt x="345022" y="0"/>
              </a:moveTo>
              <a:lnTo>
                <a:pt x="345022" y="1062296"/>
              </a:lnTo>
              <a:lnTo>
                <a:pt x="0" y="106229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E06CFE-AB16-495B-A5F4-2E0841860762}">
      <dsp:nvSpPr>
        <dsp:cNvPr id="0" name=""/>
        <dsp:cNvSpPr/>
      </dsp:nvSpPr>
      <dsp:spPr>
        <a:xfrm>
          <a:off x="10116651" y="1468249"/>
          <a:ext cx="345022" cy="400724"/>
        </a:xfrm>
        <a:custGeom>
          <a:avLst/>
          <a:gdLst/>
          <a:ahLst/>
          <a:cxnLst/>
          <a:rect l="0" t="0" r="0" b="0"/>
          <a:pathLst>
            <a:path>
              <a:moveTo>
                <a:pt x="345022" y="0"/>
              </a:moveTo>
              <a:lnTo>
                <a:pt x="345022" y="400724"/>
              </a:lnTo>
              <a:lnTo>
                <a:pt x="0" y="40072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B7F43B-B60D-464F-8524-49A0422F2BF6}">
      <dsp:nvSpPr>
        <dsp:cNvPr id="0" name=""/>
        <dsp:cNvSpPr/>
      </dsp:nvSpPr>
      <dsp:spPr>
        <a:xfrm>
          <a:off x="6096736" y="714716"/>
          <a:ext cx="3050115" cy="1769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693"/>
              </a:lnTo>
              <a:lnTo>
                <a:pt x="3050115" y="82693"/>
              </a:lnTo>
              <a:lnTo>
                <a:pt x="3050115" y="17694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C3ED81-8DF3-4BED-8B9E-3A8192A6B631}">
      <dsp:nvSpPr>
        <dsp:cNvPr id="0" name=""/>
        <dsp:cNvSpPr/>
      </dsp:nvSpPr>
      <dsp:spPr>
        <a:xfrm>
          <a:off x="6050280" y="5232772"/>
          <a:ext cx="91440" cy="1678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89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BBE6C1-BD5D-4821-93D9-3C761D1319F8}">
      <dsp:nvSpPr>
        <dsp:cNvPr id="0" name=""/>
        <dsp:cNvSpPr/>
      </dsp:nvSpPr>
      <dsp:spPr>
        <a:xfrm>
          <a:off x="6050279" y="4460797"/>
          <a:ext cx="91440" cy="1856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560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52857C-78E0-41B6-B768-60C7D263AAB8}">
      <dsp:nvSpPr>
        <dsp:cNvPr id="0" name=""/>
        <dsp:cNvSpPr/>
      </dsp:nvSpPr>
      <dsp:spPr>
        <a:xfrm>
          <a:off x="6050279" y="3790064"/>
          <a:ext cx="91440" cy="1959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599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A568B4-63B5-41BE-82B0-82DCBC0D0941}">
      <dsp:nvSpPr>
        <dsp:cNvPr id="0" name=""/>
        <dsp:cNvSpPr/>
      </dsp:nvSpPr>
      <dsp:spPr>
        <a:xfrm>
          <a:off x="6050279" y="3184552"/>
          <a:ext cx="91440" cy="1744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445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2DA8BF-06BD-42F4-8220-3F04FBA1BFEC}">
      <dsp:nvSpPr>
        <dsp:cNvPr id="0" name=""/>
        <dsp:cNvSpPr/>
      </dsp:nvSpPr>
      <dsp:spPr>
        <a:xfrm>
          <a:off x="6050280" y="2422433"/>
          <a:ext cx="91440" cy="2288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880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F6E5C4-ECF8-4420-AE19-5EC88D4B8226}">
      <dsp:nvSpPr>
        <dsp:cNvPr id="0" name=""/>
        <dsp:cNvSpPr/>
      </dsp:nvSpPr>
      <dsp:spPr>
        <a:xfrm>
          <a:off x="6050280" y="1795180"/>
          <a:ext cx="91440" cy="1784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8442"/>
              </a:lnTo>
            </a:path>
          </a:pathLst>
        </a:custGeom>
        <a:noFill/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6493A24C-1155-409F-BDD6-4F0E91B0F17A}">
      <dsp:nvSpPr>
        <dsp:cNvPr id="0" name=""/>
        <dsp:cNvSpPr/>
      </dsp:nvSpPr>
      <dsp:spPr>
        <a:xfrm>
          <a:off x="6050280" y="714716"/>
          <a:ext cx="91440" cy="631654"/>
        </a:xfrm>
        <a:custGeom>
          <a:avLst/>
          <a:gdLst/>
          <a:ahLst/>
          <a:cxnLst/>
          <a:rect l="0" t="0" r="0" b="0"/>
          <a:pathLst>
            <a:path>
              <a:moveTo>
                <a:pt x="46456" y="0"/>
              </a:moveTo>
              <a:lnTo>
                <a:pt x="46456" y="537404"/>
              </a:lnTo>
              <a:lnTo>
                <a:pt x="45720" y="537404"/>
              </a:lnTo>
              <a:lnTo>
                <a:pt x="45720" y="631654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95D20A-B630-422A-899E-E50EDC8A0BE6}">
      <dsp:nvSpPr>
        <dsp:cNvPr id="0" name=""/>
        <dsp:cNvSpPr/>
      </dsp:nvSpPr>
      <dsp:spPr>
        <a:xfrm>
          <a:off x="1788114" y="1423947"/>
          <a:ext cx="250611" cy="42271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7106"/>
              </a:lnTo>
              <a:lnTo>
                <a:pt x="250611" y="422710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6FC856-C74B-4F73-87EE-0629E405431B}">
      <dsp:nvSpPr>
        <dsp:cNvPr id="0" name=""/>
        <dsp:cNvSpPr/>
      </dsp:nvSpPr>
      <dsp:spPr>
        <a:xfrm>
          <a:off x="1788114" y="1423947"/>
          <a:ext cx="250611" cy="35888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8822"/>
              </a:lnTo>
              <a:lnTo>
                <a:pt x="250611" y="358882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766F42-02A0-4D4D-9569-15BDEDC95C25}">
      <dsp:nvSpPr>
        <dsp:cNvPr id="0" name=""/>
        <dsp:cNvSpPr/>
      </dsp:nvSpPr>
      <dsp:spPr>
        <a:xfrm>
          <a:off x="1788114" y="1423947"/>
          <a:ext cx="250611" cy="29505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0534"/>
              </a:lnTo>
              <a:lnTo>
                <a:pt x="250611" y="295053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525ADD-E7AE-4108-82DF-3F17A962D7F3}">
      <dsp:nvSpPr>
        <dsp:cNvPr id="0" name=""/>
        <dsp:cNvSpPr/>
      </dsp:nvSpPr>
      <dsp:spPr>
        <a:xfrm>
          <a:off x="1788114" y="1423947"/>
          <a:ext cx="250611" cy="2312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2250"/>
              </a:lnTo>
              <a:lnTo>
                <a:pt x="250611" y="231225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876D1B-2C38-48EF-9BA3-8272880A141F}">
      <dsp:nvSpPr>
        <dsp:cNvPr id="0" name=""/>
        <dsp:cNvSpPr/>
      </dsp:nvSpPr>
      <dsp:spPr>
        <a:xfrm>
          <a:off x="1788114" y="1423947"/>
          <a:ext cx="250611" cy="1673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3961"/>
              </a:lnTo>
              <a:lnTo>
                <a:pt x="250611" y="167396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A087AD-15B1-4C5B-AE96-577C66E2E87E}">
      <dsp:nvSpPr>
        <dsp:cNvPr id="0" name=""/>
        <dsp:cNvSpPr/>
      </dsp:nvSpPr>
      <dsp:spPr>
        <a:xfrm>
          <a:off x="1788114" y="1423947"/>
          <a:ext cx="250611" cy="10356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5678"/>
              </a:lnTo>
              <a:lnTo>
                <a:pt x="250611" y="103567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40172-C616-4F51-8A86-B8CD91E05123}">
      <dsp:nvSpPr>
        <dsp:cNvPr id="0" name=""/>
        <dsp:cNvSpPr/>
      </dsp:nvSpPr>
      <dsp:spPr>
        <a:xfrm>
          <a:off x="1788114" y="1423947"/>
          <a:ext cx="250611" cy="3741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4105"/>
              </a:lnTo>
              <a:lnTo>
                <a:pt x="250611" y="374105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D7AB5F-A520-45F2-8E2B-0C3F998A4FD2}">
      <dsp:nvSpPr>
        <dsp:cNvPr id="0" name=""/>
        <dsp:cNvSpPr/>
      </dsp:nvSpPr>
      <dsp:spPr>
        <a:xfrm>
          <a:off x="3102936" y="714716"/>
          <a:ext cx="2993799" cy="170458"/>
        </a:xfrm>
        <a:custGeom>
          <a:avLst/>
          <a:gdLst/>
          <a:ahLst/>
          <a:cxnLst/>
          <a:rect l="0" t="0" r="0" b="0"/>
          <a:pathLst>
            <a:path>
              <a:moveTo>
                <a:pt x="2993799" y="0"/>
              </a:moveTo>
              <a:lnTo>
                <a:pt x="2993799" y="76207"/>
              </a:lnTo>
              <a:lnTo>
                <a:pt x="0" y="76207"/>
              </a:lnTo>
              <a:lnTo>
                <a:pt x="0" y="17045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CC80BA-486C-4B54-9D7D-59A9422691E2}">
      <dsp:nvSpPr>
        <dsp:cNvPr id="0" name=""/>
        <dsp:cNvSpPr/>
      </dsp:nvSpPr>
      <dsp:spPr>
        <a:xfrm>
          <a:off x="3637446" y="0"/>
          <a:ext cx="4918578" cy="714716"/>
        </a:xfrm>
        <a:prstGeom prst="snip2Diag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Komendant Miejski Policji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 Tarnowie </a:t>
          </a:r>
        </a:p>
      </dsp:txBody>
      <dsp:txXfrm>
        <a:off x="3697007" y="59561"/>
        <a:ext cx="4799456" cy="595594"/>
      </dsp:txXfrm>
    </dsp:sp>
    <dsp:sp modelId="{3AA187E7-1294-4950-8811-EE866456B713}">
      <dsp:nvSpPr>
        <dsp:cNvPr id="0" name=""/>
        <dsp:cNvSpPr/>
      </dsp:nvSpPr>
      <dsp:spPr>
        <a:xfrm>
          <a:off x="1459408" y="885174"/>
          <a:ext cx="3287056" cy="538773"/>
        </a:xfrm>
        <a:prstGeom prst="snip2Diag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 Zastępca Komendanta Miejskiego Policji w Tarnowie</a:t>
          </a:r>
        </a:p>
      </dsp:txBody>
      <dsp:txXfrm>
        <a:off x="1504307" y="930073"/>
        <a:ext cx="3197258" cy="448975"/>
      </dsp:txXfrm>
    </dsp:sp>
    <dsp:sp modelId="{BCA8E3F9-BC76-4050-8341-AFDC2C4C4055}">
      <dsp:nvSpPr>
        <dsp:cNvPr id="0" name=""/>
        <dsp:cNvSpPr/>
      </dsp:nvSpPr>
      <dsp:spPr>
        <a:xfrm>
          <a:off x="2038725" y="1573648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Prewencji </a:t>
          </a:r>
        </a:p>
      </dsp:txBody>
      <dsp:txXfrm>
        <a:off x="2038725" y="1573648"/>
        <a:ext cx="2223385" cy="448809"/>
      </dsp:txXfrm>
    </dsp:sp>
    <dsp:sp modelId="{9DA7EB29-AAAF-477F-AFF0-1A32695C707E}">
      <dsp:nvSpPr>
        <dsp:cNvPr id="0" name=""/>
        <dsp:cNvSpPr/>
      </dsp:nvSpPr>
      <dsp:spPr>
        <a:xfrm>
          <a:off x="2038725" y="2235221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Sztab Policji</a:t>
          </a:r>
        </a:p>
      </dsp:txBody>
      <dsp:txXfrm>
        <a:off x="2038725" y="2235221"/>
        <a:ext cx="2223385" cy="448809"/>
      </dsp:txXfrm>
    </dsp:sp>
    <dsp:sp modelId="{FE6C9B3C-0695-449B-9CA8-9861C602E742}">
      <dsp:nvSpPr>
        <dsp:cNvPr id="0" name=""/>
        <dsp:cNvSpPr/>
      </dsp:nvSpPr>
      <dsp:spPr>
        <a:xfrm>
          <a:off x="2038725" y="2873504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Ruchu Drogowego</a:t>
          </a:r>
        </a:p>
      </dsp:txBody>
      <dsp:txXfrm>
        <a:off x="2038725" y="2873504"/>
        <a:ext cx="2223385" cy="448809"/>
      </dsp:txXfrm>
    </dsp:sp>
    <dsp:sp modelId="{B12095CC-8E97-4915-9F45-0C903F631683}">
      <dsp:nvSpPr>
        <dsp:cNvPr id="0" name=""/>
        <dsp:cNvSpPr/>
      </dsp:nvSpPr>
      <dsp:spPr>
        <a:xfrm>
          <a:off x="2038725" y="3511793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w Ciężkowicach </a:t>
          </a:r>
        </a:p>
      </dsp:txBody>
      <dsp:txXfrm>
        <a:off x="2038725" y="3511793"/>
        <a:ext cx="2223385" cy="448809"/>
      </dsp:txXfrm>
    </dsp:sp>
    <dsp:sp modelId="{BCCFC7F3-E069-4B73-B143-1A70B0A9603F}">
      <dsp:nvSpPr>
        <dsp:cNvPr id="0" name=""/>
        <dsp:cNvSpPr/>
      </dsp:nvSpPr>
      <dsp:spPr>
        <a:xfrm>
          <a:off x="2038725" y="4150077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    w Tuchowie</a:t>
          </a:r>
        </a:p>
      </dsp:txBody>
      <dsp:txXfrm>
        <a:off x="2038725" y="4150077"/>
        <a:ext cx="2223385" cy="448809"/>
      </dsp:txXfrm>
    </dsp:sp>
    <dsp:sp modelId="{519083C6-D1E5-45E7-AF29-A67B2F27748C}">
      <dsp:nvSpPr>
        <dsp:cNvPr id="0" name=""/>
        <dsp:cNvSpPr/>
      </dsp:nvSpPr>
      <dsp:spPr>
        <a:xfrm>
          <a:off x="2038725" y="4788365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     w Wojniczu</a:t>
          </a:r>
        </a:p>
      </dsp:txBody>
      <dsp:txXfrm>
        <a:off x="2038725" y="4788365"/>
        <a:ext cx="2223385" cy="448809"/>
      </dsp:txXfrm>
    </dsp:sp>
    <dsp:sp modelId="{27E6CC28-A893-477E-A7E5-EF7D9A49BE42}">
      <dsp:nvSpPr>
        <dsp:cNvPr id="0" name=""/>
        <dsp:cNvSpPr/>
      </dsp:nvSpPr>
      <dsp:spPr>
        <a:xfrm>
          <a:off x="2038725" y="5426649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    w Żabnie</a:t>
          </a:r>
        </a:p>
      </dsp:txBody>
      <dsp:txXfrm>
        <a:off x="2038725" y="5426649"/>
        <a:ext cx="2223385" cy="448809"/>
      </dsp:txXfrm>
    </dsp:sp>
    <dsp:sp modelId="{FACA99F6-89DF-471D-9520-0F20CE1EC054}">
      <dsp:nvSpPr>
        <dsp:cNvPr id="0" name=""/>
        <dsp:cNvSpPr/>
      </dsp:nvSpPr>
      <dsp:spPr>
        <a:xfrm>
          <a:off x="4894554" y="1346371"/>
          <a:ext cx="2402891" cy="448809"/>
        </a:xfrm>
        <a:prstGeom prst="rect">
          <a:avLst/>
        </a:prstGeom>
        <a:solidFill>
          <a:srgbClr val="F5AF9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Wspomagający</a:t>
          </a:r>
        </a:p>
      </dsp:txBody>
      <dsp:txXfrm>
        <a:off x="4894554" y="1346371"/>
        <a:ext cx="2402891" cy="448809"/>
      </dsp:txXfrm>
    </dsp:sp>
    <dsp:sp modelId="{842FC0D3-AF38-44E7-A2F4-4ABFA8BF005B}">
      <dsp:nvSpPr>
        <dsp:cNvPr id="0" name=""/>
        <dsp:cNvSpPr/>
      </dsp:nvSpPr>
      <dsp:spPr>
        <a:xfrm>
          <a:off x="4885676" y="1973623"/>
          <a:ext cx="2420646" cy="448809"/>
        </a:xfrm>
        <a:prstGeom prst="rect">
          <a:avLst/>
        </a:prstGeom>
        <a:solidFill>
          <a:srgbClr val="F5AF9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Administracyjno-Gospodarczy</a:t>
          </a:r>
        </a:p>
      </dsp:txBody>
      <dsp:txXfrm>
        <a:off x="4885676" y="1973623"/>
        <a:ext cx="2420646" cy="448809"/>
      </dsp:txXfrm>
    </dsp:sp>
    <dsp:sp modelId="{3FB4DECB-4B0E-4BFE-A74F-4D98D04FD961}">
      <dsp:nvSpPr>
        <dsp:cNvPr id="0" name=""/>
        <dsp:cNvSpPr/>
      </dsp:nvSpPr>
      <dsp:spPr>
        <a:xfrm>
          <a:off x="4876799" y="2651236"/>
          <a:ext cx="2438401" cy="5333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Kontroli,                                Skarg i Wniosków oraz Dyscyplinarny</a:t>
          </a:r>
        </a:p>
      </dsp:txBody>
      <dsp:txXfrm>
        <a:off x="4876799" y="2651236"/>
        <a:ext cx="2438401" cy="533316"/>
      </dsp:txXfrm>
    </dsp:sp>
    <dsp:sp modelId="{05F6763A-D0FC-473A-9BDA-6E1DB95E6694}">
      <dsp:nvSpPr>
        <dsp:cNvPr id="0" name=""/>
        <dsp:cNvSpPr/>
      </dsp:nvSpPr>
      <dsp:spPr>
        <a:xfrm>
          <a:off x="4850166" y="3359009"/>
          <a:ext cx="2491666" cy="43105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ds. Komunikacji Społecznej</a:t>
          </a:r>
        </a:p>
      </dsp:txBody>
      <dsp:txXfrm>
        <a:off x="4850166" y="3359009"/>
        <a:ext cx="2491666" cy="431054"/>
      </dsp:txXfrm>
    </dsp:sp>
    <dsp:sp modelId="{46C65785-670C-44FD-B517-52DB98ABCECF}">
      <dsp:nvSpPr>
        <dsp:cNvPr id="0" name=""/>
        <dsp:cNvSpPr/>
      </dsp:nvSpPr>
      <dsp:spPr>
        <a:xfrm>
          <a:off x="4850166" y="3986055"/>
          <a:ext cx="2491666" cy="47474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ds. Ochrony Informacji Niejawnych i Składnica Akt</a:t>
          </a:r>
        </a:p>
      </dsp:txBody>
      <dsp:txXfrm>
        <a:off x="4850166" y="3986055"/>
        <a:ext cx="2491666" cy="474742"/>
      </dsp:txXfrm>
    </dsp:sp>
    <dsp:sp modelId="{F9540422-3110-40CF-AB4B-3A8ECA56D41A}">
      <dsp:nvSpPr>
        <dsp:cNvPr id="0" name=""/>
        <dsp:cNvSpPr/>
      </dsp:nvSpPr>
      <dsp:spPr>
        <a:xfrm>
          <a:off x="4841289" y="4646402"/>
          <a:ext cx="2509421" cy="58637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ds. Bezpieczeństwa            i Higieny Pracy oraz                Medycyny Pracy</a:t>
          </a:r>
        </a:p>
      </dsp:txBody>
      <dsp:txXfrm>
        <a:off x="4841289" y="4646402"/>
        <a:ext cx="2509421" cy="586370"/>
      </dsp:txXfrm>
    </dsp:sp>
    <dsp:sp modelId="{FDF7D082-C9CB-4926-9FF4-A07D452339DB}">
      <dsp:nvSpPr>
        <dsp:cNvPr id="0" name=""/>
        <dsp:cNvSpPr/>
      </dsp:nvSpPr>
      <dsp:spPr>
        <a:xfrm>
          <a:off x="4847204" y="5400663"/>
          <a:ext cx="2497590" cy="44880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Tarnów-Centrum</a:t>
          </a:r>
        </a:p>
      </dsp:txBody>
      <dsp:txXfrm>
        <a:off x="4847204" y="5400663"/>
        <a:ext cx="2497590" cy="448809"/>
      </dsp:txXfrm>
    </dsp:sp>
    <dsp:sp modelId="{A48E0834-E9D0-48A6-8FA2-56D8DDC61055}">
      <dsp:nvSpPr>
        <dsp:cNvPr id="0" name=""/>
        <dsp:cNvSpPr/>
      </dsp:nvSpPr>
      <dsp:spPr>
        <a:xfrm>
          <a:off x="7503323" y="891659"/>
          <a:ext cx="3287056" cy="576590"/>
        </a:xfrm>
        <a:prstGeom prst="snip2Diag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Zastępca Komendanta     Miejskiego Policji w Tarnowie</a:t>
          </a:r>
        </a:p>
      </dsp:txBody>
      <dsp:txXfrm>
        <a:off x="7551373" y="939709"/>
        <a:ext cx="3190956" cy="480490"/>
      </dsp:txXfrm>
    </dsp:sp>
    <dsp:sp modelId="{40FCF840-B26C-4FA9-81E0-ECE7000D78FC}">
      <dsp:nvSpPr>
        <dsp:cNvPr id="0" name=""/>
        <dsp:cNvSpPr/>
      </dsp:nvSpPr>
      <dsp:spPr>
        <a:xfrm>
          <a:off x="7886327" y="1644569"/>
          <a:ext cx="2230324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Kryminalny</a:t>
          </a:r>
        </a:p>
      </dsp:txBody>
      <dsp:txXfrm>
        <a:off x="7886327" y="1644569"/>
        <a:ext cx="2230324" cy="448809"/>
      </dsp:txXfrm>
    </dsp:sp>
    <dsp:sp modelId="{AB32C2B2-201A-4629-8F7E-AC71B3A1AE4A}">
      <dsp:nvSpPr>
        <dsp:cNvPr id="0" name=""/>
        <dsp:cNvSpPr/>
      </dsp:nvSpPr>
      <dsp:spPr>
        <a:xfrm>
          <a:off x="7886327" y="2306141"/>
          <a:ext cx="2230324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dw. z Przestępczością Przeciwko Mieniu</a:t>
          </a:r>
        </a:p>
      </dsp:txBody>
      <dsp:txXfrm>
        <a:off x="7886327" y="2306141"/>
        <a:ext cx="2230324" cy="448809"/>
      </dsp:txXfrm>
    </dsp:sp>
    <dsp:sp modelId="{770113E1-8F32-401E-B9EE-648D5906A720}">
      <dsp:nvSpPr>
        <dsp:cNvPr id="0" name=""/>
        <dsp:cNvSpPr/>
      </dsp:nvSpPr>
      <dsp:spPr>
        <a:xfrm>
          <a:off x="7886327" y="2944425"/>
          <a:ext cx="2230324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dw. z Przestępczością Gospodarczą</a:t>
          </a:r>
        </a:p>
      </dsp:txBody>
      <dsp:txXfrm>
        <a:off x="7886327" y="2944425"/>
        <a:ext cx="2230324" cy="448809"/>
      </dsp:txXfrm>
    </dsp:sp>
    <dsp:sp modelId="{DFE08F56-C089-4600-8631-34357EF0A033}">
      <dsp:nvSpPr>
        <dsp:cNvPr id="0" name=""/>
        <dsp:cNvSpPr/>
      </dsp:nvSpPr>
      <dsp:spPr>
        <a:xfrm>
          <a:off x="7886327" y="3582709"/>
          <a:ext cx="2230324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Referat dw. z Korupcją</a:t>
          </a:r>
        </a:p>
      </dsp:txBody>
      <dsp:txXfrm>
        <a:off x="7886327" y="3582709"/>
        <a:ext cx="2230324" cy="448809"/>
      </dsp:txXfrm>
    </dsp:sp>
    <dsp:sp modelId="{14276474-4985-4257-BDF5-D73DC577BE04}">
      <dsp:nvSpPr>
        <dsp:cNvPr id="0" name=""/>
        <dsp:cNvSpPr/>
      </dsp:nvSpPr>
      <dsp:spPr>
        <a:xfrm>
          <a:off x="7886327" y="4220998"/>
          <a:ext cx="2230324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Referat Techniki Kryminalistycznej</a:t>
          </a:r>
        </a:p>
      </dsp:txBody>
      <dsp:txXfrm>
        <a:off x="7886327" y="4220998"/>
        <a:ext cx="2230324" cy="448809"/>
      </dsp:txXfrm>
    </dsp:sp>
    <dsp:sp modelId="{47E3C43B-34A7-4C1E-81FB-03431C4146CE}">
      <dsp:nvSpPr>
        <dsp:cNvPr id="0" name=""/>
        <dsp:cNvSpPr/>
      </dsp:nvSpPr>
      <dsp:spPr>
        <a:xfrm>
          <a:off x="7886327" y="4859519"/>
          <a:ext cx="2230324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Tarnów-Zachód</a:t>
          </a:r>
        </a:p>
      </dsp:txBody>
      <dsp:txXfrm>
        <a:off x="7886327" y="4859519"/>
        <a:ext cx="2230324" cy="4488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66D56-6578-48C3-AE10-43CEBFE126EE}">
      <dsp:nvSpPr>
        <dsp:cNvPr id="0" name=""/>
        <dsp:cNvSpPr/>
      </dsp:nvSpPr>
      <dsp:spPr>
        <a:xfrm>
          <a:off x="587012" y="814947"/>
          <a:ext cx="1420211" cy="1055257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/>
            <a:t>15 618 odbiorców</a:t>
          </a:r>
          <a:endParaRPr lang="pl-PL" sz="1000" kern="1200" dirty="0"/>
        </a:p>
      </dsp:txBody>
      <dsp:txXfrm>
        <a:off x="794997" y="969486"/>
        <a:ext cx="1004241" cy="7461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66D56-6578-48C3-AE10-43CEBFE126EE}">
      <dsp:nvSpPr>
        <dsp:cNvPr id="0" name=""/>
        <dsp:cNvSpPr/>
      </dsp:nvSpPr>
      <dsp:spPr>
        <a:xfrm>
          <a:off x="522540" y="0"/>
          <a:ext cx="1299744" cy="989318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/>
            <a:t>37 700 odbiorców</a:t>
          </a:r>
          <a:endParaRPr lang="pl-PL" sz="1000" kern="1200" dirty="0"/>
        </a:p>
      </dsp:txBody>
      <dsp:txXfrm>
        <a:off x="712883" y="144882"/>
        <a:ext cx="919058" cy="6995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66D56-6578-48C3-AE10-43CEBFE126EE}">
      <dsp:nvSpPr>
        <dsp:cNvPr id="0" name=""/>
        <dsp:cNvSpPr/>
      </dsp:nvSpPr>
      <dsp:spPr>
        <a:xfrm>
          <a:off x="0" y="152036"/>
          <a:ext cx="1126564" cy="112656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/>
            <a:t>21 200 odbiorców</a:t>
          </a:r>
          <a:endParaRPr lang="pl-PL" sz="1000" kern="1200" dirty="0"/>
        </a:p>
      </dsp:txBody>
      <dsp:txXfrm>
        <a:off x="164981" y="317017"/>
        <a:ext cx="796602" cy="7966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66D56-6578-48C3-AE10-43CEBFE126EE}">
      <dsp:nvSpPr>
        <dsp:cNvPr id="0" name=""/>
        <dsp:cNvSpPr/>
      </dsp:nvSpPr>
      <dsp:spPr>
        <a:xfrm>
          <a:off x="878049" y="871482"/>
          <a:ext cx="1359843" cy="103506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/>
            <a:t>14 000 odbiorców</a:t>
          </a:r>
          <a:endParaRPr lang="pl-PL" sz="1000" kern="1200" dirty="0"/>
        </a:p>
      </dsp:txBody>
      <dsp:txXfrm>
        <a:off x="1077193" y="1023063"/>
        <a:ext cx="961555" cy="7319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66D56-6578-48C3-AE10-43CEBFE126EE}">
      <dsp:nvSpPr>
        <dsp:cNvPr id="0" name=""/>
        <dsp:cNvSpPr/>
      </dsp:nvSpPr>
      <dsp:spPr>
        <a:xfrm>
          <a:off x="34819" y="0"/>
          <a:ext cx="1144700" cy="96710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/>
            <a:t>54 918 odbiorców</a:t>
          </a:r>
          <a:endParaRPr lang="pl-PL" sz="1000" kern="1200" dirty="0"/>
        </a:p>
      </dsp:txBody>
      <dsp:txXfrm>
        <a:off x="202456" y="141629"/>
        <a:ext cx="809426" cy="68384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2319C3-94C8-4D9E-93DD-12467DAF0F2B}">
      <dsp:nvSpPr>
        <dsp:cNvPr id="0" name=""/>
        <dsp:cNvSpPr/>
      </dsp:nvSpPr>
      <dsp:spPr>
        <a:xfrm>
          <a:off x="201311" y="0"/>
          <a:ext cx="1147810" cy="114781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/>
            <a:t>61 800 odbiorców</a:t>
          </a:r>
          <a:endParaRPr lang="pl-PL" sz="1000" kern="1200" dirty="0"/>
        </a:p>
      </dsp:txBody>
      <dsp:txXfrm>
        <a:off x="369404" y="168093"/>
        <a:ext cx="811624" cy="81162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F1DBF1-4D79-4952-BF9E-F0EA89C2BF30}">
      <dsp:nvSpPr>
        <dsp:cNvPr id="0" name=""/>
        <dsp:cNvSpPr/>
      </dsp:nvSpPr>
      <dsp:spPr>
        <a:xfrm>
          <a:off x="-5751760" y="-880890"/>
          <a:ext cx="6851839" cy="6851839"/>
        </a:xfrm>
        <a:prstGeom prst="blockArc">
          <a:avLst>
            <a:gd name="adj1" fmla="val 18900000"/>
            <a:gd name="adj2" fmla="val 2700000"/>
            <a:gd name="adj3" fmla="val 315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42D613-9320-491B-8EEA-420816AD4CFB}">
      <dsp:nvSpPr>
        <dsp:cNvPr id="0" name=""/>
        <dsp:cNvSpPr/>
      </dsp:nvSpPr>
      <dsp:spPr>
        <a:xfrm>
          <a:off x="357067" y="221723"/>
          <a:ext cx="9540246" cy="48192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717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2200" kern="1200" dirty="0">
              <a:latin typeface="Calibri" panose="020F0502020204030204" pitchFamily="34" charset="0"/>
            </a:rPr>
            <a:t>kierowano do służby patrolowej  </a:t>
          </a:r>
          <a:r>
            <a:rPr lang="pl-PL" altLang="pl-PL" sz="2200" b="1" kern="1200" dirty="0">
              <a:latin typeface="Calibri" panose="020F0502020204030204" pitchFamily="34" charset="0"/>
            </a:rPr>
            <a:t>82</a:t>
          </a:r>
          <a:r>
            <a:rPr lang="pl-PL" altLang="pl-PL" sz="2200" kern="1200" dirty="0">
              <a:latin typeface="Calibri" panose="020F0502020204030204" pitchFamily="34" charset="0"/>
            </a:rPr>
            <a:t>  policjantów prewencji  </a:t>
          </a:r>
          <a:r>
            <a:rPr lang="pl-PL" altLang="pl-PL" sz="1400" kern="1200" dirty="0">
              <a:latin typeface="Calibri" panose="020F0502020204030204" pitchFamily="34" charset="0"/>
            </a:rPr>
            <a:t>(bez ruchu drogowego) </a:t>
          </a:r>
          <a:endParaRPr lang="pl-PL" sz="2200" kern="1200" dirty="0"/>
        </a:p>
      </dsp:txBody>
      <dsp:txXfrm>
        <a:off x="357067" y="221723"/>
        <a:ext cx="9540246" cy="481925"/>
      </dsp:txXfrm>
    </dsp:sp>
    <dsp:sp modelId="{B69B7ABB-086B-4ED8-B884-8B1F7128C15D}">
      <dsp:nvSpPr>
        <dsp:cNvPr id="0" name=""/>
        <dsp:cNvSpPr/>
      </dsp:nvSpPr>
      <dsp:spPr>
        <a:xfrm>
          <a:off x="67952" y="173571"/>
          <a:ext cx="578230" cy="57823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F0F0E4A-6F57-4E77-A60B-E328FACC2D6F}">
      <dsp:nvSpPr>
        <dsp:cNvPr id="0" name=""/>
        <dsp:cNvSpPr/>
      </dsp:nvSpPr>
      <dsp:spPr>
        <a:xfrm>
          <a:off x="775979" y="916007"/>
          <a:ext cx="9121334" cy="48192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717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2200" kern="1200" dirty="0">
              <a:solidFill>
                <a:schemeClr val="bg1"/>
              </a:solidFill>
              <a:latin typeface="Calibri" panose="020F0502020204030204" pitchFamily="34" charset="0"/>
            </a:rPr>
            <a:t>kierowano do służby na drogach  </a:t>
          </a:r>
          <a:r>
            <a:rPr lang="pl-PL" altLang="pl-PL" sz="2200" b="1" kern="1200" dirty="0">
              <a:solidFill>
                <a:schemeClr val="bg1"/>
              </a:solidFill>
              <a:latin typeface="Calibri" panose="020F0502020204030204" pitchFamily="34" charset="0"/>
            </a:rPr>
            <a:t>27</a:t>
          </a:r>
          <a:r>
            <a:rPr lang="pl-PL" altLang="pl-PL" sz="2200" kern="1200" dirty="0">
              <a:solidFill>
                <a:schemeClr val="bg1"/>
              </a:solidFill>
              <a:latin typeface="Calibri" panose="020F0502020204030204" pitchFamily="34" charset="0"/>
            </a:rPr>
            <a:t>  policjantów ruchu drogowego</a:t>
          </a:r>
          <a:endParaRPr lang="pl-PL" sz="2200" kern="1200" dirty="0">
            <a:solidFill>
              <a:schemeClr val="bg1"/>
            </a:solidFill>
          </a:endParaRPr>
        </a:p>
      </dsp:txBody>
      <dsp:txXfrm>
        <a:off x="775979" y="916007"/>
        <a:ext cx="9121334" cy="481925"/>
      </dsp:txXfrm>
    </dsp:sp>
    <dsp:sp modelId="{A0BBD43D-AE61-4546-803D-3C059FA58526}">
      <dsp:nvSpPr>
        <dsp:cNvPr id="0" name=""/>
        <dsp:cNvSpPr/>
      </dsp:nvSpPr>
      <dsp:spPr>
        <a:xfrm>
          <a:off x="486864" y="867855"/>
          <a:ext cx="578230" cy="57823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C2B4EC4-C800-4E53-AAB5-53B234AAB606}">
      <dsp:nvSpPr>
        <dsp:cNvPr id="0" name=""/>
        <dsp:cNvSpPr/>
      </dsp:nvSpPr>
      <dsp:spPr>
        <a:xfrm>
          <a:off x="1005541" y="1609782"/>
          <a:ext cx="8891772" cy="48192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717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2200" kern="1200" dirty="0">
              <a:latin typeface="Calibri" panose="020F0502020204030204" pitchFamily="34" charset="0"/>
            </a:rPr>
            <a:t>przeprowadzono </a:t>
          </a:r>
          <a:r>
            <a:rPr lang="pl-PL" altLang="pl-PL" sz="2200" b="1" kern="1200" dirty="0">
              <a:latin typeface="Calibri" panose="020F0502020204030204" pitchFamily="34" charset="0"/>
            </a:rPr>
            <a:t>107 </a:t>
          </a:r>
          <a:r>
            <a:rPr lang="pl-PL" altLang="pl-PL" sz="2200" kern="1200" dirty="0">
              <a:latin typeface="Calibri" panose="020F0502020204030204" pitchFamily="34" charset="0"/>
            </a:rPr>
            <a:t> interwencji</a:t>
          </a:r>
          <a:endParaRPr lang="pl-PL" sz="2200" kern="1200" dirty="0"/>
        </a:p>
      </dsp:txBody>
      <dsp:txXfrm>
        <a:off x="1005541" y="1609782"/>
        <a:ext cx="8891772" cy="481925"/>
      </dsp:txXfrm>
    </dsp:sp>
    <dsp:sp modelId="{AFBFEC7C-5376-4BF8-82C1-4F4A8AB1B7D1}">
      <dsp:nvSpPr>
        <dsp:cNvPr id="0" name=""/>
        <dsp:cNvSpPr/>
      </dsp:nvSpPr>
      <dsp:spPr>
        <a:xfrm>
          <a:off x="716425" y="1561630"/>
          <a:ext cx="578230" cy="57823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443F6B8-5397-404A-A4D4-8A0344DF1A75}">
      <dsp:nvSpPr>
        <dsp:cNvPr id="0" name=""/>
        <dsp:cNvSpPr/>
      </dsp:nvSpPr>
      <dsp:spPr>
        <a:xfrm>
          <a:off x="1078838" y="2304066"/>
          <a:ext cx="8818475" cy="48192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717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>
              <a:latin typeface="Calibri" panose="020F0502020204030204" pitchFamily="34" charset="0"/>
              <a:cs typeface="Calibri" panose="020F0502020204030204" pitchFamily="34" charset="0"/>
            </a:rPr>
            <a:t>dokonano  3  zatrzymania na gorącym uczynku przestępstwa</a:t>
          </a:r>
          <a:endParaRPr lang="pl-PL" sz="2200" kern="1200" dirty="0"/>
        </a:p>
      </dsp:txBody>
      <dsp:txXfrm>
        <a:off x="1078838" y="2304066"/>
        <a:ext cx="8818475" cy="481925"/>
      </dsp:txXfrm>
    </dsp:sp>
    <dsp:sp modelId="{9B1ADAC3-DDF5-459E-9B9A-CE4BD4582941}">
      <dsp:nvSpPr>
        <dsp:cNvPr id="0" name=""/>
        <dsp:cNvSpPr/>
      </dsp:nvSpPr>
      <dsp:spPr>
        <a:xfrm>
          <a:off x="789722" y="2255914"/>
          <a:ext cx="578230" cy="57823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C43E0E-D641-4AAB-841E-E5A9B2183E80}">
      <dsp:nvSpPr>
        <dsp:cNvPr id="0" name=""/>
        <dsp:cNvSpPr/>
      </dsp:nvSpPr>
      <dsp:spPr>
        <a:xfrm>
          <a:off x="1005541" y="2998350"/>
          <a:ext cx="8891772" cy="48192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717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przedstawiono zarzuty  </a:t>
          </a:r>
          <a:r>
            <a:rPr lang="pl-PL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6</a:t>
          </a:r>
          <a:r>
            <a:rPr lang="pl-PL" sz="22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 podejrzanym</a:t>
          </a:r>
          <a:endParaRPr lang="pl-PL" sz="2200" kern="1200" dirty="0">
            <a:solidFill>
              <a:schemeClr val="bg1"/>
            </a:solidFill>
          </a:endParaRPr>
        </a:p>
      </dsp:txBody>
      <dsp:txXfrm>
        <a:off x="1005541" y="2998350"/>
        <a:ext cx="8891772" cy="481925"/>
      </dsp:txXfrm>
    </dsp:sp>
    <dsp:sp modelId="{92544801-2993-48A2-8409-B0F589DC6533}">
      <dsp:nvSpPr>
        <dsp:cNvPr id="0" name=""/>
        <dsp:cNvSpPr/>
      </dsp:nvSpPr>
      <dsp:spPr>
        <a:xfrm>
          <a:off x="716425" y="2950198"/>
          <a:ext cx="578230" cy="57823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D5D1568-3A43-425C-8D30-FB878DBEB953}">
      <dsp:nvSpPr>
        <dsp:cNvPr id="0" name=""/>
        <dsp:cNvSpPr/>
      </dsp:nvSpPr>
      <dsp:spPr>
        <a:xfrm>
          <a:off x="775979" y="3692125"/>
          <a:ext cx="9121334" cy="48192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717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>
              <a:latin typeface="Calibri" panose="020F0502020204030204" pitchFamily="34" charset="0"/>
              <a:cs typeface="Calibri" panose="020F0502020204030204" pitchFamily="34" charset="0"/>
            </a:rPr>
            <a:t>wykryto  </a:t>
          </a:r>
          <a:r>
            <a:rPr lang="pl-PL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18</a:t>
          </a:r>
          <a:r>
            <a:rPr lang="pl-PL" sz="2200" kern="1200" dirty="0">
              <a:latin typeface="Calibri" panose="020F0502020204030204" pitchFamily="34" charset="0"/>
              <a:cs typeface="Calibri" panose="020F0502020204030204" pitchFamily="34" charset="0"/>
            </a:rPr>
            <a:t>  przestępstw</a:t>
          </a:r>
          <a:endParaRPr lang="pl-PL" sz="2200" kern="1200" dirty="0"/>
        </a:p>
      </dsp:txBody>
      <dsp:txXfrm>
        <a:off x="775979" y="3692125"/>
        <a:ext cx="9121334" cy="481925"/>
      </dsp:txXfrm>
    </dsp:sp>
    <dsp:sp modelId="{AF091C3C-EE60-4796-AD30-99E73D1A3E13}">
      <dsp:nvSpPr>
        <dsp:cNvPr id="0" name=""/>
        <dsp:cNvSpPr/>
      </dsp:nvSpPr>
      <dsp:spPr>
        <a:xfrm>
          <a:off x="486864" y="3643973"/>
          <a:ext cx="578230" cy="57823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E950F09-5D0A-4259-91E7-B89F561A6161}">
      <dsp:nvSpPr>
        <dsp:cNvPr id="0" name=""/>
        <dsp:cNvSpPr/>
      </dsp:nvSpPr>
      <dsp:spPr>
        <a:xfrm>
          <a:off x="357067" y="4386410"/>
          <a:ext cx="9540246" cy="48192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717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2200" kern="1200" dirty="0">
              <a:latin typeface="Calibri" panose="020F0502020204030204" pitchFamily="34" charset="0"/>
            </a:rPr>
            <a:t>ujawniono  </a:t>
          </a:r>
          <a:r>
            <a:rPr lang="pl-PL" altLang="pl-PL" sz="2200" b="1" kern="1200" dirty="0">
              <a:latin typeface="Calibri" panose="020F0502020204030204" pitchFamily="34" charset="0"/>
            </a:rPr>
            <a:t>142</a:t>
          </a:r>
          <a:r>
            <a:rPr lang="pl-PL" altLang="pl-PL" sz="2200" kern="1200" dirty="0">
              <a:latin typeface="Calibri" panose="020F0502020204030204" pitchFamily="34" charset="0"/>
            </a:rPr>
            <a:t>  wykroczenia </a:t>
          </a:r>
          <a:endParaRPr lang="pl-PL" sz="2200" kern="1200" dirty="0"/>
        </a:p>
      </dsp:txBody>
      <dsp:txXfrm>
        <a:off x="357067" y="4386410"/>
        <a:ext cx="9540246" cy="481925"/>
      </dsp:txXfrm>
    </dsp:sp>
    <dsp:sp modelId="{5A215285-1547-4848-BD92-4E6099E20293}">
      <dsp:nvSpPr>
        <dsp:cNvPr id="0" name=""/>
        <dsp:cNvSpPr/>
      </dsp:nvSpPr>
      <dsp:spPr>
        <a:xfrm>
          <a:off x="67952" y="4338257"/>
          <a:ext cx="578230" cy="57823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Połączone pierścienie"/>
  <dgm:desc val="Służy do przedstawiania nakładających się lub powiązanych pomysłów albo pojęć. Pierwszych siedem wierszy tekstu poziomu 1 odpowiada kółku. Nieużywany tekst jest niewidoczny, ale jest dostępny po przełączeniu układu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Połączone pierścienie"/>
  <dgm:desc val="Służy do przedstawiania nakładających się lub powiązanych pomysłów albo pojęć. Pierwszych siedem wierszy tekstu poziomu 1 odpowiada kółku. Nieużywany tekst jest niewidoczny, ale jest dostępny po przełączeniu układu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Połączone pierścienie"/>
  <dgm:desc val="Służy do przedstawiania nakładających się lub powiązanych pomysłów albo pojęć. Pierwszych siedem wierszy tekstu poziomu 1 odpowiada kółku. Nieużywany tekst jest niewidoczny, ale jest dostępny po przełączeniu układu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Połączone pierścienie"/>
  <dgm:desc val="Służy do przedstawiania nakładających się lub powiązanych pomysłów albo pojęć. Pierwszych siedem wierszy tekstu poziomu 1 odpowiada kółku. Nieużywany tekst jest niewidoczny, ale jest dostępny po przełączeniu układu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Połączone pierścienie"/>
  <dgm:desc val="Służy do przedstawiania nakładających się lub powiązanych pomysłów albo pojęć. Pierwszych siedem wierszy tekstu poziomu 1 odpowiada kółku. Nieużywany tekst jest niewidoczny, ale jest dostępny po przełączeniu układu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FA413-9C2B-41E0-A492-E077FC035F5A}" type="datetimeFigureOut">
              <a:rPr lang="pl-PL" smtClean="0"/>
              <a:t>09.02.2023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4AACC-61FC-4DBF-909F-394BABF8D0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2589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id="{59E292D5-9B6A-4119-A0C8-B4290B441B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C129F3-43B4-40C8-ADD1-C0C9AE8CE0F5}" type="slidenum">
              <a:rPr lang="pl-PL" altLang="pl-PL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9AB0F366-9150-401F-914F-B16D23E73B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3FC3BC8E-2530-4C5E-A3AF-4466AF0E41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l-PL" altLang="pl-PL">
              <a:latin typeface="Arial" panose="020B0604020202020204" pitchFamily="34" charset="0"/>
            </a:endParaRPr>
          </a:p>
          <a:p>
            <a:pPr eaLnBrk="1" hangingPunct="1"/>
            <a:endParaRPr lang="pl-PL" altLang="pl-PL">
              <a:latin typeface="Arial" panose="020B0604020202020204" pitchFamily="34" charset="0"/>
            </a:endParaRPr>
          </a:p>
          <a:p>
            <a:pPr eaLnBrk="1" hangingPunct="1"/>
            <a:endParaRPr lang="pl-PL" altLang="pl-PL">
              <a:latin typeface="Arial" panose="020B0604020202020204" pitchFamily="34" charset="0"/>
            </a:endParaRPr>
          </a:p>
          <a:p>
            <a:pPr eaLnBrk="1" hangingPunct="1"/>
            <a:endParaRPr lang="pl-PL" altLang="pl-P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>
            <a:extLst>
              <a:ext uri="{FF2B5EF4-FFF2-40B4-BE49-F238E27FC236}">
                <a16:creationId xmlns:a16="http://schemas.microsoft.com/office/drawing/2014/main" id="{222EE9AC-F95C-463A-A7E4-81E2E66D83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Symbol zastępczy notatek 2">
            <a:extLst>
              <a:ext uri="{FF2B5EF4-FFF2-40B4-BE49-F238E27FC236}">
                <a16:creationId xmlns:a16="http://schemas.microsoft.com/office/drawing/2014/main" id="{5860BC3F-78C9-40F3-93EB-8266CA8FB3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92164" name="Symbol zastępczy numeru slajdu 3">
            <a:extLst>
              <a:ext uri="{FF2B5EF4-FFF2-40B4-BE49-F238E27FC236}">
                <a16:creationId xmlns:a16="http://schemas.microsoft.com/office/drawing/2014/main" id="{53A9FEBC-8C26-4EDA-88AF-F100C158E5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2B5CD4-12C1-4859-A922-3FB87DB6DC4E}" type="slidenum">
              <a:rPr lang="pl-PL" altLang="pl-PL"/>
              <a:pPr>
                <a:spcBef>
                  <a:spcPct val="0"/>
                </a:spcBef>
              </a:pPr>
              <a:t>28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>
            <a:extLst>
              <a:ext uri="{FF2B5EF4-FFF2-40B4-BE49-F238E27FC236}">
                <a16:creationId xmlns:a16="http://schemas.microsoft.com/office/drawing/2014/main" id="{222EE9AC-F95C-463A-A7E4-81E2E66D83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Symbol zastępczy notatek 2">
            <a:extLst>
              <a:ext uri="{FF2B5EF4-FFF2-40B4-BE49-F238E27FC236}">
                <a16:creationId xmlns:a16="http://schemas.microsoft.com/office/drawing/2014/main" id="{5860BC3F-78C9-40F3-93EB-8266CA8FB3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92164" name="Symbol zastępczy numeru slajdu 3">
            <a:extLst>
              <a:ext uri="{FF2B5EF4-FFF2-40B4-BE49-F238E27FC236}">
                <a16:creationId xmlns:a16="http://schemas.microsoft.com/office/drawing/2014/main" id="{53A9FEBC-8C26-4EDA-88AF-F100C158E5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2B5CD4-12C1-4859-A922-3FB87DB6DC4E}" type="slidenum">
              <a:rPr lang="pl-PL" altLang="pl-PL"/>
              <a:pPr>
                <a:spcBef>
                  <a:spcPct val="0"/>
                </a:spcBef>
              </a:pPr>
              <a:t>29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ymbol zastępczy obrazu slajdu 1">
            <a:extLst>
              <a:ext uri="{FF2B5EF4-FFF2-40B4-BE49-F238E27FC236}">
                <a16:creationId xmlns:a16="http://schemas.microsoft.com/office/drawing/2014/main" id="{DFD0BB7F-FAA7-4147-9AE3-8BD8600821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Symbol zastępczy notatek 2">
            <a:extLst>
              <a:ext uri="{FF2B5EF4-FFF2-40B4-BE49-F238E27FC236}">
                <a16:creationId xmlns:a16="http://schemas.microsoft.com/office/drawing/2014/main" id="{4C5B8E1C-59F6-49E9-864B-8E0BA23A15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94212" name="Symbol zastępczy numeru slajdu 3">
            <a:extLst>
              <a:ext uri="{FF2B5EF4-FFF2-40B4-BE49-F238E27FC236}">
                <a16:creationId xmlns:a16="http://schemas.microsoft.com/office/drawing/2014/main" id="{EE415186-6BB0-4867-A2D9-CECE36722A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D238EC-996C-4182-9CA5-60A8331A05A5}" type="slidenum">
              <a:rPr lang="pl-PL" altLang="pl-PL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52</a:t>
            </a:fld>
            <a:endParaRPr lang="pl-PL" altLang="pl-PL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ymbol zastępczy obrazu slajdu 1">
            <a:extLst>
              <a:ext uri="{FF2B5EF4-FFF2-40B4-BE49-F238E27FC236}">
                <a16:creationId xmlns:a16="http://schemas.microsoft.com/office/drawing/2014/main" id="{33424B6A-1A1A-43C0-BED7-54FD74D039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Symbol zastępczy notatek 2">
            <a:extLst>
              <a:ext uri="{FF2B5EF4-FFF2-40B4-BE49-F238E27FC236}">
                <a16:creationId xmlns:a16="http://schemas.microsoft.com/office/drawing/2014/main" id="{27FA277B-5167-47AC-8FA7-6C86E30F20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97284" name="Symbol zastępczy numeru slajdu 3">
            <a:extLst>
              <a:ext uri="{FF2B5EF4-FFF2-40B4-BE49-F238E27FC236}">
                <a16:creationId xmlns:a16="http://schemas.microsoft.com/office/drawing/2014/main" id="{B2FB5E47-A275-4E98-9785-CABD4F369E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AE9C01-8C7B-4757-8F80-9F31EE3A8CBB}" type="slidenum">
              <a:rPr lang="pl-PL" altLang="pl-PL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54</a:t>
            </a:fld>
            <a:endParaRPr lang="pl-PL" altLang="pl-PL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ymbol zastępczy obrazu slajdu 1">
            <a:extLst>
              <a:ext uri="{FF2B5EF4-FFF2-40B4-BE49-F238E27FC236}">
                <a16:creationId xmlns:a16="http://schemas.microsoft.com/office/drawing/2014/main" id="{9587ED8C-AB42-416F-A8B0-017EA0898C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Symbol zastępczy notatek 2">
            <a:extLst>
              <a:ext uri="{FF2B5EF4-FFF2-40B4-BE49-F238E27FC236}">
                <a16:creationId xmlns:a16="http://schemas.microsoft.com/office/drawing/2014/main" id="{B4118E8E-1178-4FBD-9C81-7707F73E5D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98308" name="Symbol zastępczy numeru slajdu 3">
            <a:extLst>
              <a:ext uri="{FF2B5EF4-FFF2-40B4-BE49-F238E27FC236}">
                <a16:creationId xmlns:a16="http://schemas.microsoft.com/office/drawing/2014/main" id="{F7EF70E5-3DBA-4D2D-BD40-F3D7755CAC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53FF78-6976-4F1D-89E9-645472214044}" type="slidenum">
              <a:rPr lang="pl-PL" altLang="pl-PL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55</a:t>
            </a:fld>
            <a:endParaRPr lang="pl-PL" alt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288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5F032B-796D-4036-81BD-CF966816C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9D23821-6C49-4E33-BC3D-35B1D6788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23D6E46-6510-4A82-AB02-2200F6603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09.02.2023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ACC1734-FB24-4315-9952-B778E58BC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2C09F10-7141-4988-8778-DE8C8A4B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979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49AD10-CF19-4993-BC38-94097FEB7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8DD61D2-7337-42C3-8943-2FC3F4EED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A828D6C-495E-44F8-BDF8-077875B75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09.02.2023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9EFB3F2-51F9-44CD-9399-5F37EBF22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B92FCD7-9341-4376-AF50-623390467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711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6FE5959-9288-44E6-9C1A-CA05DFA8B4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C7A75A8-6331-4C9C-94CC-D4DB34650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D2EFDB0-05A3-4A92-AAA5-CC9AFBF6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09.02.2023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0A3C475-2797-4381-A824-59FE8F011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E53CE1C-CC78-4AB0-93EB-8BAC03FE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228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5F032B-796D-4036-81BD-CF966816C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9D23821-6C49-4E33-BC3D-35B1D6788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23D6E46-6510-4A82-AB02-2200F6603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09.02.2023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ACC1734-FB24-4315-9952-B778E58BC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2C09F10-7141-4988-8778-DE8C8A4B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77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17BFAF-70AE-4FCC-BB05-29AD2EF85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BD2E81-67B0-4137-A652-A8935C719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ECEA8D0-B55F-41FB-9EC9-92B952018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09.02.2023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B613BB5-C059-479E-85AB-7F00D3E4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5E520E6-58E0-47B2-A539-E9D7F8FB6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84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B615AC-5F2C-4A3E-9206-AECE6978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BED0258-615E-407E-836A-0F41865B9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C323177-D863-4FC1-8BA0-AA9723332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09.02.2023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57AF957-16EB-4B15-ACF1-D2CE1EC2B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6A4B4A5-C879-4C14-93F2-2595E856A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54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ABE2EC-3707-4C80-BB52-B10E0971A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E2ED98-F535-40ED-8092-726035B42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69437F9-616E-42AC-8A24-68259A9A3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896C2BA-13F9-4992-A48B-E1119CD01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09.02.2023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F547E06-FE2A-4436-892E-B7F82E7BE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442C345-F809-4365-B2F4-90EB812F4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49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87D609-77AF-4330-B9BD-B62D4A353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E663F37-7281-4E11-BAC3-C8D8A1501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C8C1B56-4C7E-4832-84C4-73DB48BA0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AC5AB6C-4DED-4D91-A93A-97EDA5319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A51BC0A-7124-4E60-9999-512B46A7BA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860C651-D438-499E-8B4B-0AA0B1C13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09.02.2023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A75DA67-E65D-4164-9F34-4D489014A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389B3C2-8328-487E-8B09-2AD79D6B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9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5E94BC-B773-4C43-B2DB-47054370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6859C0D-8AD7-4D45-A44E-55F5F9897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09.02.2023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6C2FE58-B789-46D5-8C6F-E10029629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67C2128-747D-4271-ABFE-342169CE6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53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2E20029-0B93-4901-896D-F2DEE337A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09.02.2023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ED76F6B-2B5E-4FE4-9F67-961513BF7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D938AD1-D604-4877-9444-EB7972C75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1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84AB26-E7FB-4594-B7CF-162F321F6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FD97CF-E5FB-4CFF-A515-E0E63D99A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D693C99-7A5E-4658-BCAE-848A26BBC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87B8297-A2D7-4D0A-92C1-C2656AAB8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09.02.2023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2932EA3-72F8-485A-9A94-170D273D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1C892CE-9D5C-4DBA-A7DC-A034F144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1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17BFAF-70AE-4FCC-BB05-29AD2EF85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BD2E81-67B0-4137-A652-A8935C719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ECEA8D0-B55F-41FB-9EC9-92B952018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09.02.2023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B613BB5-C059-479E-85AB-7F00D3E4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5E520E6-58E0-47B2-A539-E9D7F8FB6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857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3E2BF5-5EF3-4866-8C24-E14A163F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8A046D4-0B8A-4D69-BBF9-2B86736E12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353C851-3252-4072-81F9-A5F0FA7F9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0EC6BCE-BFAC-44E0-BB8B-ECC3A8EC2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09.02.2023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7998F1B-A162-43B2-BB31-C8E279C8A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2C3C235-F046-4252-9EC5-8C878F69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31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49AD10-CF19-4993-BC38-94097FEB7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8DD61D2-7337-42C3-8943-2FC3F4EED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A828D6C-495E-44F8-BDF8-077875B75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09.02.2023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9EFB3F2-51F9-44CD-9399-5F37EBF22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B92FCD7-9341-4376-AF50-623390467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18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6FE5959-9288-44E6-9C1A-CA05DFA8B4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C7A75A8-6331-4C9C-94CC-D4DB34650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D2EFDB0-05A3-4A92-AAA5-CC9AFBF6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09.02.2023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0A3C475-2797-4381-A824-59FE8F011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E53CE1C-CC78-4AB0-93EB-8BAC03FE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6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5F032B-796D-4036-81BD-CF966816C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9D23821-6C49-4E33-BC3D-35B1D6788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23D6E46-6510-4A82-AB02-2200F6603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09.02.2023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ACC1734-FB24-4315-9952-B778E58BC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2C09F10-7141-4988-8778-DE8C8A4B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7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17BFAF-70AE-4FCC-BB05-29AD2EF85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BD2E81-67B0-4137-A652-A8935C719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ECEA8D0-B55F-41FB-9EC9-92B952018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09.02.2023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B613BB5-C059-479E-85AB-7F00D3E4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5E520E6-58E0-47B2-A539-E9D7F8FB6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4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B615AC-5F2C-4A3E-9206-AECE6978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BED0258-615E-407E-836A-0F41865B9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C323177-D863-4FC1-8BA0-AA9723332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09.02.2023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57AF957-16EB-4B15-ACF1-D2CE1EC2B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6A4B4A5-C879-4C14-93F2-2595E856A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00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ABE2EC-3707-4C80-BB52-B10E0971A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E2ED98-F535-40ED-8092-726035B42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69437F9-616E-42AC-8A24-68259A9A3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896C2BA-13F9-4992-A48B-E1119CD01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09.02.2023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F547E06-FE2A-4436-892E-B7F82E7BE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442C345-F809-4365-B2F4-90EB812F4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5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87D609-77AF-4330-B9BD-B62D4A353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E663F37-7281-4E11-BAC3-C8D8A1501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C8C1B56-4C7E-4832-84C4-73DB48BA0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AC5AB6C-4DED-4D91-A93A-97EDA5319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A51BC0A-7124-4E60-9999-512B46A7BA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860C651-D438-499E-8B4B-0AA0B1C13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09.02.2023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A75DA67-E65D-4164-9F34-4D489014A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389B3C2-8328-487E-8B09-2AD79D6B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99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5E94BC-B773-4C43-B2DB-47054370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6859C0D-8AD7-4D45-A44E-55F5F9897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09.02.2023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6C2FE58-B789-46D5-8C6F-E10029629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67C2128-747D-4271-ABFE-342169CE6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5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2E20029-0B93-4901-896D-F2DEE337A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09.02.2023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ED76F6B-2B5E-4FE4-9F67-961513BF7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D938AD1-D604-4877-9444-EB7972C75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34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B615AC-5F2C-4A3E-9206-AECE6978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BED0258-615E-407E-836A-0F41865B9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C323177-D863-4FC1-8BA0-AA9723332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09.02.2023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57AF957-16EB-4B15-ACF1-D2CE1EC2B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6A4B4A5-C879-4C14-93F2-2595E856A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804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84AB26-E7FB-4594-B7CF-162F321F6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FD97CF-E5FB-4CFF-A515-E0E63D99A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D693C99-7A5E-4658-BCAE-848A26BBC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87B8297-A2D7-4D0A-92C1-C2656AAB8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09.02.2023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2932EA3-72F8-485A-9A94-170D273D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1C892CE-9D5C-4DBA-A7DC-A034F144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33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3E2BF5-5EF3-4866-8C24-E14A163F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8A046D4-0B8A-4D69-BBF9-2B86736E12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353C851-3252-4072-81F9-A5F0FA7F9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0EC6BCE-BFAC-44E0-BB8B-ECC3A8EC2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09.02.2023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7998F1B-A162-43B2-BB31-C8E279C8A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2C3C235-F046-4252-9EC5-8C878F69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48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49AD10-CF19-4993-BC38-94097FEB7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8DD61D2-7337-42C3-8943-2FC3F4EED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A828D6C-495E-44F8-BDF8-077875B75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09.02.2023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9EFB3F2-51F9-44CD-9399-5F37EBF22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B92FCD7-9341-4376-AF50-623390467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54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6FE5959-9288-44E6-9C1A-CA05DFA8B4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C7A75A8-6331-4C9C-94CC-D4DB34650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D2EFDB0-05A3-4A92-AAA5-CC9AFBF6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09.02.2023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0A3C475-2797-4381-A824-59FE8F011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E53CE1C-CC78-4AB0-93EB-8BAC03FE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38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ABE2EC-3707-4C80-BB52-B10E0971A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E2ED98-F535-40ED-8092-726035B42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69437F9-616E-42AC-8A24-68259A9A3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896C2BA-13F9-4992-A48B-E1119CD01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09.02.2023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F547E06-FE2A-4436-892E-B7F82E7BE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442C345-F809-4365-B2F4-90EB812F4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87D609-77AF-4330-B9BD-B62D4A353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E663F37-7281-4E11-BAC3-C8D8A1501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C8C1B56-4C7E-4832-84C4-73DB48BA0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AC5AB6C-4DED-4D91-A93A-97EDA5319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A51BC0A-7124-4E60-9999-512B46A7BA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860C651-D438-499E-8B4B-0AA0B1C13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09.02.2023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A75DA67-E65D-4164-9F34-4D489014A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389B3C2-8328-487E-8B09-2AD79D6B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079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5E94BC-B773-4C43-B2DB-47054370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6859C0D-8AD7-4D45-A44E-55F5F9897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09.02.2023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6C2FE58-B789-46D5-8C6F-E10029629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67C2128-747D-4271-ABFE-342169CE6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55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2E20029-0B93-4901-896D-F2DEE337A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09.02.2023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ED76F6B-2B5E-4FE4-9F67-961513BF7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D938AD1-D604-4877-9444-EB7972C75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23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84AB26-E7FB-4594-B7CF-162F321F6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FD97CF-E5FB-4CFF-A515-E0E63D99A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D693C99-7A5E-4658-BCAE-848A26BBC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87B8297-A2D7-4D0A-92C1-C2656AAB8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09.02.2023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2932EA3-72F8-485A-9A94-170D273D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1C892CE-9D5C-4DBA-A7DC-A034F144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64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3E2BF5-5EF3-4866-8C24-E14A163F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8A046D4-0B8A-4D69-BBF9-2B86736E12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353C851-3252-4072-81F9-A5F0FA7F9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0EC6BCE-BFAC-44E0-BB8B-ECC3A8EC2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09.02.2023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7998F1B-A162-43B2-BB31-C8E279C8A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2C3C235-F046-4252-9EC5-8C878F69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025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-120650" ty="-95250" sx="95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9550430-EBF4-4A38-BABA-896522471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A0A178F-9940-489E-A564-278A0CC53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8565B9D-5E7A-4118-B96A-D3203391B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31137-4F89-4EAD-A66A-D638EB295E28}" type="datetimeFigureOut">
              <a:rPr lang="pl-PL" smtClean="0"/>
              <a:t>09.02.2023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F74CA6-1849-4AEE-BBA3-53B5BC574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41C5414-E343-4A59-AAD2-BBB97397A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342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-120650" ty="-95250" sx="95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9550430-EBF4-4A38-BABA-896522471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A0A178F-9940-489E-A564-278A0CC53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8565B9D-5E7A-4118-B96A-D3203391B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09.02.2023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F74CA6-1849-4AEE-BBA3-53B5BC574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41C5414-E343-4A59-AAD2-BBB97397A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2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-120650" ty="-95250" sx="95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9550430-EBF4-4A38-BABA-896522471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A0A178F-9940-489E-A564-278A0CC53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8565B9D-5E7A-4118-B96A-D3203391B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09.02.2023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F74CA6-1849-4AEE-BBA3-53B5BC574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41C5414-E343-4A59-AAD2-BBB97397A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83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web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29.xml"/><Relationship Id="rId4" Type="http://schemas.openxmlformats.org/officeDocument/2006/relationships/chart" Target="../charts/char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33.xml"/><Relationship Id="rId4" Type="http://schemas.openxmlformats.org/officeDocument/2006/relationships/chart" Target="../charts/chart3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Colors" Target="../diagrams/colors3.xml"/><Relationship Id="rId18" Type="http://schemas.openxmlformats.org/officeDocument/2006/relationships/diagramColors" Target="../diagrams/colors4.xml"/><Relationship Id="rId3" Type="http://schemas.openxmlformats.org/officeDocument/2006/relationships/image" Target="../media/image107.jpg"/><Relationship Id="rId7" Type="http://schemas.openxmlformats.org/officeDocument/2006/relationships/diagramQuickStyle" Target="../diagrams/quickStyle2.xml"/><Relationship Id="rId12" Type="http://schemas.openxmlformats.org/officeDocument/2006/relationships/diagramQuickStyle" Target="../diagrams/quickStyle3.xml"/><Relationship Id="rId17" Type="http://schemas.openxmlformats.org/officeDocument/2006/relationships/diagramQuickStyle" Target="../diagrams/quickStyle4.xml"/><Relationship Id="rId2" Type="http://schemas.openxmlformats.org/officeDocument/2006/relationships/image" Target="../media/image106.jpg"/><Relationship Id="rId16" Type="http://schemas.openxmlformats.org/officeDocument/2006/relationships/diagramLayout" Target="../diagrams/layout4.xml"/><Relationship Id="rId1" Type="http://schemas.openxmlformats.org/officeDocument/2006/relationships/slideLayout" Target="../slideLayouts/slideLayout29.xml"/><Relationship Id="rId6" Type="http://schemas.openxmlformats.org/officeDocument/2006/relationships/diagramLayout" Target="../diagrams/layout2.xml"/><Relationship Id="rId11" Type="http://schemas.openxmlformats.org/officeDocument/2006/relationships/diagramLayout" Target="../diagrams/layout3.xml"/><Relationship Id="rId5" Type="http://schemas.openxmlformats.org/officeDocument/2006/relationships/diagramData" Target="../diagrams/data2.xml"/><Relationship Id="rId15" Type="http://schemas.openxmlformats.org/officeDocument/2006/relationships/diagramData" Target="../diagrams/data4.xml"/><Relationship Id="rId10" Type="http://schemas.openxmlformats.org/officeDocument/2006/relationships/diagramData" Target="../diagrams/data3.xml"/><Relationship Id="rId19" Type="http://schemas.microsoft.com/office/2007/relationships/diagramDrawing" Target="../diagrams/drawing4.xml"/><Relationship Id="rId4" Type="http://schemas.openxmlformats.org/officeDocument/2006/relationships/image" Target="../media/image108.jpg"/><Relationship Id="rId9" Type="http://schemas.microsoft.com/office/2007/relationships/diagramDrawing" Target="../diagrams/drawing2.xml"/><Relationship Id="rId14" Type="http://schemas.microsoft.com/office/2007/relationships/diagramDrawing" Target="../diagrams/drawing3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6.xml"/><Relationship Id="rId18" Type="http://schemas.openxmlformats.org/officeDocument/2006/relationships/diagramColors" Target="../diagrams/colors7.xml"/><Relationship Id="rId3" Type="http://schemas.openxmlformats.org/officeDocument/2006/relationships/image" Target="../media/image110.jpg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6.xml"/><Relationship Id="rId17" Type="http://schemas.openxmlformats.org/officeDocument/2006/relationships/diagramQuickStyle" Target="../diagrams/quickStyle7.xml"/><Relationship Id="rId2" Type="http://schemas.openxmlformats.org/officeDocument/2006/relationships/image" Target="../media/image109.jpg"/><Relationship Id="rId16" Type="http://schemas.openxmlformats.org/officeDocument/2006/relationships/diagramLayout" Target="../diagrams/layout7.xml"/><Relationship Id="rId1" Type="http://schemas.openxmlformats.org/officeDocument/2006/relationships/slideLayout" Target="../slideLayouts/slideLayout29.xml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6.xml"/><Relationship Id="rId5" Type="http://schemas.openxmlformats.org/officeDocument/2006/relationships/diagramData" Target="../diagrams/data5.xml"/><Relationship Id="rId15" Type="http://schemas.openxmlformats.org/officeDocument/2006/relationships/diagramData" Target="../diagrams/data7.xml"/><Relationship Id="rId10" Type="http://schemas.openxmlformats.org/officeDocument/2006/relationships/diagramData" Target="../diagrams/data6.xml"/><Relationship Id="rId19" Type="http://schemas.microsoft.com/office/2007/relationships/diagramDrawing" Target="../diagrams/drawing7.xml"/><Relationship Id="rId4" Type="http://schemas.openxmlformats.org/officeDocument/2006/relationships/image" Target="../media/image111.jpg"/><Relationship Id="rId9" Type="http://schemas.microsoft.com/office/2007/relationships/diagramDrawing" Target="../diagrams/drawing5.xml"/><Relationship Id="rId14" Type="http://schemas.microsoft.com/office/2007/relationships/diagramDrawing" Target="../diagrams/drawing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2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1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Prostokąt 7">
            <a:extLst>
              <a:ext uri="{FF2B5EF4-FFF2-40B4-BE49-F238E27FC236}">
                <a16:creationId xmlns:a16="http://schemas.microsoft.com/office/drawing/2014/main" id="{814DACB6-4554-45BE-9C3F-D40562635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2431" y="5640772"/>
            <a:ext cx="53879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l-PL" alt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insp. Mariusz DYMURA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l-PL" alt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Komendant Miejski Policji w Tarnowie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F7C0552-12A5-4FAB-BA30-CE622F288D28}"/>
              </a:ext>
            </a:extLst>
          </p:cNvPr>
          <p:cNvSpPr/>
          <p:nvPr/>
        </p:nvSpPr>
        <p:spPr>
          <a:xfrm>
            <a:off x="1129173" y="616948"/>
            <a:ext cx="9556334" cy="212365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cap="none" spc="0" dirty="0">
                <a:ln w="19050">
                  <a:solidFill>
                    <a:srgbClr val="002060"/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Ocena pracy</a:t>
            </a:r>
          </a:p>
          <a:p>
            <a:pPr algn="ctr"/>
            <a:r>
              <a:rPr lang="pl-PL" sz="4400" b="1" dirty="0">
                <a:ln w="19050">
                  <a:solidFill>
                    <a:srgbClr val="002060"/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</a:t>
            </a:r>
          </a:p>
          <a:p>
            <a:pPr algn="ctr"/>
            <a:r>
              <a:rPr lang="pl-PL" sz="4400" b="1" cap="none" spc="0" dirty="0">
                <a:ln w="19050">
                  <a:solidFill>
                    <a:srgbClr val="002060"/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 2022 rok</a:t>
            </a:r>
          </a:p>
        </p:txBody>
      </p:sp>
      <p:pic>
        <p:nvPicPr>
          <p:cNvPr id="5" name="Picture 2" descr="C:\Frużyński\Michał\Pierdoły\Logo KMP.png">
            <a:extLst>
              <a:ext uri="{FF2B5EF4-FFF2-40B4-BE49-F238E27FC236}">
                <a16:creationId xmlns:a16="http://schemas.microsoft.com/office/drawing/2014/main" id="{9CD594D9-3F5F-41C1-A62F-1BE8850D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94" y="2890412"/>
            <a:ext cx="3580622" cy="3580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>
            <a:extLst>
              <a:ext uri="{FF2B5EF4-FFF2-40B4-BE49-F238E27FC236}">
                <a16:creationId xmlns:a16="http://schemas.microsoft.com/office/drawing/2014/main" id="{03552AEA-7FAC-41DC-99C9-244B39BFF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862" y="770625"/>
            <a:ext cx="912227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>
              <a:defRPr/>
            </a:pPr>
            <a:r>
              <a:rPr lang="pl-PL" sz="4000" b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Zagrożenie przestępczością </a:t>
            </a:r>
          </a:p>
          <a:p>
            <a:pPr algn="ctr">
              <a:defRPr/>
            </a:pPr>
            <a:r>
              <a:rPr lang="pl-PL" sz="4000" b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oraz </a:t>
            </a:r>
          </a:p>
          <a:p>
            <a:pPr algn="ctr">
              <a:defRPr/>
            </a:pPr>
            <a:r>
              <a:rPr lang="pl-PL" sz="4000" b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efekty pracy wykrywczej</a:t>
            </a:r>
          </a:p>
          <a:p>
            <a:pPr>
              <a:defRPr/>
            </a:pPr>
            <a:endParaRPr lang="pl-PL" sz="2400" b="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73AB05D-ADB0-4319-B26A-3DAE6313C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6" y="926052"/>
            <a:ext cx="1981552" cy="199746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F470708-5587-4442-9377-C35D6827C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050" y="3779052"/>
            <a:ext cx="2828571" cy="1980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C53320A-3E7D-4ED9-B3F6-99AE8A7D48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362" y="926052"/>
            <a:ext cx="1981551" cy="199746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7013">
            <a:off x="4135737" y="3222043"/>
            <a:ext cx="3781954" cy="2874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5D94598-131F-4DCC-B564-B40FC28FD0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9761">
            <a:off x="7697443" y="4013346"/>
            <a:ext cx="4032667" cy="2083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D60D435-C5F2-479E-8295-21A456C232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1542" r="25067" b="13557"/>
          <a:stretch/>
        </p:blipFill>
        <p:spPr>
          <a:xfrm rot="438726">
            <a:off x="425221" y="3152605"/>
            <a:ext cx="3800491" cy="3139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10">
            <a:extLst>
              <a:ext uri="{FF2B5EF4-FFF2-40B4-BE49-F238E27FC236}">
                <a16:creationId xmlns:a16="http://schemas.microsoft.com/office/drawing/2014/main" id="{AB521378-577A-4288-AF94-3B32EAC2A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136" y="981988"/>
            <a:ext cx="37592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912813">
              <a:defRPr/>
            </a:pPr>
            <a:r>
              <a:rPr lang="pl-PL" sz="2800" b="1" u="sng" kern="100" dirty="0">
                <a:solidFill>
                  <a:srgbClr val="1D0D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RODZAJE PRZESTĘPSTW</a:t>
            </a:r>
          </a:p>
        </p:txBody>
      </p:sp>
      <p:sp>
        <p:nvSpPr>
          <p:cNvPr id="13317" name="pole tekstowe 9">
            <a:extLst>
              <a:ext uri="{FF2B5EF4-FFF2-40B4-BE49-F238E27FC236}">
                <a16:creationId xmlns:a16="http://schemas.microsoft.com/office/drawing/2014/main" id="{088258D4-4B11-47ED-9AC2-9151C8940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594" y="720725"/>
            <a:ext cx="48593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ZDARZENIA PRZESTĘPCZE </a:t>
            </a:r>
            <a:br>
              <a:rPr lang="pl-PL" altLang="pl-PL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SKALI WOJEWÓDZTWA  </a:t>
            </a:r>
          </a:p>
        </p:txBody>
      </p:sp>
      <p:graphicFrame>
        <p:nvGraphicFramePr>
          <p:cNvPr id="3" name="Obiekt 1">
            <a:extLst>
              <a:ext uri="{FF2B5EF4-FFF2-40B4-BE49-F238E27FC236}">
                <a16:creationId xmlns:a16="http://schemas.microsoft.com/office/drawing/2014/main" id="{CEBC3A3B-BEAB-42AF-8D5F-C0C055FF60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4247763"/>
              </p:ext>
            </p:extLst>
          </p:nvPr>
        </p:nvGraphicFramePr>
        <p:xfrm>
          <a:off x="421513" y="2105025"/>
          <a:ext cx="5415499" cy="417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Obiekt 5">
            <a:extLst>
              <a:ext uri="{FF2B5EF4-FFF2-40B4-BE49-F238E27FC236}">
                <a16:creationId xmlns:a16="http://schemas.microsoft.com/office/drawing/2014/main" id="{B204C0BF-A621-4530-9A0C-5CEB2980BB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3692448"/>
              </p:ext>
            </p:extLst>
          </p:nvPr>
        </p:nvGraphicFramePr>
        <p:xfrm>
          <a:off x="6354990" y="2105025"/>
          <a:ext cx="5415498" cy="417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pole tekstowe 6">
            <a:extLst>
              <a:ext uri="{FF2B5EF4-FFF2-40B4-BE49-F238E27FC236}">
                <a16:creationId xmlns:a16="http://schemas.microsoft.com/office/drawing/2014/main" id="{ACD12729-4F8D-4F2E-A390-6892333C4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9232" y="1622968"/>
            <a:ext cx="4211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POSTĘPOWANIA WSZCZĘTE   OGÓŁEM</a:t>
            </a:r>
          </a:p>
        </p:txBody>
      </p:sp>
      <p:sp>
        <p:nvSpPr>
          <p:cNvPr id="5128" name="pole tekstowe 12">
            <a:extLst>
              <a:ext uri="{FF2B5EF4-FFF2-40B4-BE49-F238E27FC236}">
                <a16:creationId xmlns:a16="http://schemas.microsoft.com/office/drawing/2014/main" id="{1DFB0DFC-A945-4826-AB74-F7297212C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860" y="656432"/>
            <a:ext cx="66974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Ilość postępowań wszczętych w latach</a:t>
            </a:r>
          </a:p>
        </p:txBody>
      </p:sp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1916960670"/>
              </p:ext>
            </p:extLst>
          </p:nvPr>
        </p:nvGraphicFramePr>
        <p:xfrm>
          <a:off x="598752" y="2419464"/>
          <a:ext cx="5309656" cy="4110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4255678262"/>
              </p:ext>
            </p:extLst>
          </p:nvPr>
        </p:nvGraphicFramePr>
        <p:xfrm>
          <a:off x="6170879" y="2419464"/>
          <a:ext cx="5422369" cy="4109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pole tekstowe 6">
            <a:extLst>
              <a:ext uri="{FF2B5EF4-FFF2-40B4-BE49-F238E27FC236}">
                <a16:creationId xmlns:a16="http://schemas.microsoft.com/office/drawing/2014/main" id="{ACD12729-4F8D-4F2E-A390-6892333C4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832" y="1622968"/>
            <a:ext cx="4211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POSTĘPOWANIA WSZCZĘTE   KRYMINALNE</a:t>
            </a:r>
          </a:p>
        </p:txBody>
      </p:sp>
      <p:sp>
        <p:nvSpPr>
          <p:cNvPr id="3" name="Objaśnienie prostokątne 10">
            <a:extLst>
              <a:ext uri="{FF2B5EF4-FFF2-40B4-BE49-F238E27FC236}">
                <a16:creationId xmlns:a16="http://schemas.microsoft.com/office/drawing/2014/main" id="{B8ACA8C6-F7DA-6585-66EF-65938F426389}"/>
              </a:ext>
            </a:extLst>
          </p:cNvPr>
          <p:cNvSpPr>
            <a:spLocks/>
          </p:cNvSpPr>
          <p:nvPr/>
        </p:nvSpPr>
        <p:spPr bwMode="auto">
          <a:xfrm>
            <a:off x="2890044" y="2774170"/>
            <a:ext cx="2099733" cy="323850"/>
          </a:xfrm>
          <a:prstGeom prst="wedgeRectCallout">
            <a:avLst>
              <a:gd name="adj1" fmla="val 47451"/>
              <a:gd name="adj2" fmla="val 136510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>
                <a:solidFill>
                  <a:srgbClr val="000000"/>
                </a:solidFill>
                <a:cs typeface="Arial" charset="0"/>
              </a:rPr>
              <a:t>wzrost o 184 postępowania</a:t>
            </a:r>
          </a:p>
        </p:txBody>
      </p:sp>
      <p:sp>
        <p:nvSpPr>
          <p:cNvPr id="4" name="Objaśnienie prostokątne 10">
            <a:extLst>
              <a:ext uri="{FF2B5EF4-FFF2-40B4-BE49-F238E27FC236}">
                <a16:creationId xmlns:a16="http://schemas.microsoft.com/office/drawing/2014/main" id="{89C09CD3-F858-210D-206E-B7B2290D1AE2}"/>
              </a:ext>
            </a:extLst>
          </p:cNvPr>
          <p:cNvSpPr>
            <a:spLocks/>
          </p:cNvSpPr>
          <p:nvPr/>
        </p:nvSpPr>
        <p:spPr bwMode="auto">
          <a:xfrm>
            <a:off x="8579086" y="2774170"/>
            <a:ext cx="2099733" cy="323850"/>
          </a:xfrm>
          <a:prstGeom prst="wedgeRectCallout">
            <a:avLst>
              <a:gd name="adj1" fmla="val 43623"/>
              <a:gd name="adj2" fmla="val 173743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>
                <a:solidFill>
                  <a:srgbClr val="000000"/>
                </a:solidFill>
                <a:cs typeface="Arial" charset="0"/>
              </a:rPr>
              <a:t>wzrost o 184 postępowania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pole tekstowe 6">
            <a:extLst>
              <a:ext uri="{FF2B5EF4-FFF2-40B4-BE49-F238E27FC236}">
                <a16:creationId xmlns:a16="http://schemas.microsoft.com/office/drawing/2014/main" id="{ACD12729-4F8D-4F2E-A390-6892333C4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9232" y="1622968"/>
            <a:ext cx="4211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PRZESTĘPSTWA STWIERDZONE   OGÓŁEM</a:t>
            </a:r>
          </a:p>
        </p:txBody>
      </p:sp>
      <p:sp>
        <p:nvSpPr>
          <p:cNvPr id="5128" name="pole tekstowe 12">
            <a:extLst>
              <a:ext uri="{FF2B5EF4-FFF2-40B4-BE49-F238E27FC236}">
                <a16:creationId xmlns:a16="http://schemas.microsoft.com/office/drawing/2014/main" id="{1DFB0DFC-A945-4826-AB74-F7297212C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860" y="656432"/>
            <a:ext cx="66974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Ilość przestępstw stwierdzonych w latach</a:t>
            </a:r>
          </a:p>
        </p:txBody>
      </p:sp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3065598008"/>
              </p:ext>
            </p:extLst>
          </p:nvPr>
        </p:nvGraphicFramePr>
        <p:xfrm>
          <a:off x="540810" y="2244210"/>
          <a:ext cx="5309656" cy="4109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275168208"/>
              </p:ext>
            </p:extLst>
          </p:nvPr>
        </p:nvGraphicFramePr>
        <p:xfrm>
          <a:off x="6170879" y="2261688"/>
          <a:ext cx="5422369" cy="4109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pole tekstowe 6">
            <a:extLst>
              <a:ext uri="{FF2B5EF4-FFF2-40B4-BE49-F238E27FC236}">
                <a16:creationId xmlns:a16="http://schemas.microsoft.com/office/drawing/2014/main" id="{ACD12729-4F8D-4F2E-A390-6892333C4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031" y="1622968"/>
            <a:ext cx="4211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PRZESTĘPSTWA STWIERDZONE   KRYMINALNE</a:t>
            </a:r>
          </a:p>
        </p:txBody>
      </p:sp>
      <p:sp>
        <p:nvSpPr>
          <p:cNvPr id="3" name="Objaśnienie prostokątne 10">
            <a:extLst>
              <a:ext uri="{FF2B5EF4-FFF2-40B4-BE49-F238E27FC236}">
                <a16:creationId xmlns:a16="http://schemas.microsoft.com/office/drawing/2014/main" id="{F85E77BB-A99A-1B4B-095A-7D3A36D1DD89}"/>
              </a:ext>
            </a:extLst>
          </p:cNvPr>
          <p:cNvSpPr>
            <a:spLocks/>
          </p:cNvSpPr>
          <p:nvPr/>
        </p:nvSpPr>
        <p:spPr bwMode="auto">
          <a:xfrm>
            <a:off x="3290753" y="2628246"/>
            <a:ext cx="1783665" cy="323850"/>
          </a:xfrm>
          <a:prstGeom prst="wedgeRectCallout">
            <a:avLst>
              <a:gd name="adj1" fmla="val 39872"/>
              <a:gd name="adj2" fmla="val 132926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>
                <a:solidFill>
                  <a:srgbClr val="000000"/>
                </a:solidFill>
                <a:cs typeface="Arial" charset="0"/>
              </a:rPr>
              <a:t>wzrost o 1 747 czynów</a:t>
            </a:r>
          </a:p>
        </p:txBody>
      </p:sp>
      <p:sp>
        <p:nvSpPr>
          <p:cNvPr id="4" name="Objaśnienie prostokątne 10">
            <a:extLst>
              <a:ext uri="{FF2B5EF4-FFF2-40B4-BE49-F238E27FC236}">
                <a16:creationId xmlns:a16="http://schemas.microsoft.com/office/drawing/2014/main" id="{2702AD3A-E246-1DDA-1854-8B851A193D00}"/>
              </a:ext>
            </a:extLst>
          </p:cNvPr>
          <p:cNvSpPr>
            <a:spLocks/>
          </p:cNvSpPr>
          <p:nvPr/>
        </p:nvSpPr>
        <p:spPr bwMode="auto">
          <a:xfrm>
            <a:off x="9809584" y="2612245"/>
            <a:ext cx="1645538" cy="323850"/>
          </a:xfrm>
          <a:prstGeom prst="wedgeRectCallout">
            <a:avLst>
              <a:gd name="adj1" fmla="val 17199"/>
              <a:gd name="adj2" fmla="val 126721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>
                <a:solidFill>
                  <a:srgbClr val="000000"/>
                </a:solidFill>
                <a:cs typeface="Arial" charset="0"/>
              </a:rPr>
              <a:t>spadek o 151czynów</a:t>
            </a:r>
          </a:p>
        </p:txBody>
      </p:sp>
    </p:spTree>
    <p:extLst>
      <p:ext uri="{BB962C8B-B14F-4D97-AF65-F5344CB8AC3E}">
        <p14:creationId xmlns:p14="http://schemas.microsoft.com/office/powerpoint/2010/main" val="391037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pole tekstowe 6">
            <a:extLst>
              <a:ext uri="{FF2B5EF4-FFF2-40B4-BE49-F238E27FC236}">
                <a16:creationId xmlns:a16="http://schemas.microsoft.com/office/drawing/2014/main" id="{ACD12729-4F8D-4F2E-A390-6892333C4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9232" y="1622968"/>
            <a:ext cx="4211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PRZESTĘPSTWA OGÓŁEM</a:t>
            </a:r>
          </a:p>
        </p:txBody>
      </p:sp>
      <p:sp>
        <p:nvSpPr>
          <p:cNvPr id="5125" name="pole tekstowe 9">
            <a:extLst>
              <a:ext uri="{FF2B5EF4-FFF2-40B4-BE49-F238E27FC236}">
                <a16:creationId xmlns:a16="http://schemas.microsoft.com/office/drawing/2014/main" id="{F3F5816B-F9E1-4CB0-92D4-AACA8718D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6697" y="1525085"/>
            <a:ext cx="414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PRZESTĘPSTWA KRYMINALE </a:t>
            </a:r>
          </a:p>
        </p:txBody>
      </p:sp>
      <p:sp>
        <p:nvSpPr>
          <p:cNvPr id="5128" name="pole tekstowe 12">
            <a:extLst>
              <a:ext uri="{FF2B5EF4-FFF2-40B4-BE49-F238E27FC236}">
                <a16:creationId xmlns:a16="http://schemas.microsoft.com/office/drawing/2014/main" id="{1DFB0DFC-A945-4826-AB74-F7297212C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860" y="656432"/>
            <a:ext cx="669740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Wykrywalność przestępstw w latach</a:t>
            </a:r>
          </a:p>
        </p:txBody>
      </p:sp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1235408781"/>
              </p:ext>
            </p:extLst>
          </p:nvPr>
        </p:nvGraphicFramePr>
        <p:xfrm>
          <a:off x="540810" y="2244210"/>
          <a:ext cx="5309656" cy="4109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1903787919"/>
              </p:ext>
            </p:extLst>
          </p:nvPr>
        </p:nvGraphicFramePr>
        <p:xfrm>
          <a:off x="6170879" y="2261688"/>
          <a:ext cx="5480311" cy="4109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Objaśnienie prostokątne 10">
            <a:extLst>
              <a:ext uri="{FF2B5EF4-FFF2-40B4-BE49-F238E27FC236}">
                <a16:creationId xmlns:a16="http://schemas.microsoft.com/office/drawing/2014/main" id="{FBCE831A-9915-6F71-0670-72CCDBB99AC0}"/>
              </a:ext>
            </a:extLst>
          </p:cNvPr>
          <p:cNvSpPr>
            <a:spLocks/>
          </p:cNvSpPr>
          <p:nvPr/>
        </p:nvSpPr>
        <p:spPr bwMode="auto">
          <a:xfrm>
            <a:off x="3946893" y="2400107"/>
            <a:ext cx="1368425" cy="323850"/>
          </a:xfrm>
          <a:prstGeom prst="wedgeRectCallout">
            <a:avLst>
              <a:gd name="adj1" fmla="val 29929"/>
              <a:gd name="adj2" fmla="val 84013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>
                <a:solidFill>
                  <a:srgbClr val="000000"/>
                </a:solidFill>
                <a:cs typeface="Arial" charset="0"/>
              </a:rPr>
              <a:t>wzrost o 2,87 %</a:t>
            </a:r>
          </a:p>
        </p:txBody>
      </p:sp>
      <p:sp>
        <p:nvSpPr>
          <p:cNvPr id="4" name="Objaśnienie prostokątne 10">
            <a:extLst>
              <a:ext uri="{FF2B5EF4-FFF2-40B4-BE49-F238E27FC236}">
                <a16:creationId xmlns:a16="http://schemas.microsoft.com/office/drawing/2014/main" id="{1AFAB9B6-0A30-D4A2-62E3-B3B0F3B536C5}"/>
              </a:ext>
            </a:extLst>
          </p:cNvPr>
          <p:cNvSpPr>
            <a:spLocks/>
          </p:cNvSpPr>
          <p:nvPr/>
        </p:nvSpPr>
        <p:spPr bwMode="auto">
          <a:xfrm>
            <a:off x="9984636" y="2723957"/>
            <a:ext cx="1368425" cy="323850"/>
          </a:xfrm>
          <a:prstGeom prst="wedgeRectCallout">
            <a:avLst>
              <a:gd name="adj1" fmla="val 20462"/>
              <a:gd name="adj2" fmla="val 107542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>
                <a:solidFill>
                  <a:srgbClr val="000000"/>
                </a:solidFill>
                <a:cs typeface="Arial" charset="0"/>
              </a:rPr>
              <a:t>spadek o 2,22 %</a:t>
            </a:r>
          </a:p>
        </p:txBody>
      </p:sp>
    </p:spTree>
    <p:extLst>
      <p:ext uri="{BB962C8B-B14F-4D97-AF65-F5344CB8AC3E}">
        <p14:creationId xmlns:p14="http://schemas.microsoft.com/office/powerpoint/2010/main" val="211578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pole tekstowe 14">
            <a:extLst>
              <a:ext uri="{FF2B5EF4-FFF2-40B4-BE49-F238E27FC236}">
                <a16:creationId xmlns:a16="http://schemas.microsoft.com/office/drawing/2014/main" id="{AA279E3E-1D5F-4B56-8ED1-4B7FB732D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044" y="636740"/>
            <a:ext cx="103559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kategorii przestępstw najbardziej uciążliwych w ostatnich latach</a:t>
            </a:r>
          </a:p>
        </p:txBody>
      </p:sp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4242322452"/>
              </p:ext>
            </p:extLst>
          </p:nvPr>
        </p:nvGraphicFramePr>
        <p:xfrm>
          <a:off x="152399" y="1072496"/>
          <a:ext cx="11846561" cy="5633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1788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pole tekstowe 14">
            <a:extLst>
              <a:ext uri="{FF2B5EF4-FFF2-40B4-BE49-F238E27FC236}">
                <a16:creationId xmlns:a16="http://schemas.microsoft.com/office/drawing/2014/main" id="{AA279E3E-1D5F-4B56-8ED1-4B7FB732D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2400" y="616388"/>
            <a:ext cx="88776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kategorii </a:t>
            </a: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przestępstwa stwierdzone (</a:t>
            </a:r>
            <a:r>
              <a:rPr lang="pl-PL" altLang="pl-PL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/2021)</a:t>
            </a:r>
          </a:p>
        </p:txBody>
      </p:sp>
      <p:graphicFrame>
        <p:nvGraphicFramePr>
          <p:cNvPr id="3" name="Obiekt 1">
            <a:extLst>
              <a:ext uri="{FF2B5EF4-FFF2-40B4-BE49-F238E27FC236}">
                <a16:creationId xmlns:a16="http://schemas.microsoft.com/office/drawing/2014/main" id="{01DD9848-18B1-47FF-8940-8E06A835A0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988446"/>
              </p:ext>
            </p:extLst>
          </p:nvPr>
        </p:nvGraphicFramePr>
        <p:xfrm>
          <a:off x="417249" y="954616"/>
          <a:ext cx="11327907" cy="5784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910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pole tekstowe 7">
            <a:extLst>
              <a:ext uri="{FF2B5EF4-FFF2-40B4-BE49-F238E27FC236}">
                <a16:creationId xmlns:a16="http://schemas.microsoft.com/office/drawing/2014/main" id="{BE68ED54-DF61-4EA2-A29F-E0D6964F5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0807" y="664817"/>
            <a:ext cx="85703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Tymczasowe aresztowania na przełomie ostatnich lat… </a:t>
            </a:r>
          </a:p>
        </p:txBody>
      </p:sp>
      <p:graphicFrame>
        <p:nvGraphicFramePr>
          <p:cNvPr id="4" name="Wykres 3"/>
          <p:cNvGraphicFramePr/>
          <p:nvPr>
            <p:extLst>
              <p:ext uri="{D42A27DB-BD31-4B8C-83A1-F6EECF244321}">
                <p14:modId xmlns:p14="http://schemas.microsoft.com/office/powerpoint/2010/main" val="3595294114"/>
              </p:ext>
            </p:extLst>
          </p:nvPr>
        </p:nvGraphicFramePr>
        <p:xfrm>
          <a:off x="1513415" y="1188037"/>
          <a:ext cx="8570385" cy="5546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11" descr="data:image/jpeg;base64,/9j/4AAQSkZJRgABAQAAAQABAAD/2wCEAAkGBxQTEhUUEhQWFhUVFxUaFRgXFxYWGxwYFxgXGBQUGBwZHCggGBolHBcUITEhJSkrLi4uFx8zODMsNygtLisBCgoKDg0OGxAQGywkICQsLCwsNCwsLCwsLCwsLCwsLCwsLCwsLCwsLCwsLCwsLCwsLCwsLCwsLCwsLCwsLCwsLP/AABEIAK4BIQMBIgACEQEDEQH/xAAcAAABBQEBAQAAAAAAAAAAAAAGAAIDBAUBBwj/xABPEAACAAQCBQcIBggDBQkBAAABAgADBBESIQUGMUFREyJhcYGRoQcUMlKSscHRQlNigqLCFSNyk7LS4fBDY6MWRHOz4iQlMzRUg8PT8Qj/xAAaAQACAwEBAAAAAAAAAAAAAAACAwABBAUG/8QAMxEAAgECBAQDBwQCAwAAAAAAAAECAxEEEiExBRNBURQiYSMyQlJxobFigZHwJNEzouH/2gAMAwEAAhEDEQA/ADLQ+vCn0pTKoAAOXbF7WaZR1cnBMZTvF7Xv8I8cp9LNcKpxZXPbGjL0kbgMBZtx3Qi7CItYtV1pfRmc0+iRY5ndnFVtAqZAmLUOzGwYYVAW+3MQ7TfKPKFlbkwfSsSAeF90Y1DpVpRCMSVO2KsXnZa0bQyJNUvnEvl1IyDeiOkjYYM9ftBSptJ51TqJbyVFwgADJvFhttnaMCdTy5qBhe+cblHpUmn5GbmoUrYbxa2cXFp6MG7TuBWgatSp24toG0cT1QRaZ0wZtOUSSbFc2OSjq4wM6qSgsyZKbaC1uzZ4RujS4SRMkkZHEEHDj4xIPLJxQyazRuD9FShArWu6umEnrGUP1mpmWpZ8wT6XDOL+j6fGrAbgT2jMQtNTOXOX01GZ42iZtSmtAYfTcwgKbk+/uieinEo248CTt35ReoNGqQpfmtKvutcQ/SXJkLs5xsN1jxyiXB3GBDkMzlu+UWuTwnE4w4cORy27DaI6QYCcLWC57c+ow3SFTLYFwwJI3nOJd30LdktTUqK6QTiaa5NrBUWw6ASYoVc5cEvApRm2sTi2ceECoqCHBJsIJJEipnBSlNUFCObhkzWVgdhBC2IMFJNki10JtH1LICxCzQfWBy6olp6+aFYy8AJa5GEHLda8SU+g6zDhFJU24chO/ljXptWaqwYUs8MNxlOPhCpJjouMdGYVRVzrAzGJF9l4mlScXPWxXfe9weB+cbD6n1jm/ms2zE5EbO+LKan1w9GmmDqwD3tFOLtoMjUiQaMEbssAjMDtiDRGqNeuT07HpxSh+eCCRqzU2zlEdbS/g0Y6lKd9EdKniKSjZtAnU00yW15RGE7UbZ93h1RBOL4TiC36D84MJuqFUdir2usQnUara2IS/b+QMFGjPsBPEUtsx5vPZgSSvbGnoxFZb35395wSaY1EnypbTZkyQqILklph3gDZL4kQOpSvLYAFTcAgobqVO8EgbwRmBmDDZwkoXaE0qkXK0XcsSdKEOQDc3sTbaIdUV4swFiT49EUNJVOEDLCb/R29YhaPp5jHE2wm+e3rhOVbse5y91EtJOtznBZrZLY2HXE0hldxiIB37Rcxe5bBfLI8NpPRDKDE00nAAeB4cYdQ1lcy4vy00rmlpCoXBYHYIFuTIYttvsEFGlrW2DdGHV02RIuIOu7WTFYOLd2iGXc7rdEWklIq3Km+47Yy2Z5a584HfvESLOaaMMs2BGbH4Qhp/sbk1t1JtLV6qoYtl0bREujpxmSzMYtl6O7PjFFtFIEbESSDa5zjVlysKpLHC5+EaMPCL17GLGVJpW7lHkX4nvjsbeCFGjQ5+ZgPSaCm0k0hwWRrBZoBw57jBDL0dNEtpkyWCp5obeOBj0rV6VLm0nm87AWwC/SLZGKzUKqqyJnNl8dxAgXvcNLQdqNyE2Q0pRtFmRhsJ2kQ3TXkyppoupKELlbZfiYuUVJKWolmndWyIYZbI3tLBpiMks87Yd0XoUfP9Qvm1Q0ktextlF1Be9zBtW+TdFltMxfrcyWOfZHl1ewl4lBczsRsBmLb+yBcL7EJSoWqRhlewJ6RHdYubPsdmZjIoKtmYFgQFbO8EOnqQzJizSOYUy7v6QlpqqvoaYtOkP1enlnIRSb7b5DOMuumuuJVAurEA7dhvbuja1aqVleluOeV8uMZ+k5qvPmiXhbO4tkNm2G9WJexlGtd/TzsbWA2xW07VIrKiZ2szdB4XjVUmWjPPItuCjMmM7FJaXjwi19+3riuty7WiQT5cxkxJnnnh22IjHuwvcbOMba6TWXcS7ZEZ2yziHS1UjAXsGO8DLrhibFtGNhuCeAMfVFbrENH0dIvJ42aVLULiwABEQMSbHiN0fM9Ho8u2EWOYzB4x7z5WDZ6ZPVlv71H5Y04eKqTUWLqNxjclbyovupl7ZpP/wAcRt5Tpu6RL9tj8IAYUdTw1LsZubLuHLeUyo3SpI6w5/MIibylVe5JA+5M/wDsgMjkX4el2K5ku4Xt5RqzhJHUjfF4jbyg1p+kg6pY+MCkKL5FP5UTPLuEra91x/xgOqXL+KxEdda4/wC8HsSUPyQPwjF8mmvhRWeXc9W1qrnOh1mvYu60rNlYE45bnIbNkeX1VTgkyTwlN4T559xEekeUT9XouSn2pC+yhP5Y8znWNPLJ2hpyj/SYDvcxyq0E8M3+o3YeTVZW7EeiZvKHE5BLGwvuHRBBLS2yMPR+jsAvfnHYOEa0muBF94yyEcKrq9Dv0tF5i0JNwfd8or6NALG5a+eyHpVXJ5PhmTsvwi1oiTdbnbxh+FT1MePklZFLSc0jCgvt2nb1xHpFiEw/SMTVgblRiN13Ze+HTxY3NrfGKrvzIvCL2bB4UM1sXKNiAyFo0ZFIFUcAM4vKu7ZxjL0hUhOaL574Wm5aGlxjHUjlMZk8KMpa5nsjXp+cxbj7oy6FSFLb2yEaYGBL77RugssbHHryc53ZPywjkZPO4xyJnXcrkT7GLR6WmBsSEiwAuD4RqVeuM11WWZl12X39sefDSGE5DfxyIjkuTNZiVRifTw7cuMHksKuz0OgrnpjyizdpzjXoPKO8hjcrNMwjMZWjzRtNWS20ttHCMmXVWPReKUWXc+iZ3lBkstmvZltsOR4RHo/RFLYuiqXZbsx77Z+6PH6aa3MmA3F+dnBANNGW3Oc2fIbh1RV7EJdY9HAcoZeSnO9sst0U9HzA8lrk4iVAHQIl0xpFnl4Li1sgIr6GwlT2e6AeuoyDsrGxTykC494FsoGZ6XqDZgCVBHf8oPFCijJZFJNwD84A62QMSsuRuRfszMVcO1yvp+mM1AUPoGwHrcTA6HdVKspC7DlbugikSVcjGScJyzts3xenyUnqQ10KkEdIgk8qsKbzO4GMAAVU3JI7hxiBlO+DZtGS5ebCxt29cD2kCim6tcGGRncGRb1RRXqqdLZtOlL2F1Bj2LyrzL1aLwlL4u/yjzHyYUqtpGkvmeVUj7l3P8Meh+UqZeuceqkseF/jG3Br2omq/ICsIQo7HWMp6/qPoiSaKSzyZbMwYksikm7NbMjhaPN9cFUVs8IAqh7AAAAWUA2A6QY9f1Ul4aOnH+VL8VBPvjxjWCZiqqg8Z03+NrRgwzbqyf8AdzRV0ijPhQoUbzOKHy0xEDiQO/KGRd0LLxVEleM2UPxiKk7JlrcP/K+1qaQn+bf2ZbD80eayxeSo9Wa/40S3/LMHvlmmZ0y9E4/8sD4wA0ovKcH6yV/BPv7hHNmv8N/3qbaD/wAhFuku2YzYC2cW0kMhGQw251uPRFORUZG2TDxEUdI6YmKbAC0edUW3Y9DKUYx1NObXnYiHPjkI06CnmYbkgi3o5jxEDOj653IU2tHp9Jq1NwDNBcDa39I20aeWJycVVzyQJpUWc4lsRbZmI5PdSbjbG7U6kT2a4nylH3j8IYdRnuC9XLy4Kf5oVUw85TzI0UMVThTUWYVVPwriyJHZA3UTOUbn7NwtHoNRqbKPp1yAcMK/F4gqNTaaWhqBUTJwUqoVOTsWLAbe3jBUsLNdCVsZTeqYPUsoXUeqImr3zVO+LnmiobqSQyqwJABswvY2yuNnZA3pKpBmEkm24cYdUuk0YaNnNNmhgHrR2MHlz0d4jkY8ku50+fHsYGgdUaipJwpsF7HK44iDmro5shJWFByspcLbOchtf3Xg51cmy1kyWy5qgEjhaK2uTS5mYfDYZMN19xjc22claAXW6mypkkTll5nNxvgKqNESuUwAlON4Ppdc8uW2F7i2Y3f0iTV/WOUou8pWJvc2GcDGTJIwdHam1GFTLkTWVs1YWsQdhzIyjXqNR6uZLwmS2ViLlBb8UaWtGslRLn8nJmGWgSXzQFyJUE7R0xitrRVnbUP2WHuEb4cPlNKVxLrJaWHTPJ9XY1ZJYsBYhpiDt2xep9TKmRLLTOSXnb3vtGQyHQYyW09UnbPm+20E/nkwaLlOXYu897MSSbBWFrn+84J4DLa7Iq/YyKqueWpkPYMGs2dwOroMBmsNdgmBE3AjozjX1tYtUKAx/XSpLnLZ+rUMe9TGPU6PeawKjFgtcRz5QUZNM05m1oZcyvIIAvffaJqnSbrxz4i0a+jtG8m5mTLYmyAG6HTFx3BlEhTcHjA3QBFo3WIsmCrl40+i9iGXr4jpjG0zRS1a8vNDwzglnvdCGCgkZQITpfJsRiv7oKG5TPRPItIxV8k7kEw/6bD4iNzXmbir6g8GA9lFHwjO8gb46+Zlbk5Dno5zyx37YfrFNxVU9uM2Z4OR8I6OBXnbE1tkZ8KFEtKmJ0X1mUd5AjpvYzI9+oJeCVLX1UQdygR4BUzMTs3rMx7yTHv+kJmCTMb1Uc9ykx8+RgwWuZmiv0FChQo3mcUbOp0vFW04/wAwH2QW+EY0Evk6l3r5X2RMP4GHxhdV2g/oFD3kXfK/NvUyl9WTf2nb+UQF0rcyb0CWf9RV/OYK/Km6msbM41WWtt2HCXB72PcOMDejaYMjgMMTqRbgEeTMB47m7ozSX+I16D6bfPTXcUphhsdvQD3xLpDRwmSwV9IbN14v6PpiDcG/EH5xcmygzBSpXMX/AP0R5aUvNoenUfL5jC0PSfrZY3kqO8xp656TmGsnKsxwqEKAGYDmgA5A8bwQLo1EqqVUubtc3N/Rz7oBtLz8c+a3rTHP4jaPRcOWZt+h5rFaOxBMqXO12PWx+cRkwc6kUssUdVOmIrFcViyhrYJd8rjLMwCiOlCSbatsZmrWEBBg/M0PKH1tQx7Fxj8ogQgy1lGChoJfGWzn72E/mMDV3ivUuOzKtZPtTSW4yrey7r8BAhVJbMm/CCCubFTSANxnDuYMP4owuKnM7o8/jHaq16nVwsLwuZmPohRofop+EKM+ZGjly7FnRdXPkDk3YkWyziKs07tDXA+PTFSl0kpHOzdN8cnyhPQlCBfbeH/U5pnVGnyVKkkA8N8UKSufHLVTtZQPvED4xfOrVxtAtsI3w3QWhH86pwSP/HlAjoxrBqxAw1ta9ZO6GC+yqj4Ro6w0UuXQ0bKiiZMuWa2Zyvn7QjF09MxVM9uM2Z/EYI9fualHL9WTfvCD4GO7tkX92MvzMDxBjpHm6Ool9YzX8R84DwIMtZhhk0SerTgnrY/0gqnvRBjszH0mgwU87AGIltLz+xMcgfjEZJLhGKWG2+doJpYDULX2pONupkU/lMBeldGtOBEs2Zd17X6I4eJVq0kbqfuIzV1gX6SknwiKr1lc5SxhEXKPVPMGY4HFYlmapLjuH5l8x8BCbwJYG2mTJmfOPD4xWNyemD2v0dgsyiwVTYAbcoEZFE5JdhhFyc+uDhJMjVj1j/8AnSlKzax2FsMuSAf2mmE/wiMmpmYnZvWZj3kmCryKc2hrp2zO37uUW/PAgI6WA+Jmev0OxpatSsVXTrxmy/BgfhGbBBqFKxV8joLHuRjG2o7Qb9BMd0era2TcNFUH/Kcd4t8Y8KMe5a30cydSTZclcTvhAFwMsals2IGwGPMxqHW/VAdcyX8GjFg5wjF3dh1aLb0BiOQWL5Pq31EHXMHwjI07oGbSMqzsN3BIwtiyBtnlGyNWEnZMS4NboyxBj5LJV6wn1ZTnvZB84DoPfJJL/XT24S1HtMT+WBxDtSYVP3kDHlAm4tIVB4Mo9lFHwjM0J/4tuMucP9JyPECNLT9IJlROmNPlIXnTsKvy17LMdL3SWy7VO/dEejNGFJ0thMkuuNVbk5gYgTDgBKmzWzts3wLa5OX0t9go3VRP1NmgTCuUaCysxeKFC/NF9mUayHMR4y2up65vTQs1ChawPa3JU8x/AgR5UW8Y9G0lVArXTBukrLHWxt8Y86j1nDV7Ns8pin57HoNB+q0HMOzlMf43Ce6PPo9C1n/VaIppfrclf2S58QI89jTh9U33bFVN7HVF8htMGnlE5s2RKGyVToO8t8AIGNByMdRJX1pqD8Qv4QQa/VQesmjCOayjFvyRRh6r3MXLWol6Mr4GU6RA1NmM1mm330H8kZ5oBtO2NbRM0NImLhAwcmbjac3Fz7QERGWcRvstHnOJXjiGeg4dldBfuZ3b4wo1+QTh4QowZzbkA7Qui5c2SJqC2AAORnnle/TnFLSNHyBsCWVswb+MZ1VKqKPEstm5N+AuD1iIa7SjOoLnO1hHYpwUnfoeeehHP0o4OEMbdEEvk/mNNrafGbhWL+yrH4QI0UsXu0Gfk5W1VMcbJdPPb8OEe+NWWO1gCdRjmdLv/E39YKPKS3/akUfQkoO8sflGDq/Kx1MheMxPA3+Eej6b1NSpnNNea4vhFgBYBRbae+N1WpGE1fszPGLknY8pC3NuOUHOus8iYsr6KypOWW0L/WB6r0asuu5BCWCzUW5tc3Kk7OswX6w0azauYMN2CuxJcqLSkFwLA8DFzmsyfoUlowekzy1LOTJcHJsCBtGJla/H0xAhUaU5Kaq2zOd4OdHS5bS5xVSt0K2LYr2UzBu4y4BKgynnGVNG0CzDd1GOVjV7W5qo6wHaY0mCl878RsiWn0gsyXbNSLZiElAkqWVxB1/vbEdNMXMWtlGToNSLP6VwDM3tGXWjEMV8jnbhHLqSw7oar80Bss7GLSsXlPWdQ15PQNU4/wAQzrdqpL94MBMH1KolavKB9Mn8VQfgIAo7GBXkb9THX94UFPk3dVrAzsqhZbm7EKLmwtn1mBaFGucc0XETF2dz359MU42z5Q/9xPnEZ1gpRtqZP7xPnHgsdjH4GPcdz32PdW1nox/vMn94vzjzbykaTlz6hDKdXVZQF1NxcsxI90CcchtLCxpyzJgzquSsKPSPJIllqH6ZY7gxPvjzePS/JycFBUzPtTD7MpTExf8Ax2+hKXvATS2mNiYA3pq9888/+0sp6wbEdUUtCTMJZvVenPdOU/CLOiKqTLMkVDlJb01RLZlF2HKPUJcDftitPWWoqRIczJYErA5GEnNSbg7LG47IO28fp+SvU2UnjEU3ISO42+EaNPVc6x3jKMOacE6aSbhpjsPvMSB3ERMZ5e72OQsOjpjyM6Xndj08a6yK5b0nNtQTm+uqFUdSc74QHykxEKNpIA6ybQT6y8yipJe9jNmHvwg+MD2j54lzZbsLhHViBvwkG3hHqsFG1BWPN13eo2ema96Dnz0kS5CYhLxYs1FrBVXaf2oCNI6p1MiW02aiqi2vz1JzIAyHSYK38pq7qdu1x8oxNZtdmqpJlcjgBZSTjLeib2tYQNFVo2jbQk8j1Kvk+psdfJ+yWY9in4kRd0no9Js2bNacVLNMmMBJdwqGYygllOzIbol8l8u06dNtlKkse/P8sS6JkmYsyWCoeZQoFxMFBJm4jme2CnK1RvtYFLypGfT0iy5U5knLMVpbDJXUgy2lvmGA3ExitVFY3NFJZeRJUsZlQhAYNnyOEWttGLf0RkNSKbX4RyuIxTqJnRwVRxg0Vf0meIhRY82Xh4Qo5+VG3msozZz2IyIPV4RnS9XEYYXFmbYRAPaHBiNmUblC2zOcpegRaa1VmyCLEEHZGzqCvJpXs5AKyFQXNvTfO3HJRAP5w3rHvMdFQ3Ew+E2mmwJWeyDuRWYGDo+FlNwQQCIuvrTPO2qf95b3GPORUHo7h8olNT0CNbxifwiOU+56Fq/pSV55KedOUDlAXdm4Z3J7BBE2tVMKhpzTUZG85QhZihrTGYBhfoIjyFDcbO7+sbGj5FK5VWFUWJt+rMjb0BwDC54lPVoKNLoHFHrBRo3NmhZZmjJ2BYIZbqxOEW+lArytM7Bpkwc3ZtEVdYaGnkzMMhprAc1uWwg4wAXFlAyAZR13jJBHR4QitJVbN6DIRcNAjqZlOwGGcFO8C8SSFp8jyy4hv+cYEvR85xeWotxLqPC946NEVB3IO0n3CMzUVpces29gplpSspPKpe+y9u3OHVBpLj9YptwN/dA+NXJ2G/KJe+wKxPXErarzBh/Wkk3vhlMcPXAWj3Yfm7Hux0GarRNPKksq3lyXXFexBGKxsLj0uEDg8mdT9bJ75n8kVNC6018qRLlCW7iWiorclMF1UWU2EsjYBviWfrnpTFZKOY49bnr2WMuNVLEygssWZ50bu7LK+TKfvnSu5z8IePJlN31Esfdb5iKUvW3SxOdE4G8ln9wlQI69a4aQmSxTT5bU4m5kY2JdQbYTdRzb99rbIcsXVelxboxXQ29IaIo5JImaTkXG0IjTCOiyMc4wavSNEnoz5sz9mnwj8c0e6MPSmrU2SiuQcJGR3RgtMttyg1iZvr+AHTQTztOyh6Ic/tBV9xMV21g4J3n+kDbTxuN+qNeVoCqIzkOv7VlPccxFvFSXUipX6Fg6ff1VHfF+m16rJclpEuYElPixKEQ3xCzZsCdnAxivoaoH+H3n+kPpNDsb8s/JWta0tpt+PonK2W3jCp4i+7GRoS6It0+tdXLXBLnzFTOyg2XM3NhsGd4rVWn6iZ6c6Y19t2NujKOV2iAq3lzXmtcc0SHXLebm8aej9ByjId3SYXQegZhllt3MHJ3PVA89bhOhKOjMR9JTTtmOetmPxhhrZnrt7Riao0VMY4pdPOVchhtMc3AzPo3zsTssIJKDVWnUDlzOLWBIF1HZmDbdeFzrRiMp4edS6QKGrc7WbvMN84bie8wfz9W6LkcayDkcL4pk2+exgQ8ZEvRdKGAEuUwJyEx3Ui59dDmOtSemHQlKUc0SSwsluC/nDcT3mO+cNxPeYO6zQdBJYLUSUlEi4JaayEDIkMjNb7wWIqrRujUAIlynB9SZMv1m4glneyAVFd0BQq3Gxm7zD/Pn9dvab5wc6P1f0dPlzmEl1aUuIATHz28ADuMNk6tUIDOZRIUqtiZj3LC+QJOQ2Xi0qnYjo+oErpGaBYTZlr3tja1+IF7RcOm5mEETJizAbNzrqR9Flv6J3EZjYRbZBEND0asuKQSHBZQAxfK90sLkjIm+4ZHdeI6JkMf/ACrIvG7YjwyBso2b79UIqzyu0kMp4eb90Hv03P8ArGhQSfoCm+pf2pn80KF8+HyjPCVu5qNomntnRIB0pKHua8MXVynbbRy8+lwe5VgnPAC3XnHbcTlwy+UHy5DrJ9AWGolO2ySF+/OPgXWIz5NqYm5eaPsgqo72LHxgsKjq6N0dvaL5bAdNPoDEvyd0Y2iY3XNt7li1L1HoF/wc/tPMcfKNwTDxPf8AIQ1nNtviYnLLVIzDq1S/RkSiP+Eh8cUWaXQtOuyVLB+yoGfTYZHtiUuSdtgP7yzhwA9Y99vdaKVMZyiCq0eD6GRO++Q6wTc9kV/MUX05xBO4NlfoG7qzi+yr28Sb++GMg6+sfKI6YUYWKDUqfQaYx6QLdouD3AxHNUrYXW/AID1A3AzjSQW+kf74QyZJQ5kAkb8/C0A6PYbGKvqNps/SCrbx/Bbxi4duRG/cD8BEKkDZfvPzh3LdJg407ICVLXQ36WradSTZKTCJksXXC2EgekgOE5DmsvVaAU6UnfXTf3j/ADgt1fqbTbcVN/AwGVQAdgNgZgOoE2h9B2biwY4bM2S/pGd9dN/eP84DdYKpptauN2coJY5xLW2vbM/agmm3CkgbAbX2d8BST8dWzH1uzIBfhB1pLJoZ8VRVNJH0Nq1IWfRFHAYBN/VHzhrPLC1MxRsViB2Ex9E+TGdiksvRHzzrf/5yf/xH/iMYImUZqrLDVlOC6y/1inG5wqpGasTuzAj1Sq1rny3ZPOy+EkYlONTbeCRmI8f0bblpd9mNL9RIvHo6UMnf4Yj72EaadWlBe0Zqw+Fq1k+Wl+5qrrzUD/FJ65co+9YJ9L6Z/wC7BNfCJzhLYcKNznGYts5u3tgLlCQpyl4uliT4C3vieZpRyuAHDL9RAJa9oW1+28Kq4zDNrKtjdDhWIb1aR1dKWVnxznwuFAVi98rmacxgQm2G973PAxEKiZNCkrNAs5YBp9mzASWTmBsJLbAGyzFizzk7vh77QjVMePeYXPiFNqyiaI8HqXu5/YgM2sO8nrxgbLbwLQ5TWfVy7ftD+aHGaT/Z+Jhnd3CMLrRfQ2x4fJfF+CbHUWsyy7cOUt84klh7gsZQH7SN71NorYjxjoY8TEjXttcJ8OUl5maFcBNsXaUxAyLc7s9GM1tEruwD9l5qC/GyFYcWPE95jnae8wfipeotcJprqPmSZ4TDKmy14g8qVI6b3Y+1HEp5tuey7P8ADL945RCOw3hnaYVumBeIb3Q6GBcdpMkl0GRKtm2ZJJxXGy5IBuDu3dEclyXNwStx9oAG+wjO3WNx6CLs7TCUEMDc8Dmdh29u8dIELzJ7oN0alPzRe3oiXzZvWX95L/mjkQco/rHvMKJy12J4r9S/g3TXv9W/tSz+aF+kD9W/cp9xij5+OBhefDpjoeIh85l8G/k/v8ls6S4pN/dsfdHP0mu/GOtGHwit56I754OMXzl86C8J+kn/AErL9cQ9a9Dscd8V/PBxhpmqfVPXYxOa/mX9/cnhl8pdFSOI7xDuWjNwofor2AD3Rzkk4W6ifnE5svQvw0ezNLl4XLxm4ODP3/MR259bvAiOu+xfhYmhy0cM6M9prAbid20RCzsdpt0Ll4nP3QLxKRPC67Go9QBtNuuGGq4Anw99r9kZgy2ZHjtPec4THrPWYRLFvoOjhF1NKVpFkN1ZVPtnuNrdxiKq0hi24id7Xwk+wFikG4fKFeFPEzewxYSmndoeZu8It+JGI95zijNpEYklASb52sc9uYi2ej+/GOQmVWct2N5FO1sqNvU/WI0bZpjQ7QDZh1bj1G3XHnWndCTp1TNmIoCu7suJgDYkkXtfjBTeFeGRxE4qxiq8Jw03e1voCNLqpNDBmdBYg5XJyN+AgvtHCbRUbSC7Eu5+wL+PojvgJzlU3H0MPRwqaj1Llo7FHHObYqoPtEse5cvGF5qx9Ka3UtkHgCfGA23H8xvZP8fkuMYrPXSxkXW/C4J7hDRQS96hv27v/ETFhFA2ADqy90VmRPaei+/+iuKwH0Vc9SMPEgCF5w52Sm+8yD3EmLMIwOZdi8sur+xXxzfVQdbsfcsK031kH3GP5hE8ImLzPoiZO7ZAJczfM7kA95McNO31r9glj8sKbpGUvpTEH3h8IpzNYKcfTJ6lb5QaVR7L7CJVaEfen/2/9LgpT9bM70+Cx3zX/Mme0PlGU+tUncrnsHziJtbZe6W3eBB8qt2EPG4NfH+Ta81+3M9r+kOWQQbiZMy2Zr2H0YwDrev1R9r+kN/2vH1R9v8A6YLlVewL4hgvm/IQci//AKif7Y/lhRgf7Xj6r8X/AEwovJW7C/GYDuv4Y0a2f5fjDhrYv1fj/SBOOxv8JS7HDXF8Uvi+wXLrUm9D3/0iRdaJW8NAbCgfB0g1xrFLqv4DddZJPFvD5xMmnZJ+n4fKAKOQLwMBq47iOqR6Kmk5R2OO4j3iJkrEOx19ofOPNBDxMPE95gHgV0kOjx+fxQR6es08Y60w3AuM1vltHOKi/D0THmkmqcEYWN4I6TSWA5k3sFLMCykrcm2ywuTvhU8PKC3ubaHFYVmla3cKw5jhMZ9LpNWtewvsIN1vwvuPQY0CIyO63OtGcZaoUKG4o5eBzBj45Dbwoq5DpjkchRVyHYQhQohRTMrlWOPNFNgu4kbWbiL5W6IuDLIbIipybG/rN/EbRLBSk9gKcV73VihWhQoEMUKK9bWpKF3a3Abz1CBbSOs7tlK5g47W793Z3w2nQnU2MeJx1HDrzPXsgqqqtJYu7hevb2DaYxavWpBlLUt0nIfOBN2LG5JJO07Y6srMXyjdDCQW+pwq/G6stILL92alTrJObYQo+yPibmMydUu3pMT1kn3xqaP0KJqOQxDJs2WMVU0cMLMz2wjIYb3O4bcodHlrRLY5dTE1anvybKF4RhxSG2h1hF0IxyJpdK7eipMKfTOlsSkX2XiEzLYihRyFFFl/zxPqj+8P8sKIvOh9WvjCiE1H8lK9Y/32RzkZfrxTjsOsLsWuQX1x/fbHPNOBH97feIrQS0cpPMgz3vjcggAm9wLG5GWQimC3YwjRnoiKZIIF7RpG+RGw7YVUvNPVFal3MiFHI7FhlrRy87F6gLduxfxFT2RryZDqoLKbbssoo6HS977C6A9VmJH8PdB0JI2Wyy+I+Ajn4upZpHoOEYfNByB6RQFgWlekNq7iOEa+hau9ka9jcLfaCNqHxt1EbospKEuYrLsbaOnaCIZrDS4JquuXKqWI2WdDkw7R4mMubNozrKHKd0WnWxhsSs11VvWAMRRnaszendXFCjscgSxR2FCiFChRwmGNNA4xZV0jkrIsOkHvAHvUxLGdN0rLQzCwfmohyAz5+H1svSip/tTJ9WZ3L/NDXSm9UjKsXRi3Fy2ZuRiaa0+sq6y7M+87h8zFTSWsIeWRKxKd5IANjwsT0wKkxpw+FvrM5nEOK5fJRevf/RLUVDTGxMSSd5iMiOQo6CSR5qTlJ3bJ2GQ6obihmM90OAvnEAa1CLQ1YqBw1+ePHpjKnzebbi3uh0nNeqIKraICMEpN9xlSKtdEDWuIc0rhaGNuhwEMkJvodQW6+i8J7n0iTbiSYQh14G5LkExbRxFvtNodNOcMgkMWxJyJ4r3iFEUKC0If/9k=">
            <a:extLst>
              <a:ext uri="{FF2B5EF4-FFF2-40B4-BE49-F238E27FC236}">
                <a16:creationId xmlns:a16="http://schemas.microsoft.com/office/drawing/2014/main" id="{B2D05B08-7DC3-4691-A226-2EA0671985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271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16387" name="pole tekstowe 7">
            <a:extLst>
              <a:ext uri="{FF2B5EF4-FFF2-40B4-BE49-F238E27FC236}">
                <a16:creationId xmlns:a16="http://schemas.microsoft.com/office/drawing/2014/main" id="{E3DB0FA3-9D85-4371-B00A-E8B34BDC6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631" y="1228689"/>
            <a:ext cx="47164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Opis wybranych spraw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0CF2991-1FC9-4694-8085-83F047977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094" y="615657"/>
            <a:ext cx="7074859" cy="4421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2AC4CE8-A571-4F5F-B3E0-DC44BA081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3" y="1551855"/>
            <a:ext cx="7074859" cy="5306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1158240" y="636104"/>
            <a:ext cx="9875520" cy="5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Sprawa zabójstwa sprzed ponad 20 lat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134223" y="1339453"/>
            <a:ext cx="11619711" cy="355971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28650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300" b="0" dirty="0">
                <a:effectLst/>
                <a:latin typeface="+mn-lt"/>
                <a:ea typeface="Times New Roman" panose="02020603050405020304" pitchFamily="18" charset="0"/>
              </a:rPr>
              <a:t>Od września 2020 roku funkcjonariusze Wydziału Kryminalnego KMP w Tarnowie prowadzili czynności w ramach powierzonego przez Prokuraturę Okręgową            w Tarnowie śledztwa dot. </a:t>
            </a:r>
            <a:r>
              <a:rPr lang="pl-PL" sz="1300" b="1" i="1" u="sng" dirty="0">
                <a:effectLst/>
                <a:latin typeface="+mn-lt"/>
                <a:ea typeface="Times New Roman" panose="02020603050405020304" pitchFamily="18" charset="0"/>
              </a:rPr>
              <a:t>zabójstwa ekspedientki które miało miejsce w dniu 23 stycznia 2001 roku w Niedomicach</a:t>
            </a:r>
            <a:r>
              <a:rPr lang="pl-PL" sz="1300" b="0" dirty="0">
                <a:effectLst/>
                <a:latin typeface="+mn-lt"/>
                <a:ea typeface="Times New Roman" panose="02020603050405020304" pitchFamily="18" charset="0"/>
              </a:rPr>
              <a:t>, w sklepie spożywczym nazywanym przez mieszkańców „Jezioranami”. Ofiara z licznymi ranami kłutymi, zadanymi ostrym narzędziem, została ujawniona w kałuży krwi na posadzce sklepu.</a:t>
            </a:r>
            <a:endParaRPr lang="pl-PL" sz="13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628650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300" dirty="0">
                <a:effectLst/>
                <a:latin typeface="+mn-lt"/>
                <a:ea typeface="Times New Roman" panose="02020603050405020304" pitchFamily="18" charset="0"/>
              </a:rPr>
              <a:t>W ramach sprawy i czynności podjętych bezpośrednio po zdarzeniu zabezpieczono szereg śladów, w tym </a:t>
            </a:r>
            <a:r>
              <a:rPr lang="pl-PL" sz="1300" dirty="0" err="1">
                <a:effectLst/>
                <a:latin typeface="+mn-lt"/>
                <a:ea typeface="Times New Roman" panose="02020603050405020304" pitchFamily="18" charset="0"/>
              </a:rPr>
              <a:t>traseologicznych</a:t>
            </a:r>
            <a:r>
              <a:rPr lang="pl-PL" sz="1300" dirty="0">
                <a:effectLst/>
                <a:latin typeface="+mn-lt"/>
                <a:ea typeface="Times New Roman" panose="02020603050405020304" pitchFamily="18" charset="0"/>
              </a:rPr>
              <a:t> oraz biologicznych, tj. krew – najprawdopodobniej sprawcy, który mógł zranić się atakując ofiarę ostrym narzędziem. </a:t>
            </a:r>
            <a:r>
              <a:rPr lang="pl-PL" sz="1300" b="1" i="1" u="sng" dirty="0">
                <a:effectLst/>
                <a:latin typeface="+mn-lt"/>
                <a:ea typeface="Times New Roman" panose="02020603050405020304" pitchFamily="18" charset="0"/>
              </a:rPr>
              <a:t>Przesłuchano setki osób, mogących mieć wiedzę lub związek z tym przestępstwem</a:t>
            </a:r>
            <a:r>
              <a:rPr lang="pl-PL" sz="1300" dirty="0">
                <a:effectLst/>
                <a:latin typeface="+mn-lt"/>
                <a:ea typeface="Times New Roman" panose="02020603050405020304" pitchFamily="18" charset="0"/>
              </a:rPr>
              <a:t>. Ustalano możliwe wersje i motywy zabójstwa 35-letniej mieszkanki Biskupic Radłowskich. Pomimo szeroko zakrojonych działań w lipcu 2002 r. śledztwo zostało umorzone z powodu niewykrycia sprawcy i do tej również pory sprawa pozostawała niewyjaśniona.</a:t>
            </a:r>
          </a:p>
          <a:p>
            <a:pPr marL="628650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300" dirty="0">
                <a:latin typeface="+mn-lt"/>
                <a:ea typeface="Times New Roman" panose="02020603050405020304" pitchFamily="18" charset="0"/>
              </a:rPr>
              <a:t>W</a:t>
            </a:r>
            <a:r>
              <a:rPr lang="pl-PL" sz="1300" dirty="0">
                <a:effectLst/>
                <a:latin typeface="+mn-lt"/>
                <a:ea typeface="Times New Roman" panose="02020603050405020304" pitchFamily="18" charset="0"/>
              </a:rPr>
              <a:t> ramach podjętego na nowo śledztwa funkcjonariusze WK KMP w Tarnowie, wspólnie z funkcjonariuszami WK KWP w Krakowie Zespołu ds. Przestępstw Niewykrytych, gruntownie przeanalizowali zgromadzony w sprawie materiał dowodowy, obrali nowe kierunki działań a następnie wytypowali szereg kolejnych osób, które mogły mieć związek z przestępstwem. Osoby te przesłuchano i </a:t>
            </a:r>
            <a:r>
              <a:rPr lang="pl-PL" sz="1300" b="1" i="1" u="sng" dirty="0">
                <a:effectLst/>
                <a:latin typeface="+mn-lt"/>
                <a:ea typeface="Times New Roman" panose="02020603050405020304" pitchFamily="18" charset="0"/>
              </a:rPr>
              <a:t>pobrano do badań próbki DNA (od ponad 700 osób</a:t>
            </a:r>
            <a:r>
              <a:rPr lang="pl-PL" sz="1300" b="1" i="1" u="sng" dirty="0">
                <a:latin typeface="+mn-lt"/>
                <a:ea typeface="Times New Roman" panose="02020603050405020304" pitchFamily="18" charset="0"/>
              </a:rPr>
              <a:t>). </a:t>
            </a:r>
            <a:r>
              <a:rPr lang="pl-PL" sz="1300" dirty="0">
                <a:latin typeface="+mn-lt"/>
                <a:ea typeface="Times New Roman" panose="02020603050405020304" pitchFamily="18" charset="0"/>
              </a:rPr>
              <a:t>Opinia wydana przez Instytut Ekspertyz Sądowych w Krakowie w sprawie badania </a:t>
            </a:r>
            <a:r>
              <a:rPr lang="pl-PL" sz="1300" dirty="0">
                <a:effectLst/>
                <a:latin typeface="+mn-lt"/>
                <a:ea typeface="Times New Roman" panose="02020603050405020304" pitchFamily="18" charset="0"/>
              </a:rPr>
              <a:t>genetycznego stwierdziła zgodność profilu 39-letniego mieszkańca powiatu tarnowskiego ze śladem DNA pozostawionym przez zabójcę. </a:t>
            </a:r>
            <a:r>
              <a:rPr lang="pl-PL" sz="1300" b="1" i="1" u="sng" dirty="0">
                <a:effectLst/>
                <a:latin typeface="+mn-lt"/>
                <a:ea typeface="Times New Roman" panose="02020603050405020304" pitchFamily="18" charset="0"/>
              </a:rPr>
              <a:t>W chwili popełnienia zbrodni sprawca miał 17 lat i był wówczas uczniem szkoły zawodowej</a:t>
            </a:r>
            <a:r>
              <a:rPr lang="pl-PL" sz="13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9AD897F-116B-48BD-BC4A-0695EB451EC0}"/>
              </a:ext>
            </a:extLst>
          </p:cNvPr>
          <p:cNvSpPr txBox="1"/>
          <p:nvPr/>
        </p:nvSpPr>
        <p:spPr>
          <a:xfrm>
            <a:off x="585200" y="4899170"/>
            <a:ext cx="7383671" cy="1525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l-PL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Prokurator Prokuratury Okręgowej w Tarnowie przedstawił zarzut zabójstwa   !!! </a:t>
            </a:r>
          </a:p>
          <a:p>
            <a:pPr marL="285750" indent="-285750" algn="ctr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l-PL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Sprawca przyznał się do dokonania zabójstwa  !!! </a:t>
            </a:r>
          </a:p>
          <a:p>
            <a:pPr marL="285750" indent="-285750" algn="ctr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l-PL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Dokładnie pamiętał dzień, w którym zabił kobietę   !!! </a:t>
            </a:r>
          </a:p>
          <a:p>
            <a:pPr marL="285750" indent="-285750" algn="ctr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l-PL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 popełnioną zbrodnię grozi mu dożywocie   !!!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179A330-4342-C709-F95F-F9D687B8F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7693" y="4726358"/>
            <a:ext cx="3144283" cy="187104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0099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ole tekstowe 2">
            <a:extLst>
              <a:ext uri="{FF2B5EF4-FFF2-40B4-BE49-F238E27FC236}">
                <a16:creationId xmlns:a16="http://schemas.microsoft.com/office/drawing/2014/main" id="{D86179B6-1DBD-4714-BB84-131BAB896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143" y="673101"/>
            <a:ext cx="63357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Zasięg terytorialny działania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</a:t>
            </a:r>
          </a:p>
        </p:txBody>
      </p:sp>
      <p:sp>
        <p:nvSpPr>
          <p:cNvPr id="6149" name="pole tekstowe 2">
            <a:extLst>
              <a:ext uri="{FF2B5EF4-FFF2-40B4-BE49-F238E27FC236}">
                <a16:creationId xmlns:a16="http://schemas.microsoft.com/office/drawing/2014/main" id="{B284AF43-AC43-4467-997C-72C533A3E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4292" y="3002490"/>
            <a:ext cx="281854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Powiat tarnowski</a:t>
            </a:r>
          </a:p>
          <a:p>
            <a:pPr eaLnBrk="1" hangingPunct="1"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(ok. 200 tyś. mieszkańców) 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32289564-0635-43AB-8DA8-FFA9A9760995}"/>
              </a:ext>
            </a:extLst>
          </p:cNvPr>
          <p:cNvSpPr/>
          <p:nvPr/>
        </p:nvSpPr>
        <p:spPr>
          <a:xfrm>
            <a:off x="5553307" y="2060678"/>
            <a:ext cx="3015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altLang="pl-PL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Miasto Tarnów </a:t>
            </a:r>
            <a:b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(ok. 110 tyś. mieszkańców) 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B1EE8CE-171C-43A9-A4E9-463CDA0A61EB}"/>
              </a:ext>
            </a:extLst>
          </p:cNvPr>
          <p:cNvSpPr/>
          <p:nvPr/>
        </p:nvSpPr>
        <p:spPr>
          <a:xfrm>
            <a:off x="7649630" y="3946331"/>
            <a:ext cx="24927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Miasta - 7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Żabno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Radłów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Wojnicz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Zakliczyn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Ciężkowice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Tuchów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Ryglice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9CEA6BDB-F1DB-46AA-B67A-0C97B23B632F}"/>
              </a:ext>
            </a:extLst>
          </p:cNvPr>
          <p:cNvSpPr/>
          <p:nvPr/>
        </p:nvSpPr>
        <p:spPr>
          <a:xfrm>
            <a:off x="9462229" y="3945814"/>
            <a:ext cx="28185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Gminy – 9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Tarnów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Wierzchosławice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Wietrzychowice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Lisia Góra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Skrzyszów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Pleśna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Gromnik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Rzepiennik Strzyżewski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Szerzyny</a:t>
            </a:r>
          </a:p>
        </p:txBody>
      </p:sp>
      <p:sp>
        <p:nvSpPr>
          <p:cNvPr id="6" name="Nawias klamrowy zamykający 5">
            <a:extLst>
              <a:ext uri="{FF2B5EF4-FFF2-40B4-BE49-F238E27FC236}">
                <a16:creationId xmlns:a16="http://schemas.microsoft.com/office/drawing/2014/main" id="{88DC0717-8A3F-4706-B7B2-F71A410BA537}"/>
              </a:ext>
            </a:extLst>
          </p:cNvPr>
          <p:cNvSpPr/>
          <p:nvPr/>
        </p:nvSpPr>
        <p:spPr>
          <a:xfrm rot="16200000">
            <a:off x="8854841" y="2848782"/>
            <a:ext cx="276481" cy="1917579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ysClr val="windowText" lastClr="000000"/>
              </a:solidFill>
            </a:endParaRPr>
          </a:p>
        </p:txBody>
      </p:sp>
      <p:pic>
        <p:nvPicPr>
          <p:cNvPr id="1026" name="Picture 2" descr="C:\Users\michal.fruzynski\Downloads\mapa_powiat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15" y="1060476"/>
            <a:ext cx="4993583" cy="578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06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1158240" y="636104"/>
            <a:ext cx="9875520" cy="5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Brutalne zachowania pseudokibiców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0" y="1356232"/>
            <a:ext cx="11829436" cy="533818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28650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300" dirty="0">
                <a:effectLst/>
                <a:latin typeface="+mn-lt"/>
                <a:ea typeface="Times New Roman" panose="02020603050405020304" pitchFamily="18" charset="0"/>
              </a:rPr>
              <a:t>W dniu 1 stycznia 2022 r. wedle tradycji na stadionie piłkarskim klubu </a:t>
            </a:r>
            <a:r>
              <a:rPr lang="pl-PL" sz="1300" dirty="0" err="1">
                <a:effectLst/>
                <a:latin typeface="+mn-lt"/>
                <a:ea typeface="Times New Roman" panose="02020603050405020304" pitchFamily="18" charset="0"/>
              </a:rPr>
              <a:t>Tarnovii</a:t>
            </a:r>
            <a:r>
              <a:rPr lang="pl-PL" sz="1300" dirty="0">
                <a:effectLst/>
                <a:latin typeface="+mn-lt"/>
                <a:ea typeface="Times New Roman" panose="02020603050405020304" pitchFamily="18" charset="0"/>
              </a:rPr>
              <a:t> Tarnów rozegrany został mecz towarzyski pomiędzy drużynami „Kawalerów”                              i „Żonatych”, w którym zagrali piłkarze związani z tym klubem. W trakcie tego meczu </a:t>
            </a:r>
            <a:r>
              <a:rPr lang="pl-PL" sz="1300" b="1" i="1" u="sng" dirty="0">
                <a:effectLst/>
                <a:latin typeface="+mn-lt"/>
                <a:ea typeface="Times New Roman" panose="02020603050405020304" pitchFamily="18" charset="0"/>
              </a:rPr>
              <a:t>na teren stadionu, murawy wtargnęła grupa kilkunastu zamaskowanych pseudokibiców </a:t>
            </a:r>
            <a:r>
              <a:rPr lang="pl-PL" sz="1300" dirty="0">
                <a:effectLst/>
                <a:latin typeface="+mn-lt"/>
                <a:ea typeface="Times New Roman" panose="02020603050405020304" pitchFamily="18" charset="0"/>
              </a:rPr>
              <a:t>antagonistycznego klubu Unii Tarnów, </a:t>
            </a:r>
            <a:r>
              <a:rPr lang="pl-PL" sz="1300" b="1" i="1" u="sng" dirty="0">
                <a:effectLst/>
                <a:latin typeface="+mn-lt"/>
                <a:ea typeface="Times New Roman" panose="02020603050405020304" pitchFamily="18" charset="0"/>
              </a:rPr>
              <a:t>którzy uzbrojeni w kije bejsbolowe i inne niebezpieczne przedmioty w tym młotek, publicznie bez powodu napadli kibiców klubu </a:t>
            </a:r>
            <a:r>
              <a:rPr lang="pl-PL" sz="1300" b="1" i="1" u="sng" dirty="0" err="1">
                <a:effectLst/>
                <a:latin typeface="+mn-lt"/>
                <a:ea typeface="Times New Roman" panose="02020603050405020304" pitchFamily="18" charset="0"/>
              </a:rPr>
              <a:t>Tarnovii</a:t>
            </a:r>
            <a:r>
              <a:rPr lang="pl-PL" sz="1300" b="1" i="1" u="sng" dirty="0">
                <a:effectLst/>
                <a:latin typeface="+mn-lt"/>
                <a:ea typeface="Times New Roman" panose="02020603050405020304" pitchFamily="18" charset="0"/>
              </a:rPr>
              <a:t>, a następnie dokonali ich pobicia</a:t>
            </a:r>
            <a:r>
              <a:rPr lang="pl-PL" sz="1300" dirty="0">
                <a:effectLst/>
                <a:latin typeface="+mn-lt"/>
                <a:ea typeface="Times New Roman" panose="02020603050405020304" pitchFamily="18" charset="0"/>
              </a:rPr>
              <a:t>, poprzez zadawanie uderzeń młotkiem, styliskami od siekier, pięściami oraz kopanie po ciele, narażając w szczególności trzech z nich na bezpośrednie niebezpieczeństwo utraty życia albo nastąpienia skutku w postaci m.in. ciężkiego uszczerbku na zdrowiu. </a:t>
            </a:r>
          </a:p>
          <a:p>
            <a:pPr marL="628650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300" dirty="0">
                <a:effectLst/>
                <a:latin typeface="+mn-lt"/>
                <a:ea typeface="Times New Roman" panose="02020603050405020304" pitchFamily="18" charset="0"/>
              </a:rPr>
              <a:t>Cały przebieg zdarzenia, zamaskowanie sprawców, jego dynamikę i nagłość oraz poziom stresu jaki wówczas towarzyszył osobom pokrzywdzonym skutkował tym, iż nie byli w stanie wskazać i rozpoznać sprawców, jak również szczegółów dot. m.in. ubioru czy cech charakterystycznych. </a:t>
            </a:r>
          </a:p>
          <a:p>
            <a:pPr marL="628650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300" dirty="0">
                <a:latin typeface="+mn-lt"/>
                <a:ea typeface="Times New Roman" panose="02020603050405020304" pitchFamily="18" charset="0"/>
              </a:rPr>
              <a:t>F</a:t>
            </a:r>
            <a:r>
              <a:rPr lang="pl-PL" sz="1300" dirty="0">
                <a:effectLst/>
                <a:latin typeface="+mn-lt"/>
                <a:ea typeface="Times New Roman" panose="02020603050405020304" pitchFamily="18" charset="0"/>
              </a:rPr>
              <a:t>unkcjonariusze którzy przejęli postępowanie do dalszego prowadzenia, podjęli niezwłocznie szeroko zakrojone czynności służbowe mające na celu ustalenie sprawców, ich udziału, ról oraz przebiegu całego zdarzenia. W efekcie dokonali ustalenia części osób mogących mieć bezpośredni związek ze zdarzeniem. Miało nimi być </a:t>
            </a:r>
            <a:r>
              <a:rPr lang="pl-PL" sz="1300" b="1" i="1" u="sng" dirty="0">
                <a:effectLst/>
                <a:latin typeface="+mn-lt"/>
                <a:ea typeface="Times New Roman" panose="02020603050405020304" pitchFamily="18" charset="0"/>
              </a:rPr>
              <a:t>siedmiu mężczyzn, zdefiniowanymi pseudokibicami klubu sportowego Unii Tarnów (wchodzący w skład czołowej bojówki tego klubu, liderzy grupy)</a:t>
            </a:r>
          </a:p>
          <a:p>
            <a:pPr marL="628650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300" dirty="0">
                <a:effectLst/>
                <a:latin typeface="+mn-lt"/>
                <a:ea typeface="Times New Roman" panose="02020603050405020304" pitchFamily="18" charset="0"/>
              </a:rPr>
              <a:t>W efekcie powyższego kolejno u </a:t>
            </a:r>
            <a:r>
              <a:rPr lang="pl-PL" sz="1300" b="1" i="1" u="sng" dirty="0">
                <a:effectLst/>
                <a:latin typeface="+mn-lt"/>
                <a:ea typeface="Times New Roman" panose="02020603050405020304" pitchFamily="18" charset="0"/>
              </a:rPr>
              <a:t>zatrzymanych sprawców ujawniono różnego rodzaju materiał dowodowy</a:t>
            </a:r>
            <a:r>
              <a:rPr lang="pl-PL" sz="1300" dirty="0">
                <a:effectLst/>
                <a:latin typeface="+mn-lt"/>
                <a:ea typeface="Times New Roman" panose="02020603050405020304" pitchFamily="18" charset="0"/>
              </a:rPr>
              <a:t>, tj. odzież odpowiadającą tej z dnia zdarzenia – w tym charakterystyczne maski, narzędzia w postaci pałek, maczet, styliska od siekier oraz młotek. Ponadto ujawniono i </a:t>
            </a:r>
            <a:r>
              <a:rPr lang="pl-PL" sz="1300" b="1" i="1" u="sng" dirty="0">
                <a:effectLst/>
                <a:latin typeface="+mn-lt"/>
                <a:ea typeface="Times New Roman" panose="02020603050405020304" pitchFamily="18" charset="0"/>
              </a:rPr>
              <a:t>zabezpieczono środki odurzające </a:t>
            </a:r>
            <a:r>
              <a:rPr lang="pl-PL" sz="1300" dirty="0">
                <a:effectLst/>
                <a:latin typeface="+mn-lt"/>
                <a:ea typeface="Times New Roman" panose="02020603050405020304" pitchFamily="18" charset="0"/>
              </a:rPr>
              <a:t>w postaci marihuany, a także szereg telefonów komórkowych. Z uwagi na ujawnienie opisanych środków zatrzymano dodatkowo osobę za to odpowiedzialną. </a:t>
            </a:r>
          </a:p>
          <a:p>
            <a:pPr indent="449580" algn="just">
              <a:lnSpc>
                <a:spcPct val="125000"/>
              </a:lnSpc>
              <a:spcAft>
                <a:spcPts val="600"/>
              </a:spcAft>
            </a:pP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9AD897F-116B-48BD-BC4A-0695EB451EC0}"/>
              </a:ext>
            </a:extLst>
          </p:cNvPr>
          <p:cNvSpPr txBox="1"/>
          <p:nvPr/>
        </p:nvSpPr>
        <p:spPr>
          <a:xfrm>
            <a:off x="1759119" y="5230812"/>
            <a:ext cx="6545981" cy="1145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l-PL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Ustalono i zatrzymano sprawców   !!!</a:t>
            </a:r>
          </a:p>
          <a:p>
            <a:pPr marL="285750" indent="-285750" algn="ctr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l-PL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Zabezpieczono </a:t>
            </a:r>
            <a:r>
              <a:rPr lang="pl-PL" sz="1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mienie o </a:t>
            </a:r>
            <a:r>
              <a:rPr lang="pl-PL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łącznej wartości 67.950 zł.   !!!</a:t>
            </a:r>
          </a:p>
          <a:p>
            <a:pPr marL="285750" indent="-285750" algn="ctr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l-PL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Prokurator Prokuratury Rejonowej w Tarnowie przedstawił zarzuty   !!!</a:t>
            </a:r>
            <a:endParaRPr lang="pl-PL" sz="1600" b="1" i="1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3E8809E-4E9F-5CD5-FFAC-61C067CE6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417" y="5023967"/>
            <a:ext cx="2085343" cy="16765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7607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1158240" y="636104"/>
            <a:ext cx="9875520" cy="5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Zabezpieczenie środków odurzających - plantacja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184558" y="1552620"/>
            <a:ext cx="11115413" cy="346743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28650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Funkcjonariusze Referatu Kryminalnego KP Tarnów Zachód realizując materiały operacyjne ustalili iż jeden z mieszkańców podległego terenu w specjalnie przygotowanym miejscu </a:t>
            </a:r>
            <a:r>
              <a:rPr lang="pl-PL" sz="1600" b="1" i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na terenie miasta Tarnowa uprawia krzewy konopi indyjskich</a:t>
            </a:r>
            <a:r>
              <a:rPr lang="pl-PL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628650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 toku wykonanych czynności </a:t>
            </a:r>
            <a:r>
              <a:rPr lang="pl-PL" sz="1600" i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dokonano zatrzymania mężczyzny w dniu </a:t>
            </a:r>
            <a:r>
              <a:rPr lang="pl-PL" sz="1800" b="1" i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7 października 2022r. </a:t>
            </a:r>
            <a:r>
              <a:rPr lang="pl-PL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który  wbrew przepisowym ustawy substancji psychotropowych </a:t>
            </a:r>
            <a:r>
              <a:rPr lang="pl-PL" sz="1600" b="1" i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posiadał  środki w postaci Amfetaminy o wadze 0,99 grama netto</a:t>
            </a:r>
            <a:r>
              <a:rPr lang="pl-PL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628650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Ponadto w krótkich odstępach czasu wbrew przepisom ustawy </a:t>
            </a:r>
            <a:r>
              <a:rPr lang="pl-PL" sz="1600" b="1" i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posiadał 18 krzewów konopi innych niż włókniste</a:t>
            </a:r>
            <a:r>
              <a:rPr lang="pl-PL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które następnie zostały zebrane przetworzone w znaczną ilość środków odurzających tj. </a:t>
            </a:r>
          </a:p>
          <a:p>
            <a:pPr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pl-PL" sz="1600" b="1" i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susz marihuany o wadze łącznej 16 778 grama netto. (16,7 kg.)</a:t>
            </a:r>
          </a:p>
          <a:p>
            <a:pPr indent="449580" algn="just">
              <a:lnSpc>
                <a:spcPct val="125000"/>
              </a:lnSpc>
              <a:spcAft>
                <a:spcPts val="600"/>
              </a:spcAft>
            </a:pPr>
            <a:endParaRPr lang="pl-PL" sz="105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9AD897F-116B-48BD-BC4A-0695EB451EC0}"/>
              </a:ext>
            </a:extLst>
          </p:cNvPr>
          <p:cNvSpPr txBox="1"/>
          <p:nvPr/>
        </p:nvSpPr>
        <p:spPr>
          <a:xfrm>
            <a:off x="356775" y="5381374"/>
            <a:ext cx="9005338" cy="1069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l-PL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Prokurator Prokuratury Rejonowej w Tarnowie przedstawił zarzuty   !!! </a:t>
            </a:r>
          </a:p>
          <a:p>
            <a:pPr marL="285750" indent="-285750" algn="ctr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x-none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Sąd Rejonowy w Tarnowie zastosował wobec </a:t>
            </a:r>
            <a:r>
              <a:rPr lang="pl-PL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zatrzymanego </a:t>
            </a:r>
            <a:r>
              <a:rPr lang="x-none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środ</a:t>
            </a:r>
            <a:r>
              <a:rPr lang="pl-PL" sz="1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ek</a:t>
            </a:r>
            <a:r>
              <a:rPr lang="x-none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zapobiegawcz</a:t>
            </a:r>
            <a:r>
              <a:rPr lang="pl-PL" sz="1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x-none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 postaci tymczasowego aresztowania na okres 3 miesięcy</a:t>
            </a:r>
            <a:r>
              <a:rPr lang="pl-PL" sz="1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!!!</a:t>
            </a:r>
            <a:r>
              <a:rPr lang="pl-PL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4" descr="Marihuana - artykuły | Echo Dnia Świętokrzyskie">
            <a:extLst>
              <a:ext uri="{FF2B5EF4-FFF2-40B4-BE49-F238E27FC236}">
                <a16:creationId xmlns:a16="http://schemas.microsoft.com/office/drawing/2014/main" id="{AF003959-1312-02C8-6311-B38DCB691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1594">
            <a:off x="6384725" y="4038309"/>
            <a:ext cx="1607062" cy="11098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6" descr="Celnicy i policjanci zabezpieczyli pół kilograma amfetaminy - Aktualności -  Izba Celna w Przemyślu">
            <a:extLst>
              <a:ext uri="{FF2B5EF4-FFF2-40B4-BE49-F238E27FC236}">
                <a16:creationId xmlns:a16="http://schemas.microsoft.com/office/drawing/2014/main" id="{AF532A6B-7952-F157-0B82-3AFF37F0B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868" y="3862617"/>
            <a:ext cx="1543253" cy="1157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icture 2" descr="Marihuana CBD+">
            <a:extLst>
              <a:ext uri="{FF2B5EF4-FFF2-40B4-BE49-F238E27FC236}">
                <a16:creationId xmlns:a16="http://schemas.microsoft.com/office/drawing/2014/main" id="{5225F447-3D13-AB71-E07F-CC0A10037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4287">
            <a:off x="9500142" y="4414468"/>
            <a:ext cx="1933810" cy="19338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516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0" y="1356232"/>
            <a:ext cx="11216081" cy="346743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28650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Funkcjonariusze Referatu Kryminalnego KP Tarnów Zachód realizując materiały operacyjne ustalili iż obserwowana             </a:t>
            </a:r>
            <a:r>
              <a:rPr lang="pl-PL" sz="1600" b="1" i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kobieta w miejscu zamieszkania posiada środku odurzające oraz psychotropowe</a:t>
            </a:r>
            <a:r>
              <a:rPr lang="pl-PL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628650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 toku wykonanych czynności </a:t>
            </a:r>
            <a:r>
              <a:rPr lang="pl-PL" sz="1600" b="1" i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dokonano zatrzymania kobiety </a:t>
            </a:r>
            <a:r>
              <a:rPr lang="pl-PL" sz="1800" b="1" i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29 lipca 2022r. </a:t>
            </a:r>
            <a:r>
              <a:rPr lang="pl-PL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która wbrew przepisom ustawy </a:t>
            </a:r>
            <a:r>
              <a:rPr lang="pl-PL" sz="1600" b="1" i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udzieliła nieodpłatnie innej osobie substancji psychotropowej</a:t>
            </a:r>
            <a:r>
              <a:rPr lang="pl-PL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 łącznej wadze 2 grama, ponadto </a:t>
            </a:r>
            <a:r>
              <a:rPr lang="pl-PL" sz="1600" b="1" i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posiadała substancje psychotropowe znacznej ilości </a:t>
            </a:r>
            <a:r>
              <a:rPr lang="pl-PL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628650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pl-PL" sz="16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lvl="1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l-PL" sz="1600" i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kokainy w ilości </a:t>
            </a:r>
            <a:r>
              <a:rPr lang="pl-PL" sz="1600" b="1" i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13,11</a:t>
            </a:r>
            <a:r>
              <a:rPr lang="pl-PL" sz="1600" i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grama netto</a:t>
            </a:r>
          </a:p>
          <a:p>
            <a:pPr marL="1028700" lvl="1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l-PL" sz="1600" i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amfetaminy w ilości </a:t>
            </a:r>
            <a:r>
              <a:rPr lang="pl-PL" sz="1600" b="1" i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48,78</a:t>
            </a:r>
            <a:r>
              <a:rPr lang="pl-PL" sz="1600" i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grama netto </a:t>
            </a:r>
          </a:p>
          <a:p>
            <a:pPr marL="1028700" lvl="1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l-PL" sz="1600" i="1" u="sng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mefedronu</a:t>
            </a:r>
            <a:r>
              <a:rPr lang="pl-PL" sz="1600" i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w ilości </a:t>
            </a:r>
            <a:r>
              <a:rPr lang="pl-PL" sz="1600" b="1" i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1068,27</a:t>
            </a:r>
            <a:r>
              <a:rPr lang="pl-PL" sz="1600" i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grama netto. </a:t>
            </a:r>
            <a:endParaRPr lang="pl-PL" sz="1600" i="1" u="sng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9394B95-69E2-5BA1-7F86-FBB3079FACA9}"/>
              </a:ext>
            </a:extLst>
          </p:cNvPr>
          <p:cNvSpPr txBox="1"/>
          <p:nvPr/>
        </p:nvSpPr>
        <p:spPr>
          <a:xfrm>
            <a:off x="356775" y="5381374"/>
            <a:ext cx="9005338" cy="1069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l-PL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Prokurator Prokuratury Rejonowej w Tarnowie przedstawił zarzuty   !!! </a:t>
            </a:r>
          </a:p>
          <a:p>
            <a:pPr marL="285750" indent="-285750" algn="ctr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x-none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Sąd Rejonowy w Tarnowie zastosował wobec </a:t>
            </a:r>
            <a:r>
              <a:rPr lang="pl-PL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zatrzymanej </a:t>
            </a:r>
            <a:r>
              <a:rPr lang="x-none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środ</a:t>
            </a:r>
            <a:r>
              <a:rPr lang="pl-PL" sz="1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ek</a:t>
            </a:r>
            <a:r>
              <a:rPr lang="x-none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zapobiegawcz</a:t>
            </a:r>
            <a:r>
              <a:rPr lang="pl-PL" sz="1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x-none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 postaci tymczasowego aresztowania na okres 3 miesięcy</a:t>
            </a:r>
            <a:r>
              <a:rPr lang="pl-PL" sz="1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!!!</a:t>
            </a:r>
            <a:r>
              <a:rPr lang="pl-PL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71DD3ED8-517E-B580-8B39-698555442C0C}"/>
              </a:ext>
            </a:extLst>
          </p:cNvPr>
          <p:cNvSpPr txBox="1">
            <a:spLocks/>
          </p:cNvSpPr>
          <p:nvPr/>
        </p:nvSpPr>
        <p:spPr bwMode="auto">
          <a:xfrm>
            <a:off x="1158240" y="636104"/>
            <a:ext cx="9875520" cy="5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Zabezpieczenie środków odurzających - środki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E31CB92-7BAA-0B7F-60D3-3A11E2346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413" y="2959023"/>
            <a:ext cx="4254049" cy="227015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6032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1158240" y="636104"/>
            <a:ext cx="9875520" cy="5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Podrobienie znaków towarowych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0" y="1356232"/>
            <a:ext cx="11829436" cy="346743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 dniu 30 stycznia 2019 roku w Wydziale dw. z Przestępczością Gospodarczą KMP w Tarnowie na podstawie materiałów operacyjnych zostało wszczęte dochodzenie w sprawie </a:t>
            </a:r>
            <a:r>
              <a:rPr lang="pl-PL" sz="1400" b="1" i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wprowadzenia do obrotu za pośrednictwem portalu internetowego Allegro.pl, obuwia oznaczonego podrobionymi znakami towarowymi firmy „Nike </a:t>
            </a:r>
            <a:r>
              <a:rPr lang="pl-PL" sz="1400" b="1" i="1" u="sng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Innovate</a:t>
            </a:r>
            <a:r>
              <a:rPr lang="pl-PL" sz="1400" b="1" i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C.V”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 toku prowadzonego postępowania dokonano szeregu analiz w zakresie pozyskanych danych osobowych i kontaktowych wszystkich (łącznie ok 6.000)            i </a:t>
            </a:r>
            <a:r>
              <a:rPr lang="pl-PL" sz="1400" b="1" i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przesłuchano osoby dokonujące zakupów w okresie od 2017 do 2018 roku (1035 aukcji na łączną sumę 1.444.941,09 zł) </a:t>
            </a:r>
            <a:r>
              <a:rPr lang="pl-PL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od użytkownika o nazwie </a:t>
            </a:r>
            <a:r>
              <a:rPr lang="pl-PL" sz="14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BunchyOutlet</a:t>
            </a:r>
            <a:r>
              <a:rPr lang="pl-PL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dokonano analizy w zakresie historii rachunku bankowego, a także informacji o współpracy prowadzonej pomiędzy firmą </a:t>
            </a:r>
            <a:r>
              <a:rPr lang="pl-PL" sz="14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InPost</a:t>
            </a:r>
            <a:r>
              <a:rPr lang="pl-PL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 klientem,              w zakresie sprzedaży wysyłkowej  i miejsc nadawania przesyłek oraz ustaleniem miejsc prowadzenia działalności gospodarczej  z uwzględnieniem mienia, które można objąć zabezpieczeniem majątkowym.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Zebrany na tym etapie materiał dowodowy dał podstawę do wydania</a:t>
            </a:r>
            <a: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400" b="1" i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postanowienia o </a:t>
            </a:r>
            <a:r>
              <a:rPr lang="pl-PL" sz="1400" b="1" i="1" u="sng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przedstawieniu 3448 zarzutów</a:t>
            </a:r>
            <a:r>
              <a:rPr lang="pl-PL" sz="1400" b="1" i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z art. 305 ust. 1 i 3 ustawy prawo własności przemysłowej i art. 286 § 3 kk.  </a:t>
            </a:r>
            <a:r>
              <a:rPr lang="pl-PL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Wobec podejrzanego Prokurator zastosował </a:t>
            </a:r>
            <a:r>
              <a:rPr lang="pl-PL" sz="1400" b="1" i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środek zapobiegawczy w postaci poręczenia majątkowego w kwocie 5.000 zł</a:t>
            </a:r>
            <a:r>
              <a:rPr lang="pl-PL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zaś w oparciu o ustalenia dokonanie przez funkcjonariuszy Wydziału dw. z PG KMP w Tarnowie Prokurator wydał </a:t>
            </a:r>
            <a: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postanowienie o </a:t>
            </a:r>
            <a:r>
              <a:rPr lang="pl-PL" sz="1400" b="1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zabezpieczeniu majątkowym </a:t>
            </a:r>
            <a: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na mieniu podejrzanego do łącznej </a:t>
            </a:r>
            <a:r>
              <a:rPr lang="pl-PL" sz="1400" b="1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kwoty 89.000 zł</a:t>
            </a:r>
            <a: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 wobec postawy podejrzanego, który przyznał się i złożył wyjaśnienia, w dniu 25 lutego 2022 roku skierowano do Prokuratora wniosek o przeprowadzenie procedury z art. 335 § 1 </a:t>
            </a:r>
            <a:r>
              <a:rPr lang="pl-PL" sz="14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kpk</a:t>
            </a:r>
            <a:endParaRPr lang="pl-PL" sz="1400" b="1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D905ADE-7902-1445-5541-82D005F251C6}"/>
              </a:ext>
            </a:extLst>
          </p:cNvPr>
          <p:cNvSpPr txBox="1"/>
          <p:nvPr/>
        </p:nvSpPr>
        <p:spPr>
          <a:xfrm>
            <a:off x="289798" y="4929044"/>
            <a:ext cx="9307207" cy="1140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l-PL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Wydano postanowienie o przedstawieniu 3 448 zarzutów   !!! </a:t>
            </a:r>
            <a:endParaRPr lang="pl-PL" sz="16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l-PL" sz="1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Prokurator </a:t>
            </a:r>
            <a:r>
              <a:rPr lang="pl-PL" sz="1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zastosował środek zapobiegawczy w postaci poręczenia majątkowego w kwocie 5.000 zł </a:t>
            </a:r>
            <a:r>
              <a:rPr lang="pl-PL" sz="1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!!! </a:t>
            </a:r>
          </a:p>
          <a:p>
            <a:pPr marL="285750" indent="-285750" algn="ctr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l-PL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Prokurator wydał postanowienie o zabezpieczeniu mienia podejrzanego do łącznej kwoty 89.000 zł   </a:t>
            </a:r>
            <a:r>
              <a:rPr lang="pl-PL" sz="1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!!!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9CF67D7-AFC3-AF6C-B7F6-B3E20610E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3024" y="4823669"/>
            <a:ext cx="2216412" cy="165482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1748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pole tekstowe 12">
            <a:extLst>
              <a:ext uri="{FF2B5EF4-FFF2-40B4-BE49-F238E27FC236}">
                <a16:creationId xmlns:a16="http://schemas.microsoft.com/office/drawing/2014/main" id="{E5F30FFB-7697-4424-942A-A3FFB3645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0234" y="1162636"/>
            <a:ext cx="381660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altLang="pl-PL" sz="3600" b="1" dirty="0">
                <a:latin typeface="Times New Roman" panose="02020603050405020304" pitchFamily="18" charset="0"/>
                <a:cs typeface="Times New Roman" pitchFamily="18" charset="0"/>
              </a:rPr>
              <a:t>SŁUŻBA </a:t>
            </a:r>
          </a:p>
          <a:p>
            <a:pPr algn="ctr" eaLnBrk="1" hangingPunct="1">
              <a:defRPr/>
            </a:pPr>
            <a:r>
              <a:rPr lang="pl-PL" altLang="pl-PL" sz="3600" b="1" dirty="0">
                <a:latin typeface="Times New Roman" panose="02020603050405020304" pitchFamily="18" charset="0"/>
                <a:cs typeface="Times New Roman" pitchFamily="18" charset="0"/>
              </a:rPr>
              <a:t>PREWENCJI 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B092BFB-2B71-40D1-A9DE-06F73C374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82" y="2533131"/>
            <a:ext cx="2819048" cy="1961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257" y="2962069"/>
            <a:ext cx="4155536" cy="30287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3BD7A0D-8083-431D-AB1D-06730AAA41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24" y="2962069"/>
            <a:ext cx="4157332" cy="30287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6314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pole tekstowe 5">
            <a:extLst>
              <a:ext uri="{FF2B5EF4-FFF2-40B4-BE49-F238E27FC236}">
                <a16:creationId xmlns:a16="http://schemas.microsoft.com/office/drawing/2014/main" id="{AAE4FB35-52DC-4D13-AA39-816C6330B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3800" y="674640"/>
            <a:ext cx="7391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Efektywność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zdarzenia przestępcze/zatrzymania sprawców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gorącym uczynku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191B634D-161F-420A-AE70-342A3B294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178984"/>
              </p:ext>
            </p:extLst>
          </p:nvPr>
        </p:nvGraphicFramePr>
        <p:xfrm>
          <a:off x="956260" y="2580736"/>
          <a:ext cx="10279479" cy="3791252"/>
        </p:xfrm>
        <a:graphic>
          <a:graphicData uri="http://schemas.openxmlformats.org/drawingml/2006/table">
            <a:tbl>
              <a:tblPr/>
              <a:tblGrid>
                <a:gridCol w="4308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7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7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7948">
                  <a:extLst>
                    <a:ext uri="{9D8B030D-6E8A-4147-A177-3AD203B41FA5}">
                      <a16:colId xmlns:a16="http://schemas.microsoft.com/office/drawing/2014/main" val="944334310"/>
                    </a:ext>
                  </a:extLst>
                </a:gridCol>
                <a:gridCol w="14779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38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pl-PL" altLang="pl-PL" dirty="0"/>
                    </a:p>
                  </a:txBody>
                  <a:tcPr marL="68571" marR="6857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2020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2021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2022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tendencja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5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Zgłoszone zdarzenia przestępcze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(z wyłączeniem zdarzeń drogowych)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2 621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2 795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2 813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+ 18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5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Zatrzymani sprawcy na Gorącym Uczynku</a:t>
                      </a:r>
                      <a:r>
                        <a:rPr kumimoji="0" lang="pl-PL" alt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(bez nietrzeźwych kierujących)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1 069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1 104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1 070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- 34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7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Zatrzymani sprawcy na 100 zdarzeń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(z wyłączeniem art. 178a kk.)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40,7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39,5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38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- 1,4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( - 3,7% )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Ilość podejmowanych interwencji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40 087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46 510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37 323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- 9 189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340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623" name="Group 71">
            <a:extLst>
              <a:ext uri="{FF2B5EF4-FFF2-40B4-BE49-F238E27FC236}">
                <a16:creationId xmlns:a16="http://schemas.microsoft.com/office/drawing/2014/main" id="{21B970F4-7AB6-4E75-B13F-126A59EF089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73996685"/>
              </p:ext>
            </p:extLst>
          </p:nvPr>
        </p:nvGraphicFramePr>
        <p:xfrm>
          <a:off x="1141489" y="1740220"/>
          <a:ext cx="9579641" cy="4719301"/>
        </p:xfrm>
        <a:graphic>
          <a:graphicData uri="http://schemas.openxmlformats.org/drawingml/2006/table">
            <a:tbl>
              <a:tblPr/>
              <a:tblGrid>
                <a:gridCol w="1803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8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57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7740">
                  <a:extLst>
                    <a:ext uri="{9D8B030D-6E8A-4147-A177-3AD203B41FA5}">
                      <a16:colId xmlns:a16="http://schemas.microsoft.com/office/drawing/2014/main" val="1890010446"/>
                    </a:ext>
                  </a:extLst>
                </a:gridCol>
                <a:gridCol w="14848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769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3" marR="91433" marT="45709" marB="45709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2020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dirty="0"/>
                        <a:t>2021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/>
                        <a:t>2022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  <a:cs typeface="Times New Roman" pitchFamily="18" charset="0"/>
                        </a:rPr>
                        <a:t>tendencja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699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ILOŚĆ SPORZĄDZONYCH </a:t>
                      </a: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NIEBIESKICH KART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410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321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421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600" b="1" dirty="0">
                          <a:solidFill>
                            <a:srgbClr val="00B05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pl-PL" sz="1600" b="1" dirty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+ 100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7634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ILOŚĆ WYSTAWIONYCH NAKAZÓW / ZAKAZÓW  PRZEZ  POLICJĘ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dirty="0"/>
                        <a:t>3</a:t>
                      </a:r>
                    </a:p>
                    <a:p>
                      <a:pPr algn="ctr"/>
                      <a:r>
                        <a:rPr lang="pl-PL" sz="800" b="0" dirty="0"/>
                        <a:t>(obowiązuje od 30.11.2020r.)</a:t>
                      </a:r>
                      <a:r>
                        <a:rPr lang="pl-PL" sz="800" b="0" baseline="0" dirty="0"/>
                        <a:t> </a:t>
                      </a:r>
                      <a:endParaRPr lang="pl-PL" sz="800" b="0" dirty="0"/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79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dirty="0"/>
                        <a:t>92</a:t>
                      </a:r>
                    </a:p>
                    <a:p>
                      <a:pPr algn="ctr"/>
                      <a:r>
                        <a:rPr lang="pl-PL" sz="800" b="0" dirty="0"/>
                        <a:t>(z czego 3 wydane postanowieniem Sądu Cywilnego)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+ 13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7699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SPRAWCY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OGÓŁEM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417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328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424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600" b="1" dirty="0">
                          <a:solidFill>
                            <a:srgbClr val="00B05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pl-PL" sz="1600" b="1" dirty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+ 96</a:t>
                      </a:r>
                      <a:endParaRPr lang="pl-PL" sz="1600" b="1" dirty="0">
                        <a:solidFill>
                          <a:srgbClr val="00B05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69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KOBIETY 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32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32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52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+ 20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69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MĘŻCZYŹNI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382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294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370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+ 76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769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NIELETNI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3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=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38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POD WPŁYWEM ALKOHOLU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198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131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176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+ 45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098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ZATRZYMANO W PDOZ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 </a:t>
                      </a:r>
                      <a:r>
                        <a:rPr kumimoji="0" lang="pl-PL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w tym do wytrzeźwienia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238</a:t>
                      </a:r>
                    </a:p>
                    <a:p>
                      <a:pPr algn="ctr"/>
                      <a:r>
                        <a:rPr lang="pl-PL" sz="1600" b="0" dirty="0"/>
                        <a:t>36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191</a:t>
                      </a:r>
                    </a:p>
                    <a:p>
                      <a:pPr algn="ctr"/>
                      <a:r>
                        <a:rPr lang="pl-PL" sz="1600" b="0" dirty="0"/>
                        <a:t>21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207</a:t>
                      </a:r>
                    </a:p>
                    <a:p>
                      <a:pPr algn="ctr"/>
                      <a:r>
                        <a:rPr lang="pl-PL" sz="1600" b="1" dirty="0"/>
                        <a:t>17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400" b="1" i="1" baseline="0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+ 16</a:t>
                      </a:r>
                      <a:endParaRPr lang="pl-PL" sz="1400" b="1" i="1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pl-PL" sz="1400" b="1" i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- 4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7699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POKRZYWDZENI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OGÓŁEM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518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429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601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>
                          <a:solidFill>
                            <a:srgbClr val="00B050"/>
                          </a:solidFill>
                          <a:latin typeface="+mn-lt"/>
                          <a:cs typeface="Times New Roman" pitchFamily="18" charset="0"/>
                        </a:rPr>
                        <a:t>  </a:t>
                      </a:r>
                      <a:r>
                        <a:rPr lang="pl-PL" sz="1600" b="1" dirty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+ 172</a:t>
                      </a:r>
                      <a:endParaRPr lang="pl-PL" sz="1600" b="1" dirty="0">
                        <a:solidFill>
                          <a:srgbClr val="00B05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769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MAŁOLETNI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82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85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139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+ 54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769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DOROŚLI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436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344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462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+ 118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3075" name="pole tekstowe 12">
            <a:extLst>
              <a:ext uri="{FF2B5EF4-FFF2-40B4-BE49-F238E27FC236}">
                <a16:creationId xmlns:a16="http://schemas.microsoft.com/office/drawing/2014/main" id="{D31C4100-DC22-487F-A6E8-E3764F95D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987" y="620714"/>
            <a:ext cx="68040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Przemoc w rodzinie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procedura Niebieskiej Karty</a:t>
            </a:r>
          </a:p>
        </p:txBody>
      </p:sp>
    </p:spTree>
    <p:extLst>
      <p:ext uri="{BB962C8B-B14F-4D97-AF65-F5344CB8AC3E}">
        <p14:creationId xmlns:p14="http://schemas.microsoft.com/office/powerpoint/2010/main" val="257894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pole tekstowe 4">
            <a:extLst>
              <a:ext uri="{FF2B5EF4-FFF2-40B4-BE49-F238E27FC236}">
                <a16:creationId xmlns:a16="http://schemas.microsoft.com/office/drawing/2014/main" id="{514D73BF-A76D-437C-9B6A-4F2964D80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129" y="3500949"/>
            <a:ext cx="766762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355600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pl-PL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liczba bezwzględna służb patrolowych i obchodowych</a:t>
            </a: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08" name="pole tekstowe 6">
            <a:extLst>
              <a:ext uri="{FF2B5EF4-FFF2-40B4-BE49-F238E27FC236}">
                <a16:creationId xmlns:a16="http://schemas.microsoft.com/office/drawing/2014/main" id="{40E5F775-81D7-4C2F-8678-C665331C9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128" y="4949404"/>
            <a:ext cx="96905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355600" eaLnBrk="1" hangingPunct="1">
              <a:spcBef>
                <a:spcPct val="0"/>
              </a:spcBef>
              <a:buFontTx/>
              <a:buNone/>
            </a:pP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czas reakcji na zdarzenie określanych jako PILNE – </a:t>
            </a:r>
            <a:r>
              <a:rPr lang="pl-PL" altLang="pl-PL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które stanowiły 13,77% ogółu zgłoszeń !!! 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CCB346DE-405E-46B2-9325-6728E15C3D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440019"/>
              </p:ext>
            </p:extLst>
          </p:nvPr>
        </p:nvGraphicFramePr>
        <p:xfrm>
          <a:off x="2969381" y="5500058"/>
          <a:ext cx="6096000" cy="64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7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725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oczekiwana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Zrealizowano w 2022 r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Stopień realizacji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38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min. 32 sek.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min. 37 sek.</a:t>
                      </a:r>
                      <a:endParaRPr lang="pl-PL" sz="1800" b="0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pl-PL" altLang="pl-PL" sz="1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- 55 sek.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B471F33C-E987-46A5-9890-EEB165512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05626"/>
              </p:ext>
            </p:extLst>
          </p:nvPr>
        </p:nvGraphicFramePr>
        <p:xfrm>
          <a:off x="2969382" y="4129448"/>
          <a:ext cx="6096000" cy="641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7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5038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oczekiwana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Zrealizowano w 2022 r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Stopień realizacji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312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29 262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29 886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+ 624</a:t>
                      </a:r>
                      <a:endParaRPr lang="pl-PL" sz="18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pole tekstowe 12">
            <a:extLst>
              <a:ext uri="{FF2B5EF4-FFF2-40B4-BE49-F238E27FC236}">
                <a16:creationId xmlns:a16="http://schemas.microsoft.com/office/drawing/2014/main" id="{71E0302E-CE3B-4908-BF4E-D53138555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509" y="615952"/>
            <a:ext cx="105242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PRIORYTETY  REALIZOWANE  W  2022  ROKU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ZWIĄZANE  Z  CELAMI  WYTYCZONYMI  PRZEZ  KGP</a:t>
            </a:r>
          </a:p>
        </p:txBody>
      </p:sp>
      <p:sp>
        <p:nvSpPr>
          <p:cNvPr id="13" name="pole tekstowe 4">
            <a:extLst>
              <a:ext uri="{FF2B5EF4-FFF2-40B4-BE49-F238E27FC236}">
                <a16:creationId xmlns:a16="http://schemas.microsoft.com/office/drawing/2014/main" id="{514D73BF-A76D-437C-9B6A-4F2964D80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129" y="2109219"/>
            <a:ext cx="766762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355600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pl-PL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czas służby dzielnicowych w obchodzie</a:t>
            </a: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B471F33C-E987-46A5-9890-EEB165512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298691"/>
              </p:ext>
            </p:extLst>
          </p:nvPr>
        </p:nvGraphicFramePr>
        <p:xfrm>
          <a:off x="2916283" y="2616950"/>
          <a:ext cx="6096000" cy="641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7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5038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oczekiwana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Zrealizowano w 2022 r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Stopień realizacji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312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75%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81,0 %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+ 6,0 %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493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Symbol zastępczy zawartości 2">
            <a:extLst>
              <a:ext uri="{FF2B5EF4-FFF2-40B4-BE49-F238E27FC236}">
                <a16:creationId xmlns:a16="http://schemas.microsoft.com/office/drawing/2014/main" id="{E533EFFE-81F8-4692-B8B2-E0CE676DA5C3}"/>
              </a:ext>
            </a:extLst>
          </p:cNvPr>
          <p:cNvSpPr txBox="1">
            <a:spLocks/>
          </p:cNvSpPr>
          <p:nvPr/>
        </p:nvSpPr>
        <p:spPr bwMode="auto">
          <a:xfrm>
            <a:off x="949330" y="1959564"/>
            <a:ext cx="7090715" cy="380785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pl-PL" alt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Ogółem zgłoszeń – 3 290</a:t>
            </a:r>
          </a:p>
          <a:p>
            <a:pPr algn="just">
              <a:buFont typeface="Arial" pitchFamily="34" charset="0"/>
              <a:buNone/>
              <a:defRPr/>
            </a:pPr>
            <a:r>
              <a:rPr lang="pl-PL" altLang="pl-PL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altLang="pl-PL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Małopolska – 44 461</a:t>
            </a:r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pl-PL" alt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Potwierdzalność – 1 502 (46,9%)</a:t>
            </a:r>
          </a:p>
          <a:p>
            <a:pPr algn="just">
              <a:buFont typeface="Arial" pitchFamily="34" charset="0"/>
              <a:buNone/>
              <a:defRPr/>
            </a:pPr>
            <a:r>
              <a:rPr lang="pl-PL" altLang="pl-PL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altLang="pl-PL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Małopolska – 21 390 (52,9%)</a:t>
            </a:r>
          </a:p>
          <a:p>
            <a:pPr algn="just">
              <a:buFont typeface="Arial" pitchFamily="34" charset="0"/>
              <a:buNone/>
              <a:defRPr/>
            </a:pPr>
            <a:endParaRPr lang="pl-PL" altLang="pl-PL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itchFamily="34" charset="0"/>
              <a:buNone/>
              <a:defRPr/>
            </a:pPr>
            <a:endParaRPr lang="pl-PL" altLang="pl-PL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zgłoszenie potwierdzone –  22   (0,67 %)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l-PL" altLang="pl-PL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zgłoszenia potwierdzone wyeliminowanie – 1 480 (44,98 %)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zgłoszenie niepotwierdzone –  1 703   (51,76 %)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zgłoszenie żart/pomyłka –  85   (2,58 %)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przekazane poza policję –  0   (0,00 %)</a:t>
            </a:r>
          </a:p>
          <a:p>
            <a:pPr algn="just">
              <a:buFont typeface="Arial" pitchFamily="34" charset="0"/>
              <a:buNone/>
              <a:defRPr/>
            </a:pPr>
            <a:endParaRPr lang="pl-PL" alt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itchFamily="34" charset="0"/>
              <a:buNone/>
              <a:defRPr/>
            </a:pPr>
            <a:endParaRPr lang="pl-PL" alt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E836717C-48C2-427F-A33A-64089444668D}"/>
              </a:ext>
            </a:extLst>
          </p:cNvPr>
          <p:cNvSpPr txBox="1">
            <a:spLocks/>
          </p:cNvSpPr>
          <p:nvPr/>
        </p:nvSpPr>
        <p:spPr bwMode="auto">
          <a:xfrm>
            <a:off x="1884235" y="612837"/>
            <a:ext cx="8423529" cy="9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Krajowa Mapa Zagrożeń Bezpieczeństwa na terenie Komendy Miejskiej Policji w Tarnowie</a:t>
            </a:r>
          </a:p>
        </p:txBody>
      </p:sp>
      <p:pic>
        <p:nvPicPr>
          <p:cNvPr id="14" name="Obraz 2">
            <a:extLst>
              <a:ext uri="{FF2B5EF4-FFF2-40B4-BE49-F238E27FC236}">
                <a16:creationId xmlns:a16="http://schemas.microsoft.com/office/drawing/2014/main" id="{6C2D7CFA-7C6E-471E-88A2-1EED957D920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96606">
            <a:off x="8282763" y="2006005"/>
            <a:ext cx="3198455" cy="4515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pole tekstowe 5">
            <a:extLst>
              <a:ext uri="{FF2B5EF4-FFF2-40B4-BE49-F238E27FC236}">
                <a16:creationId xmlns:a16="http://schemas.microsoft.com/office/drawing/2014/main" id="{BB85BA7D-1CD5-F686-7A12-24DB56FBFD58}"/>
              </a:ext>
            </a:extLst>
          </p:cNvPr>
          <p:cNvSpPr txBox="1">
            <a:spLocks/>
          </p:cNvSpPr>
          <p:nvPr/>
        </p:nvSpPr>
        <p:spPr bwMode="auto">
          <a:xfrm>
            <a:off x="834778" y="6245163"/>
            <a:ext cx="2663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7200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dane generowane w dniu 16.01.2023 r. </a:t>
            </a:r>
            <a:endParaRPr lang="pl-PL" altLang="pl-PL" sz="1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08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F03047DF-0AF8-4689-A2CD-5329606DA2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647280"/>
              </p:ext>
            </p:extLst>
          </p:nvPr>
        </p:nvGraphicFramePr>
        <p:xfrm>
          <a:off x="754380" y="1429042"/>
          <a:ext cx="6572490" cy="5306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590">
                  <a:extLst>
                    <a:ext uri="{9D8B030D-6E8A-4147-A177-3AD203B41FA5}">
                      <a16:colId xmlns:a16="http://schemas.microsoft.com/office/drawing/2014/main" val="1902301088"/>
                    </a:ext>
                  </a:extLst>
                </a:gridCol>
                <a:gridCol w="792480">
                  <a:extLst>
                    <a:ext uri="{9D8B030D-6E8A-4147-A177-3AD203B41FA5}">
                      <a16:colId xmlns:a16="http://schemas.microsoft.com/office/drawing/2014/main" val="189863507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472481864"/>
                    </a:ext>
                  </a:extLst>
                </a:gridCol>
                <a:gridCol w="1196340">
                  <a:extLst>
                    <a:ext uri="{9D8B030D-6E8A-4147-A177-3AD203B41FA5}">
                      <a16:colId xmlns:a16="http://schemas.microsoft.com/office/drawing/2014/main" val="425126262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01872736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151787694"/>
                    </a:ext>
                  </a:extLst>
                </a:gridCol>
              </a:tblGrid>
              <a:tr h="5318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JEDNOSTKA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solidFill>
                            <a:schemeClr val="bg1"/>
                          </a:solidFill>
                          <a:effectLst/>
                        </a:rPr>
                        <a:t>Zgłoszenia Ogółem</a:t>
                      </a:r>
                      <a:endParaRPr lang="pl-PL" sz="1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solidFill>
                            <a:schemeClr val="bg1"/>
                          </a:solidFill>
                          <a:effectLst/>
                        </a:rPr>
                        <a:t>Potwierdzalność</a:t>
                      </a:r>
                      <a:endParaRPr lang="pl-PL" sz="1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solidFill>
                            <a:schemeClr val="bg1"/>
                          </a:solidFill>
                          <a:effectLst/>
                        </a:rPr>
                        <a:t>Niepotwierdzalność</a:t>
                      </a:r>
                      <a:endParaRPr lang="pl-PL" sz="1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solidFill>
                            <a:schemeClr val="bg1"/>
                          </a:solidFill>
                          <a:effectLst/>
                        </a:rPr>
                        <a:t>Potwierdzone zagrożenia (wyeliminowane)</a:t>
                      </a:r>
                      <a:endParaRPr lang="pl-PL" sz="1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solidFill>
                            <a:schemeClr val="bg1"/>
                          </a:solidFill>
                          <a:effectLst/>
                        </a:rPr>
                        <a:t>Żart / pomyłka</a:t>
                      </a:r>
                      <a:endParaRPr lang="pl-PL" sz="1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2058716712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KMP Kraków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12 901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6 032    (47,9%)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6 557     (52,1%)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5 803</a:t>
                      </a: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311</a:t>
                      </a: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639806654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KMP Nowy Sącz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4 115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2 016    (58,3%)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1 442     (41,7%)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1 977</a:t>
                      </a: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657</a:t>
                      </a: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3183089582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KPP Kraków (okolice)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3 799</a:t>
                      </a: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2 070    (63,2%)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1 203     (36,8%)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2 046</a:t>
                      </a: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526</a:t>
                      </a: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4288560549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KMP Tarnów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3 290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1 502    (46,9%)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1 703     (53,1%)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1 480</a:t>
                      </a: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2770316037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KPP Chrzanów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2 430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1 200    (51,5%)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1 130     (48,5%)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1 131</a:t>
                      </a: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1434989946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KPP Oświęcim 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2 159</a:t>
                      </a: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1 032    (57,0%)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778        (43,0%)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967</a:t>
                      </a: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349</a:t>
                      </a: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1234195658"/>
                  </a:ext>
                </a:extLst>
              </a:tr>
              <a:tr h="1853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KPP Nowy Targ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2 047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811       (51,0%)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779        (49,0%)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778</a:t>
                      </a: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457</a:t>
                      </a: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3280458155"/>
                  </a:ext>
                </a:extLst>
              </a:tr>
              <a:tr h="1853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KPP Myślenice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1 937</a:t>
                      </a: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1 147    (62,0%)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703        (38,0%)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1 141</a:t>
                      </a: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</a:t>
                      </a: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1839568626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KPP Wadowice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1 890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893       (48,0%)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966        (52,0%)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847</a:t>
                      </a: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329079089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KPP Olkusz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1 692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987       (61,3%)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622        (38,7%)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958</a:t>
                      </a: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</a:t>
                      </a: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1450618498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KPP Bochnia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1 292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472       (46,1%)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552        (53,9%)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463</a:t>
                      </a: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268</a:t>
                      </a: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3893189480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KPP Wieliczka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1 192</a:t>
                      </a: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592       (62,4%)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356        (37,6%)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501</a:t>
                      </a: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244</a:t>
                      </a: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1721279032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KPP Gorlice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1 049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439       (56,4%)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340        (43,6%)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395</a:t>
                      </a: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270</a:t>
                      </a: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397572930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KPP Zakopane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856</a:t>
                      </a: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320       (44,4%)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401        (55,6%)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307</a:t>
                      </a: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135</a:t>
                      </a: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303715965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KPP Limanowa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837</a:t>
                      </a: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446       (55,8%)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354        (44,3%)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423</a:t>
                      </a: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2682097998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KPP Miechów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774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360       (60,2%)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238        (39,8%)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357</a:t>
                      </a: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176</a:t>
                      </a: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1511941977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KPP Sucha Beskidzka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773</a:t>
                      </a: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378       (53,6%)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327        (46,4%)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346</a:t>
                      </a: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2924538214"/>
                  </a:ext>
                </a:extLst>
              </a:tr>
              <a:tr h="290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KPP Brzesko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717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356       (58,9%)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248        (41,1%)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352</a:t>
                      </a: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113</a:t>
                      </a: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2359706280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KPP Dąbrowa Tarnowska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365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158       (47,6%)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174        (52,4%)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158</a:t>
                      </a: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1907423534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KPP Proszowice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346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179       (54,6%)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149        (45,4%)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177</a:t>
                      </a: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683265847"/>
                  </a:ext>
                </a:extLst>
              </a:tr>
              <a:tr h="223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MAŁOPOLSKA (całość)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44 461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21 390      (52,9%)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</a:rPr>
                        <a:t>19 022        (47,1%)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20 607</a:t>
                      </a:r>
                    </a:p>
                  </a:txBody>
                  <a:tcPr marL="64777" marR="64777" marT="32389" marB="323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4 047</a:t>
                      </a:r>
                    </a:p>
                  </a:txBody>
                  <a:tcPr marL="64777" marR="64777" marT="32389" marB="32389" anchor="ctr"/>
                </a:tc>
                <a:extLst>
                  <a:ext uri="{0D108BD9-81ED-4DB2-BD59-A6C34878D82A}">
                    <a16:rowId xmlns:a16="http://schemas.microsoft.com/office/drawing/2014/main" val="296261787"/>
                  </a:ext>
                </a:extLst>
              </a:tr>
            </a:tbl>
          </a:graphicData>
        </a:graphic>
      </p:graphicFrame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E836717C-48C2-427F-A33A-64089444668D}"/>
              </a:ext>
            </a:extLst>
          </p:cNvPr>
          <p:cNvSpPr txBox="1">
            <a:spLocks/>
          </p:cNvSpPr>
          <p:nvPr/>
        </p:nvSpPr>
        <p:spPr bwMode="auto">
          <a:xfrm>
            <a:off x="1884235" y="612837"/>
            <a:ext cx="8423529" cy="9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Krajowa Mapa Zagrożeń Bezpieczeństwa   cd.</a:t>
            </a:r>
          </a:p>
          <a:p>
            <a:pPr algn="ctr">
              <a:buFont typeface="Arial" panose="020B0604020202020204" pitchFamily="34" charset="0"/>
              <a:buNone/>
            </a:pP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Obraz 2">
            <a:extLst>
              <a:ext uri="{FF2B5EF4-FFF2-40B4-BE49-F238E27FC236}">
                <a16:creationId xmlns:a16="http://schemas.microsoft.com/office/drawing/2014/main" id="{6C2D7CFA-7C6E-471E-88A2-1EED957D920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96606">
            <a:off x="8088030" y="1794339"/>
            <a:ext cx="3198455" cy="4515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Prostokąt 1"/>
          <p:cNvSpPr/>
          <p:nvPr/>
        </p:nvSpPr>
        <p:spPr>
          <a:xfrm>
            <a:off x="754380" y="2620530"/>
            <a:ext cx="6559444" cy="268534"/>
          </a:xfrm>
          <a:prstGeom prst="rect">
            <a:avLst/>
          </a:prstGeom>
          <a:solidFill>
            <a:schemeClr val="accent6">
              <a:alpha val="26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zaokrąglony 2"/>
          <p:cNvSpPr/>
          <p:nvPr/>
        </p:nvSpPr>
        <p:spPr>
          <a:xfrm>
            <a:off x="760903" y="6490111"/>
            <a:ext cx="6559444" cy="245815"/>
          </a:xfrm>
          <a:prstGeom prst="roundRect">
            <a:avLst/>
          </a:prstGeom>
          <a:solidFill>
            <a:schemeClr val="accent1">
              <a:alpha val="26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ole tekstowe 5">
            <a:extLst>
              <a:ext uri="{FF2B5EF4-FFF2-40B4-BE49-F238E27FC236}">
                <a16:creationId xmlns:a16="http://schemas.microsoft.com/office/drawing/2014/main" id="{6F327E56-E35C-ACB0-69A3-42A6136CF88D}"/>
              </a:ext>
            </a:extLst>
          </p:cNvPr>
          <p:cNvSpPr txBox="1">
            <a:spLocks/>
          </p:cNvSpPr>
          <p:nvPr/>
        </p:nvSpPr>
        <p:spPr bwMode="auto">
          <a:xfrm>
            <a:off x="7807078" y="6372630"/>
            <a:ext cx="2663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7200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dane generowane w dniu 16.01.2023 r. </a:t>
            </a:r>
            <a:endParaRPr lang="pl-PL" altLang="pl-PL" sz="1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49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2">
            <a:extLst>
              <a:ext uri="{FF2B5EF4-FFF2-40B4-BE49-F238E27FC236}">
                <a16:creationId xmlns:a16="http://schemas.microsoft.com/office/drawing/2014/main" id="{E0E02C95-0A58-EF44-DF28-5EEDD0308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142" y="751912"/>
            <a:ext cx="63357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Zwiększenie etatów w strukturach Komendy Miejskiej Policji w Tarnowie 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0041727C-EC84-769E-7562-F62FA68CF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92" y="2026224"/>
            <a:ext cx="11059135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W strukturach Komendy Miejskiej Policji funkcjonuje 5 Posterunków Policji podległych bezpośrednio 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Komisariat Policji Tarnów – Centrum </a:t>
            </a:r>
          </a:p>
          <a:p>
            <a:pPr marL="1085850" lvl="1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Posterunek Policji w Skrzyszowie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l-PL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Komisariat Policji Tarnów – Zachód</a:t>
            </a:r>
          </a:p>
          <a:p>
            <a:pPr marL="1085850" lvl="1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Posterunek Policji w Wierzchosławicach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l-PL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Komisariat Policji w Tuchowie</a:t>
            </a:r>
          </a:p>
          <a:p>
            <a:pPr marL="1085850" lvl="1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Posterunek Policji w Ryglicach</a:t>
            </a:r>
          </a:p>
          <a:p>
            <a:pPr marL="1085850" lvl="1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Posterunek Policji w Szerzynach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l-PL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Komisariat Policji w Wojniczu</a:t>
            </a:r>
          </a:p>
          <a:p>
            <a:pPr marL="1085850" lvl="1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Posterunek Policji w Zakliczynie</a:t>
            </a:r>
            <a:endParaRPr lang="pl-PL" sz="16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427E24D-EBED-3F59-9759-2A8DE1D6D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6312" y="2945933"/>
            <a:ext cx="3381296" cy="2506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01298B4-257A-6DC9-A9F5-A26515B27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785" y="3707934"/>
            <a:ext cx="2914189" cy="29488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7525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4">
            <a:extLst>
              <a:ext uri="{FF2B5EF4-FFF2-40B4-BE49-F238E27FC236}">
                <a16:creationId xmlns:a16="http://schemas.microsoft.com/office/drawing/2014/main" id="{B1ED0CB7-331B-432F-9E33-2A1E602FBB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3647015"/>
              </p:ext>
            </p:extLst>
          </p:nvPr>
        </p:nvGraphicFramePr>
        <p:xfrm>
          <a:off x="488272" y="1894858"/>
          <a:ext cx="11703728" cy="4717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CE633DC8-C49D-42C9-8D2D-C31D253E9EB2}"/>
              </a:ext>
            </a:extLst>
          </p:cNvPr>
          <p:cNvSpPr txBox="1">
            <a:spLocks/>
          </p:cNvSpPr>
          <p:nvPr/>
        </p:nvSpPr>
        <p:spPr bwMode="auto">
          <a:xfrm>
            <a:off x="2022060" y="1499571"/>
            <a:ext cx="4752975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Kategorie zgłoszeń w 2022 roku</a:t>
            </a:r>
            <a:endParaRPr lang="pl-PL" altLang="pl-PL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5" t="17193" r="15553" b="12602"/>
          <a:stretch/>
        </p:blipFill>
        <p:spPr>
          <a:xfrm>
            <a:off x="271818" y="917533"/>
            <a:ext cx="1417823" cy="1097642"/>
          </a:xfrm>
          <a:prstGeom prst="ellipse">
            <a:avLst/>
          </a:prstGeom>
          <a:ln w="19050">
            <a:solidFill>
              <a:srgbClr val="FAF8EC"/>
            </a:solidFill>
          </a:ln>
          <a:effectLst>
            <a:innerShdw blurRad="228600">
              <a:prstClr val="black">
                <a:alpha val="32000"/>
              </a:prstClr>
            </a:innerShdw>
          </a:effectLst>
        </p:spPr>
      </p:pic>
      <p:pic>
        <p:nvPicPr>
          <p:cNvPr id="1026" name="Picture 2" descr="C:\Users\michal.fruzynski\Desktop\map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24" y="2693114"/>
            <a:ext cx="3497325" cy="36141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0059ED7A-2B11-4A23-BC5D-F7145FCCDAC4}"/>
              </a:ext>
            </a:extLst>
          </p:cNvPr>
          <p:cNvSpPr txBox="1">
            <a:spLocks/>
          </p:cNvSpPr>
          <p:nvPr/>
        </p:nvSpPr>
        <p:spPr bwMode="auto">
          <a:xfrm>
            <a:off x="1884235" y="538284"/>
            <a:ext cx="8423529" cy="9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Krajowa Mapa Zagrożeń Bezpieczeństwa na terenie Komendy Miejskiej Policji w Tarnowie</a:t>
            </a:r>
          </a:p>
        </p:txBody>
      </p:sp>
      <p:sp>
        <p:nvSpPr>
          <p:cNvPr id="4" name="pole tekstowe 5">
            <a:extLst>
              <a:ext uri="{FF2B5EF4-FFF2-40B4-BE49-F238E27FC236}">
                <a16:creationId xmlns:a16="http://schemas.microsoft.com/office/drawing/2014/main" id="{AC47FD73-8819-89D4-A859-FE51D5450D5A}"/>
              </a:ext>
            </a:extLst>
          </p:cNvPr>
          <p:cNvSpPr txBox="1">
            <a:spLocks/>
          </p:cNvSpPr>
          <p:nvPr/>
        </p:nvSpPr>
        <p:spPr bwMode="auto">
          <a:xfrm>
            <a:off x="7485695" y="6331551"/>
            <a:ext cx="2663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7200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dane generowane w dniu 16.01.2023 r. </a:t>
            </a:r>
            <a:endParaRPr lang="pl-PL" altLang="pl-PL" sz="1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06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Obraz 4" descr="Znalezione obrazy dla zapytania Program dzielnicowy blizej 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4" r="37730"/>
          <a:stretch>
            <a:fillRect/>
          </a:stretch>
        </p:blipFill>
        <p:spPr bwMode="auto">
          <a:xfrm>
            <a:off x="1" y="404813"/>
            <a:ext cx="2112433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pole tekstowe 1"/>
          <p:cNvSpPr txBox="1">
            <a:spLocks noChangeArrowheads="1"/>
          </p:cNvSpPr>
          <p:nvPr/>
        </p:nvSpPr>
        <p:spPr bwMode="auto">
          <a:xfrm>
            <a:off x="2544232" y="645205"/>
            <a:ext cx="76792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itchFamily="18" charset="0"/>
                <a:cs typeface="Times New Roman" pitchFamily="18" charset="0"/>
              </a:rPr>
              <a:t> „DZIELNICOWY BLIŻEJ NAS” </a:t>
            </a:r>
          </a:p>
        </p:txBody>
      </p:sp>
      <p:sp>
        <p:nvSpPr>
          <p:cNvPr id="52229" name="Prostokąt 2"/>
          <p:cNvSpPr>
            <a:spLocks noChangeArrowheads="1"/>
          </p:cNvSpPr>
          <p:nvPr/>
        </p:nvSpPr>
        <p:spPr bwMode="auto">
          <a:xfrm>
            <a:off x="431802" y="1440820"/>
            <a:ext cx="11387666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Głównym założeniem programu jest ułatwienie kontaktu dzielnicowego z mieszkańcami.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Każdy dzielnicowy w celu ułatwienia nawiązania z nim kontaktu  został  wyposażony w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 służbowy telefon komórkowy, 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 dostęp do Internetu,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 indywidualną skrzynkę e-mail,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 na stronie internetowej i w aplikacji „MOJA KOMENDA” na bieżąco dokonywane są aktualizacje danych poszczególnych dzielnicowych,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pl-PL" altLang="pl-PL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Dzielnicowi  w okresach półrocznych realizują działania priorytetowe.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W 2022 roku dzielnicowi ogółem </a:t>
            </a:r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przeprowadzili 2 110 spotkań </a:t>
            </a: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ze społeczeństwem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w tym 191 z samorządem lokalnym, radami osiedli czy radnymi miasta Tarnowa.</a:t>
            </a:r>
            <a:endParaRPr lang="pl-PL" altLang="pl-PL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 l="3040" t="17344" r="3430" b="24579"/>
          <a:stretch>
            <a:fillRect/>
          </a:stretch>
        </p:blipFill>
        <p:spPr bwMode="auto">
          <a:xfrm>
            <a:off x="970716" y="5375488"/>
            <a:ext cx="4409852" cy="1328311"/>
          </a:xfrm>
          <a:prstGeom prst="roundRect">
            <a:avLst>
              <a:gd name="adj" fmla="val 17478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22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376" y="5450634"/>
            <a:ext cx="3634441" cy="1362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82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Prostokąt 2"/>
          <p:cNvSpPr>
            <a:spLocks noChangeArrowheads="1"/>
          </p:cNvSpPr>
          <p:nvPr/>
        </p:nvSpPr>
        <p:spPr bwMode="auto">
          <a:xfrm>
            <a:off x="198891" y="1749340"/>
            <a:ext cx="8626327" cy="4475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Komenda Miejska Policji w Tarnowie </a:t>
            </a:r>
            <a:r>
              <a:rPr lang="pl-PL" sz="2000" dirty="0"/>
              <a:t>zorganizowała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sz="2000" b="1" u="sng" dirty="0"/>
              <a:t>dwie debaty społeczne inaugurujące</a:t>
            </a:r>
            <a:r>
              <a:rPr lang="pl-PL" sz="2000" dirty="0"/>
              <a:t>. </a:t>
            </a:r>
          </a:p>
          <a:p>
            <a:pPr>
              <a:buNone/>
            </a:pPr>
            <a:endParaRPr lang="pl-PL" sz="20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800" dirty="0">
                <a:latin typeface="+mn-lt"/>
              </a:rPr>
              <a:t>6 października 2022 roku, na terenie Gminy Lisia Góra w </a:t>
            </a:r>
            <a:r>
              <a:rPr lang="pl-PL" sz="1800" dirty="0">
                <a:latin typeface="+mn-lt"/>
                <a:cs typeface="Times New Roman" panose="02020603050405020304" pitchFamily="18" charset="0"/>
              </a:rPr>
              <a:t>Gminnym Ośrodku Kultury w Śmignie </a:t>
            </a:r>
            <a:r>
              <a:rPr lang="pl-PL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odbyła się </a:t>
            </a:r>
            <a:r>
              <a:rPr lang="pl-PL" sz="18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debata </a:t>
            </a:r>
            <a:r>
              <a:rPr lang="pl-PL" sz="1800" dirty="0">
                <a:latin typeface="+mn-lt"/>
                <a:cs typeface="Calibri" panose="020F0502020204030204" pitchFamily="34" charset="0"/>
              </a:rPr>
              <a:t>inauguracyjna </a:t>
            </a:r>
            <a:r>
              <a:rPr lang="pl-PL" sz="1800" i="1" dirty="0">
                <a:latin typeface="+mn-lt"/>
                <a:cs typeface="Calibri" panose="020F0502020204030204" pitchFamily="34" charset="0"/>
              </a:rPr>
              <a:t>„Porozmawiajmy o Bezpieczeństwie – możesz mieć na nie wpływ – </a:t>
            </a:r>
            <a:r>
              <a:rPr lang="pl-PL" sz="18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Problem wypalania nieużytków rolnych na terenie gminy Lisia Góra i związane z nim zagrożenia</a:t>
            </a:r>
            <a:r>
              <a:rPr lang="pl-PL" sz="1800" i="1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”.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endParaRPr lang="pl-PL" sz="18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800" dirty="0">
                <a:latin typeface="+mn-lt"/>
              </a:rPr>
              <a:t>9 listopada 2022 roku, w </a:t>
            </a:r>
            <a:r>
              <a:rPr lang="pl-PL" sz="1800" dirty="0">
                <a:latin typeface="+mn-lt"/>
                <a:cs typeface="Times New Roman" panose="02020603050405020304" pitchFamily="18" charset="0"/>
              </a:rPr>
              <a:t>s</a:t>
            </a:r>
            <a:r>
              <a:rPr lang="pl-PL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ali narad Rady Miejskiej Urzędu Gminy w Radłowie odbyła się kolejna debata </a:t>
            </a:r>
            <a:r>
              <a:rPr lang="pl-PL" sz="1800" dirty="0">
                <a:latin typeface="+mn-lt"/>
              </a:rPr>
              <a:t>inauguracyjna </a:t>
            </a:r>
            <a:r>
              <a:rPr lang="pl-PL" sz="1800" i="1" dirty="0">
                <a:latin typeface="+mn-lt"/>
              </a:rPr>
              <a:t>„Porozmawiajmy o Bezpieczeństwie – możesz mieć na nie wpływ – </a:t>
            </a:r>
            <a:r>
              <a:rPr lang="pl-PL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Problemy i zagrożenia związane z funkcjonowaniem akwenu wodnego w Radłowie</a:t>
            </a:r>
            <a:r>
              <a:rPr lang="pl-PL" sz="1800" i="1" dirty="0">
                <a:effectLst/>
                <a:latin typeface="+mn-lt"/>
                <a:ea typeface="Times New Roman" panose="02020603050405020304" pitchFamily="18" charset="0"/>
              </a:rPr>
              <a:t>”.</a:t>
            </a:r>
          </a:p>
          <a:p>
            <a:pPr lvl="0">
              <a:buNone/>
            </a:pPr>
            <a:endParaRPr lang="pl-PL" sz="2000" dirty="0"/>
          </a:p>
          <a:p>
            <a:pPr lvl="0">
              <a:buNone/>
            </a:pPr>
            <a:endParaRPr lang="pl-PL" sz="2000" dirty="0"/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E29B3572-BB36-4E8E-AED2-8FAFDDC61AA8}"/>
              </a:ext>
            </a:extLst>
          </p:cNvPr>
          <p:cNvSpPr txBox="1">
            <a:spLocks/>
          </p:cNvSpPr>
          <p:nvPr/>
        </p:nvSpPr>
        <p:spPr bwMode="auto">
          <a:xfrm>
            <a:off x="2654911" y="633589"/>
            <a:ext cx="688217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Debaty Społeczne - Inaugurujące</a:t>
            </a:r>
            <a:endParaRPr lang="pl-PL" altLang="pl-PL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7357433" y="5902238"/>
            <a:ext cx="48345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altLang="pl-PL" sz="1600" b="1" dirty="0">
                <a:latin typeface="Times New Roman" pitchFamily="18" charset="0"/>
                <a:cs typeface="Times New Roman" pitchFamily="18" charset="0"/>
              </a:rPr>
              <a:t>„POROZMAWIAJMY O BEZPIECZEŃSTWIE –</a:t>
            </a:r>
          </a:p>
          <a:p>
            <a:pPr algn="ctr">
              <a:spcBef>
                <a:spcPct val="0"/>
              </a:spcBef>
            </a:pPr>
            <a:r>
              <a:rPr lang="pl-PL" altLang="pl-PL" sz="1600" b="1" dirty="0">
                <a:latin typeface="Times New Roman" pitchFamily="18" charset="0"/>
                <a:cs typeface="Times New Roman" pitchFamily="18" charset="0"/>
              </a:rPr>
              <a:t> MOŻESZ MIEĆ NA NIE WPŁYW”.  </a:t>
            </a:r>
          </a:p>
        </p:txBody>
      </p:sp>
      <p:pic>
        <p:nvPicPr>
          <p:cNvPr id="1027" name="Picture 3" descr="C:\Users\michal.fruzynski\Desktop\Bez tytuł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734" y="2061477"/>
            <a:ext cx="2581840" cy="3658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447F1EA1-467B-2DCE-1108-7038ABA28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376" y="5416321"/>
            <a:ext cx="2020174" cy="1070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9678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Prostokąt 2"/>
          <p:cNvSpPr>
            <a:spLocks noChangeArrowheads="1"/>
          </p:cNvSpPr>
          <p:nvPr/>
        </p:nvSpPr>
        <p:spPr bwMode="auto">
          <a:xfrm>
            <a:off x="207280" y="1791495"/>
            <a:ext cx="8643105" cy="419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Komenda Miejska Policji w Tarnowie </a:t>
            </a:r>
            <a:r>
              <a:rPr lang="pl-PL" sz="2000" dirty="0"/>
              <a:t>zorganizowała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sz="2000" b="1" u="sng" dirty="0"/>
              <a:t>dwie debaty ewaluacyjne</a:t>
            </a:r>
            <a:r>
              <a:rPr lang="pl-PL" sz="2000" dirty="0"/>
              <a:t> podsumowujące spotkania z 2021 roku. </a:t>
            </a:r>
          </a:p>
          <a:p>
            <a:pPr>
              <a:buNone/>
            </a:pPr>
            <a:endParaRPr lang="pl-PL" sz="20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800" dirty="0">
                <a:latin typeface="+mn-lt"/>
              </a:rPr>
              <a:t>19 maja 2022 roku, na terenie miasta Tarnowa w </a:t>
            </a:r>
            <a:r>
              <a:rPr lang="pl-PL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sali konferencyjnej Hotelu Kantoria odbyła się debata </a:t>
            </a:r>
            <a:r>
              <a:rPr lang="pl-PL" sz="1800" dirty="0">
                <a:latin typeface="+mn-lt"/>
              </a:rPr>
              <a:t>ewaluacyjna </a:t>
            </a:r>
            <a:r>
              <a:rPr lang="pl-PL" sz="1800" i="1" dirty="0">
                <a:latin typeface="+mn-lt"/>
              </a:rPr>
              <a:t>„Porozmawiajmy o Bezpieczeństwie – możesz mieć na nie wpływ – </a:t>
            </a:r>
            <a:r>
              <a:rPr lang="pl-PL" sz="1800" i="1" dirty="0">
                <a:effectLst/>
                <a:latin typeface="+mn-lt"/>
                <a:ea typeface="Times New Roman" panose="02020603050405020304" pitchFamily="18" charset="0"/>
              </a:rPr>
              <a:t>Problem zakłócania porządku i bezpieczeństwa w rejonie Centrum Rekreacji i Wypoczynku Kantoria w Tarnowie”.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endParaRPr lang="pl-PL" sz="18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800" dirty="0">
                <a:latin typeface="+mn-lt"/>
              </a:rPr>
              <a:t>6 czerwca 2022 roku, w </a:t>
            </a:r>
            <a:r>
              <a:rPr lang="pl-PL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sali konferencyjnej Urzędu Gminy Pleśna odbyła się kolejna debata </a:t>
            </a:r>
            <a:r>
              <a:rPr lang="pl-PL" sz="1800" dirty="0">
                <a:latin typeface="+mn-lt"/>
              </a:rPr>
              <a:t>ewaluacyjna </a:t>
            </a:r>
            <a:r>
              <a:rPr lang="pl-PL" sz="1800" i="1" dirty="0">
                <a:latin typeface="+mn-lt"/>
              </a:rPr>
              <a:t>„Porozmawiajmy o Bezpieczeństwie – możesz mieć na nie wpływ – </a:t>
            </a:r>
            <a:r>
              <a:rPr lang="pl-PL" sz="1800" i="1" dirty="0">
                <a:effectLst/>
                <a:latin typeface="+mn-lt"/>
                <a:ea typeface="Calibri" panose="020F0502020204030204" pitchFamily="34" charset="0"/>
              </a:rPr>
              <a:t>Poruszanie się quadami oraz motocyklami typu cross po terenach leśnych gminy Pleśna</a:t>
            </a:r>
            <a:r>
              <a:rPr lang="pl-PL" sz="1800" i="1" dirty="0">
                <a:effectLst/>
                <a:latin typeface="+mn-lt"/>
                <a:ea typeface="Times New Roman" panose="02020603050405020304" pitchFamily="18" charset="0"/>
              </a:rPr>
              <a:t>”.</a:t>
            </a:r>
          </a:p>
          <a:p>
            <a:pPr lvl="0">
              <a:buNone/>
            </a:pPr>
            <a:endParaRPr lang="pl-PL" sz="2000" dirty="0"/>
          </a:p>
          <a:p>
            <a:pPr lvl="0">
              <a:buNone/>
            </a:pPr>
            <a:endParaRPr lang="pl-PL" sz="2000" dirty="0"/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E29B3572-BB36-4E8E-AED2-8FAFDDC61AA8}"/>
              </a:ext>
            </a:extLst>
          </p:cNvPr>
          <p:cNvSpPr txBox="1">
            <a:spLocks/>
          </p:cNvSpPr>
          <p:nvPr/>
        </p:nvSpPr>
        <p:spPr bwMode="auto">
          <a:xfrm>
            <a:off x="2608627" y="633589"/>
            <a:ext cx="697474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Debaty Społeczne - Ewaluacyjne</a:t>
            </a:r>
            <a:endParaRPr lang="pl-PL" altLang="pl-PL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7357433" y="5902238"/>
            <a:ext cx="48345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altLang="pl-PL" sz="1600" b="1" dirty="0">
                <a:latin typeface="Times New Roman" pitchFamily="18" charset="0"/>
                <a:cs typeface="Times New Roman" pitchFamily="18" charset="0"/>
              </a:rPr>
              <a:t>„POROZMAWIAJMY O BEZPIECZEŃSTWIE –</a:t>
            </a:r>
          </a:p>
          <a:p>
            <a:pPr algn="ctr">
              <a:spcBef>
                <a:spcPct val="0"/>
              </a:spcBef>
            </a:pPr>
            <a:r>
              <a:rPr lang="pl-PL" altLang="pl-PL" sz="1600" b="1" dirty="0">
                <a:latin typeface="Times New Roman" pitchFamily="18" charset="0"/>
                <a:cs typeface="Times New Roman" pitchFamily="18" charset="0"/>
              </a:rPr>
              <a:t> MOŻESZ MIEĆ NA NIE WPŁYW”.  </a:t>
            </a:r>
          </a:p>
        </p:txBody>
      </p:sp>
      <p:pic>
        <p:nvPicPr>
          <p:cNvPr id="1027" name="Picture 3" descr="C:\Users\michal.fruzynski\Desktop\Bez tytuł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734" y="2061477"/>
            <a:ext cx="2581840" cy="3658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A3FCF2E-B85F-15DF-9804-5EF0B6DA7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376" y="5416321"/>
            <a:ext cx="2020174" cy="1070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3254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41ADAA71-2CF3-0F9F-057D-97BDDA33E607}"/>
              </a:ext>
            </a:extLst>
          </p:cNvPr>
          <p:cNvSpPr txBox="1">
            <a:spLocks/>
          </p:cNvSpPr>
          <p:nvPr/>
        </p:nvSpPr>
        <p:spPr bwMode="auto">
          <a:xfrm>
            <a:off x="1884235" y="612837"/>
            <a:ext cx="8423529" cy="9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Skutki likwidacji PONON wpływające na pracę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750F4A8-FC43-1BBA-E699-89157BC4D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7859" y="3508338"/>
            <a:ext cx="3359810" cy="16991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rostokąt 2">
            <a:extLst>
              <a:ext uri="{FF2B5EF4-FFF2-40B4-BE49-F238E27FC236}">
                <a16:creationId xmlns:a16="http://schemas.microsoft.com/office/drawing/2014/main" id="{63475A1B-891B-25B3-AC4B-F69C0EBA4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92" y="2026224"/>
            <a:ext cx="1105913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Z dniem 31 grudnia 2022 roku, w Tarnowie zakończył działalność całodobowy Punkt Opieki Nad Osobami Nietrzeźwymi (PONON), a w jego miejsce utworzono ogrzewalnię czynną w godz. 18:00/10:00.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W tym samym miejscu w godz. 13:00/23:00 pełni dyżur lekarz wykonujący badania dla służb.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Powyższe działanie wpłynęło między innymi na :</a:t>
            </a:r>
            <a:endParaRPr lang="pl-PL" sz="2000" dirty="0"/>
          </a:p>
        </p:txBody>
      </p:sp>
      <p:sp>
        <p:nvSpPr>
          <p:cNvPr id="6" name="Prostokąt 2">
            <a:extLst>
              <a:ext uri="{FF2B5EF4-FFF2-40B4-BE49-F238E27FC236}">
                <a16:creationId xmlns:a16="http://schemas.microsoft.com/office/drawing/2014/main" id="{120A50DA-3EC1-837C-E03D-F0E7CE9B8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92" y="3862897"/>
            <a:ext cx="11772199" cy="264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800" dirty="0">
                <a:latin typeface="+mn-lt"/>
              </a:rPr>
              <a:t>zwiększenie ilości osób przebywających w Policyjnych Pomieszczeniach </a:t>
            </a:r>
          </a:p>
          <a:p>
            <a:pPr>
              <a:buNone/>
            </a:pPr>
            <a:r>
              <a:rPr lang="pl-PL" sz="1800" dirty="0">
                <a:latin typeface="+mn-lt"/>
              </a:rPr>
              <a:t>     dla Osób Zatrzymanych (PDOZ) wyłącznie w celu wytrzeźwienia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800" i="1" dirty="0">
                <a:latin typeface="+mn-lt"/>
                <a:ea typeface="Times New Roman" panose="02020603050405020304" pitchFamily="18" charset="0"/>
              </a:rPr>
              <a:t>b</a:t>
            </a:r>
            <a:r>
              <a:rPr lang="pl-PL" sz="1800" i="1" dirty="0">
                <a:effectLst/>
                <a:latin typeface="+mn-lt"/>
                <a:ea typeface="Times New Roman" panose="02020603050405020304" pitchFamily="18" charset="0"/>
              </a:rPr>
              <a:t>rak całodobowego dostępu do możliwości przeprowadzenia badania lekarskiego</a:t>
            </a:r>
          </a:p>
          <a:p>
            <a:pPr>
              <a:buNone/>
            </a:pPr>
            <a:r>
              <a:rPr lang="pl-PL" sz="1800" i="1" dirty="0">
                <a:effectLst/>
                <a:latin typeface="+mn-lt"/>
                <a:ea typeface="Times New Roman" panose="02020603050405020304" pitchFamily="18" charset="0"/>
              </a:rPr>
              <a:t>     wydłużył czas skompletowania dokumentacji niezbędnej do osadzenia osoby w PDOZ, </a:t>
            </a:r>
            <a:endParaRPr lang="pl-PL" sz="1800" i="1" dirty="0">
              <a:latin typeface="+mn-lt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pl-PL" sz="1800" i="1" dirty="0">
                <a:effectLst/>
                <a:latin typeface="+mn-lt"/>
                <a:ea typeface="Times New Roman" panose="02020603050405020304" pitchFamily="18" charset="0"/>
              </a:rPr>
              <a:t>     co finalnie przekłada się na czas poświęcony nad każdą z osób zatrzymanych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800" i="1" dirty="0">
                <a:latin typeface="+mn-lt"/>
                <a:ea typeface="Times New Roman" panose="02020603050405020304" pitchFamily="18" charset="0"/>
              </a:rPr>
              <a:t>ż</a:t>
            </a:r>
            <a:r>
              <a:rPr lang="pl-PL" sz="1800" i="1" dirty="0">
                <a:effectLst/>
                <a:latin typeface="+mn-lt"/>
                <a:ea typeface="Times New Roman" panose="02020603050405020304" pitchFamily="18" charset="0"/>
              </a:rPr>
              <a:t>adna z placówek medycznych z terenu miasta i powiatu tarnowskiego nie wyraziła zgody na badania lekarskie osób zatrzymanych – poza godzinami pracy lekarza w ogrzewalni, badania wykonywane są w Szpitalu w Dąbrowie Tarnowskiej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800" b="1" i="1" u="sng" dirty="0">
                <a:latin typeface="+mn-lt"/>
                <a:ea typeface="Times New Roman" panose="02020603050405020304" pitchFamily="18" charset="0"/>
              </a:rPr>
              <a:t>SKUTEK - </a:t>
            </a:r>
            <a:r>
              <a:rPr lang="pl-PL" sz="1800" b="1" i="1" u="sng" dirty="0">
                <a:effectLst/>
                <a:latin typeface="+mn-lt"/>
                <a:ea typeface="Times New Roman" panose="02020603050405020304" pitchFamily="18" charset="0"/>
              </a:rPr>
              <a:t>DŁUŻSZA NIEOBECNOŚĆ PATROLÓW POLICJI NA TERENIE MI</a:t>
            </a:r>
            <a:r>
              <a:rPr lang="pl-PL" sz="1800" b="1" i="1" u="sng" dirty="0">
                <a:latin typeface="+mn-lt"/>
                <a:ea typeface="Times New Roman" panose="02020603050405020304" pitchFamily="18" charset="0"/>
              </a:rPr>
              <a:t>ASTA I POWIATU TARNOWSKIEGO </a:t>
            </a:r>
            <a:endParaRPr lang="pl-PL" sz="1800" b="1" i="1" u="sng" dirty="0">
              <a:effectLst/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01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pole tekstowe 12">
            <a:extLst>
              <a:ext uri="{FF2B5EF4-FFF2-40B4-BE49-F238E27FC236}">
                <a16:creationId xmlns:a16="http://schemas.microsoft.com/office/drawing/2014/main" id="{484EBFED-8EC2-4EA8-830A-F325C8E96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987" y="611378"/>
            <a:ext cx="6804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PROFILAKTYKA W PREWENCJI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61" y="1526959"/>
            <a:ext cx="4121510" cy="4967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190" y="1526959"/>
            <a:ext cx="6004138" cy="33660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148" y="3669521"/>
            <a:ext cx="4108200" cy="2753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8359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5366C572-66BB-42EB-8F1A-4E9349534CD6}"/>
              </a:ext>
            </a:extLst>
          </p:cNvPr>
          <p:cNvSpPr txBox="1"/>
          <p:nvPr/>
        </p:nvSpPr>
        <p:spPr>
          <a:xfrm>
            <a:off x="2024858" y="555341"/>
            <a:ext cx="8139112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Spotkania realizowane przez:</a:t>
            </a:r>
            <a:b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Zespół ds. Nieletnich i Patologii KMP w Tarnowie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Dzielnicowych podległych komisariatów Policji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4B08924F-26DE-4C65-B5AF-379CEE0340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081951"/>
              </p:ext>
            </p:extLst>
          </p:nvPr>
        </p:nvGraphicFramePr>
        <p:xfrm>
          <a:off x="892101" y="2853036"/>
          <a:ext cx="10404630" cy="15589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4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42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4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42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42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842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222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w sieci – profilaktyka, reagowanie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Alkohol i narkomania </a:t>
                      </a: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771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Uczniowie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Nauczyciele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Rodzice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Uczniowie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Nauczyciele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Rodzice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39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Ogółem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3 890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(4 603)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(92)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  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(235)</a:t>
                      </a:r>
                      <a:r>
                        <a:rPr lang="pl-PL" sz="11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11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(1 171)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(28)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 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(19)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91FB3714-3D72-4697-92EB-3EEBD40F7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524777"/>
              </p:ext>
            </p:extLst>
          </p:nvPr>
        </p:nvGraphicFramePr>
        <p:xfrm>
          <a:off x="892101" y="4763327"/>
          <a:ext cx="10404628" cy="16287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4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05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34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70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48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91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59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459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4594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672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Przeciwdziałanie nawoływaniu do nienawiści, faszyzmu …</a:t>
                      </a: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Handel Ludźmi 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Kibic i</a:t>
                      </a:r>
                      <a:r>
                        <a:rPr lang="pl-PL" sz="14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 doping TAK –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Pseudokibic i agresja NIE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976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Uczniowie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Nauczyciele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Rodzice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Uczniowie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Nauczyciele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Rodzice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Uczniowie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Nauczyciele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Rodzice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Ogółem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(834)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(14)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 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(1 609)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(14)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(497)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DEAD9D9B-95A8-43C3-A902-7BA70D70A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5" y="6409368"/>
            <a:ext cx="2413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nawiasie podano dane z 2021 r.</a:t>
            </a:r>
          </a:p>
        </p:txBody>
      </p:sp>
      <p:sp>
        <p:nvSpPr>
          <p:cNvPr id="10" name="pole tekstowe 2">
            <a:extLst>
              <a:ext uri="{FF2B5EF4-FFF2-40B4-BE49-F238E27FC236}">
                <a16:creationId xmlns:a16="http://schemas.microsoft.com/office/drawing/2014/main" id="{BB08292A-6DF5-4792-8730-9A4F88D61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101" y="2301645"/>
            <a:ext cx="7921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Podział tematyczny realizowanych programów profilaktycznych </a:t>
            </a:r>
          </a:p>
        </p:txBody>
      </p:sp>
    </p:spTree>
    <p:extLst>
      <p:ext uri="{BB962C8B-B14F-4D97-AF65-F5344CB8AC3E}">
        <p14:creationId xmlns:p14="http://schemas.microsoft.com/office/powerpoint/2010/main" val="101132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pole tekstowe 3">
            <a:extLst>
              <a:ext uri="{FF2B5EF4-FFF2-40B4-BE49-F238E27FC236}">
                <a16:creationId xmlns:a16="http://schemas.microsoft.com/office/drawing/2014/main" id="{CB6783D2-ABBA-473E-90E4-A82B6C718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7" y="598167"/>
            <a:ext cx="748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Ważniejsze działania profilaktyczne</a:t>
            </a:r>
          </a:p>
        </p:txBody>
      </p:sp>
      <p:sp>
        <p:nvSpPr>
          <p:cNvPr id="58372" name="pole tekstowe 1">
            <a:extLst>
              <a:ext uri="{FF2B5EF4-FFF2-40B4-BE49-F238E27FC236}">
                <a16:creationId xmlns:a16="http://schemas.microsoft.com/office/drawing/2014/main" id="{8B720F96-A1EE-4C78-AEAB-9BCC3B3C2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049" y="1286207"/>
            <a:ext cx="80748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buFont typeface="Wingdings" panose="05000000000000000000" pitchFamily="2" charset="2"/>
              <a:buChar char="ü"/>
            </a:pPr>
            <a:r>
              <a:rPr lang="pl-PL" sz="1800" b="1" dirty="0"/>
              <a:t>Międzynarodowy „Dzień Bezpiecznego Internetu 2022 – </a:t>
            </a:r>
            <a:r>
              <a:rPr lang="pl-PL" sz="1800" b="1" dirty="0" err="1"/>
              <a:t>Safer</a:t>
            </a:r>
            <a:r>
              <a:rPr lang="pl-PL" sz="1800" b="1" dirty="0"/>
              <a:t> Internet Day”</a:t>
            </a:r>
            <a:endParaRPr lang="pl-PL" sz="18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6476E91-0E0A-4C81-920D-D8B4D33ACA9F}"/>
              </a:ext>
            </a:extLst>
          </p:cNvPr>
          <p:cNvSpPr txBox="1"/>
          <p:nvPr/>
        </p:nvSpPr>
        <p:spPr>
          <a:xfrm>
            <a:off x="214049" y="1861782"/>
            <a:ext cx="6354531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 ramach obchodów </a:t>
            </a:r>
            <a:r>
              <a:rPr lang="pl-PL" sz="1800" i="1" dirty="0"/>
              <a:t>„Dnia Bezpiecznego Internetu 2022 - </a:t>
            </a:r>
            <a:r>
              <a:rPr lang="pl-PL" sz="1800" i="1" dirty="0" err="1"/>
              <a:t>Safer</a:t>
            </a:r>
            <a:r>
              <a:rPr lang="pl-PL" sz="1800" i="1" dirty="0"/>
              <a:t> Internet Day” </a:t>
            </a: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tarnowscy policjanci nie tylko czynnie angażowali się w profilaktykę ale dodatkowo 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pl-PL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spólnie z kilkoma szkołami podstawowymi z terenu miasta Tarnowa zorganizowali międzyszkolny konkurs plastyczny na plakat o tematyce bezpieczeństwa w sieci.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współpracy z I Liceum Ogólnokształcącym w Tarnowie, zorganizowano cykl debat oksfordzkich, gdzie czteroosobowe drużyny rywalizowały ze sobą po stronie propozycji i opozycji, systemem  „każdy z każdym”. Uczestnicy „bitew na argumenty” stoczyli 4 debaty, prowadzone przez Marszałka,           i udziałem Sekretarza. Występy drużyn oceniała Loża Mędrców, którą stanowili prawnik, redaktor, kierownik               i psycholog Poradni Psychologiczno-Pedagogicznej                        w Tarnowie, oraz policjant Wydziału Prewencji Komendy Miejskiej Policji w Tarnowie. </a:t>
            </a:r>
            <a:endParaRPr lang="pl-PL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E340CF-5DE5-CB07-BF0E-4752E3FAC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234" y="2020662"/>
            <a:ext cx="5169717" cy="448355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 rot="16200000">
            <a:off x="6281605" y="5624202"/>
            <a:ext cx="1195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luty 2022 roku</a:t>
            </a:r>
          </a:p>
        </p:txBody>
      </p:sp>
    </p:spTree>
    <p:extLst>
      <p:ext uri="{BB962C8B-B14F-4D97-AF65-F5344CB8AC3E}">
        <p14:creationId xmlns:p14="http://schemas.microsoft.com/office/powerpoint/2010/main" val="182637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pole tekstowe 3">
            <a:extLst>
              <a:ext uri="{FF2B5EF4-FFF2-40B4-BE49-F238E27FC236}">
                <a16:creationId xmlns:a16="http://schemas.microsoft.com/office/drawing/2014/main" id="{CB6783D2-ABBA-473E-90E4-A82B6C718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7" y="598167"/>
            <a:ext cx="748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Ważniejsze działania profilaktyczne   cd.</a:t>
            </a:r>
          </a:p>
        </p:txBody>
      </p:sp>
      <p:sp>
        <p:nvSpPr>
          <p:cNvPr id="58372" name="pole tekstowe 1">
            <a:extLst>
              <a:ext uri="{FF2B5EF4-FFF2-40B4-BE49-F238E27FC236}">
                <a16:creationId xmlns:a16="http://schemas.microsoft.com/office/drawing/2014/main" id="{8B720F96-A1EE-4C78-AEAB-9BCC3B3C2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742" y="1640662"/>
            <a:ext cx="105778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sz="1800" b="1" i="1" dirty="0"/>
              <a:t>„bezpieczna droga do szkoły z Mrówką”</a:t>
            </a:r>
            <a:r>
              <a:rPr lang="pl-PL" sz="1800" i="1" dirty="0"/>
              <a:t>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361409" y="6152375"/>
            <a:ext cx="2510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wrzesień / październik 2022 roku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E102376-E711-4952-9B1D-FC35C8E7368A}"/>
              </a:ext>
            </a:extLst>
          </p:cNvPr>
          <p:cNvSpPr txBox="1"/>
          <p:nvPr/>
        </p:nvSpPr>
        <p:spPr>
          <a:xfrm>
            <a:off x="260741" y="2242731"/>
            <a:ext cx="83295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We wrześniu i październiku 2022r. </a:t>
            </a: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arnowscy policjanci razem z firmą                     SUFIGS sp. z o.o.  oraz jej maskotką -  olbrzymią Mrówką kontynuowali rozpoczętą            w 2016 rok akcję „Bezpieczna droga do szkoły z Mrówką”, ucząc dzieci rozpoczynających naukę w klasach pierwszych jak bezpiecznie dotrzeć i wrócić ze szkoły do domu. Wspólnie z „Mrówką” rozdano najmłodszym kamizelki odblaskowe i uświadamiali potrzebę ich zakładania po zmroku, poza obszarem zabudowanym. 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799DB81-5FAD-45FE-AA57-1D899A59C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1335" y="1362701"/>
            <a:ext cx="2035589" cy="28177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7984DA0-9A3C-40DD-92CD-80A884A48642}"/>
              </a:ext>
            </a:extLst>
          </p:cNvPr>
          <p:cNvSpPr txBox="1"/>
          <p:nvPr/>
        </p:nvSpPr>
        <p:spPr>
          <a:xfrm>
            <a:off x="6138886" y="4237717"/>
            <a:ext cx="575881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W 2022r. </a:t>
            </a:r>
            <a:r>
              <a:rPr lang="pl-PL" b="1" dirty="0"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l-PL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rofilaktycy dotarli do 84 szkół podstawowych </a:t>
            </a:r>
            <a:r>
              <a:rPr lang="pl-PL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spotkali się z 2005 uczniami</a:t>
            </a: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wręczając im odblaski. Uczniowie klas pierwszych w sposób praktyczny wykorzystywali zdobyte wiadomości, trenując pod okiem policjantów przechodzenie na drugą stronę jezdni – wykorzystując do tego atrapy (matę) przejścia dla pieszych oraz sygnalizacji świetlnej. </a:t>
            </a:r>
          </a:p>
        </p:txBody>
      </p:sp>
      <p:pic>
        <p:nvPicPr>
          <p:cNvPr id="2050" name="Obraz 1">
            <a:extLst>
              <a:ext uri="{FF2B5EF4-FFF2-40B4-BE49-F238E27FC236}">
                <a16:creationId xmlns:a16="http://schemas.microsoft.com/office/drawing/2014/main" id="{DFEDE8FC-2E9F-D302-89B3-A215357E0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41" y="4415179"/>
            <a:ext cx="5762625" cy="1676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255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pole tekstowe 3">
            <a:extLst>
              <a:ext uri="{FF2B5EF4-FFF2-40B4-BE49-F238E27FC236}">
                <a16:creationId xmlns:a16="http://schemas.microsoft.com/office/drawing/2014/main" id="{CB6783D2-ABBA-473E-90E4-A82B6C718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7" y="598167"/>
            <a:ext cx="748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Ważniejsze działania profilaktyczne   cd.</a:t>
            </a:r>
          </a:p>
        </p:txBody>
      </p:sp>
      <p:sp>
        <p:nvSpPr>
          <p:cNvPr id="58372" name="pole tekstowe 1">
            <a:extLst>
              <a:ext uri="{FF2B5EF4-FFF2-40B4-BE49-F238E27FC236}">
                <a16:creationId xmlns:a16="http://schemas.microsoft.com/office/drawing/2014/main" id="{8B720F96-A1EE-4C78-AEAB-9BCC3B3C2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58" y="1291583"/>
            <a:ext cx="71924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„Bezpieczny Senior” 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135975" y="6330080"/>
            <a:ext cx="2430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październik 2022 roku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2E1C62A-4ABB-439E-8ABF-C038BA980114}"/>
              </a:ext>
            </a:extLst>
          </p:cNvPr>
          <p:cNvSpPr txBox="1"/>
          <p:nvPr/>
        </p:nvSpPr>
        <p:spPr>
          <a:xfrm>
            <a:off x="181457" y="1620378"/>
            <a:ext cx="670590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pl-PL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We wrześniu 2022 roku, tarnowscy policjanci podjęli współpracę             z </a:t>
            </a:r>
            <a:r>
              <a:rPr lang="pl-P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Miejskim Przedsiębiorstwem Komunikacyjnym w Tarnowie, </a:t>
            </a:r>
            <a:r>
              <a:rPr lang="pl-PL" sz="1800" dirty="0">
                <a:effectLst/>
                <a:ea typeface="Calibri" panose="020F0502020204030204" pitchFamily="34" charset="0"/>
              </a:rPr>
              <a:t>która zaowocowała </a:t>
            </a:r>
            <a:r>
              <a:rPr lang="pl-PL" sz="1800" b="1" dirty="0">
                <a:effectLst/>
                <a:ea typeface="Calibri" panose="020F0502020204030204" pitchFamily="34" charset="0"/>
              </a:rPr>
              <a:t>akcją oplakatowania autobusów miejskich</a:t>
            </a:r>
            <a:r>
              <a:rPr lang="pl-PL" sz="1800" dirty="0">
                <a:effectLst/>
                <a:ea typeface="Calibri" panose="020F0502020204030204" pitchFamily="34" charset="0"/>
              </a:rPr>
              <a:t> materiałami profilaktycznymi ostrzegającymi przed oszustami stosującymi metody </a:t>
            </a:r>
            <a:r>
              <a:rPr lang="pl-PL" sz="1800" dirty="0" err="1">
                <a:effectLst/>
                <a:ea typeface="Calibri" panose="020F0502020204030204" pitchFamily="34" charset="0"/>
              </a:rPr>
              <a:t>spoofingu</a:t>
            </a:r>
            <a:r>
              <a:rPr lang="pl-PL" sz="1800" dirty="0">
                <a:effectLst/>
                <a:ea typeface="Calibri" panose="020F0502020204030204" pitchFamily="34" charset="0"/>
              </a:rPr>
              <a:t> i </a:t>
            </a:r>
            <a:r>
              <a:rPr lang="pl-PL" sz="1800" dirty="0" err="1">
                <a:effectLst/>
                <a:ea typeface="Calibri" panose="020F0502020204030204" pitchFamily="34" charset="0"/>
              </a:rPr>
              <a:t>phishingu</a:t>
            </a:r>
            <a:r>
              <a:rPr lang="pl-PL" sz="1800" dirty="0">
                <a:effectLst/>
                <a:ea typeface="Calibri" panose="020F0502020204030204" pitchFamily="34" charset="0"/>
              </a:rPr>
              <a:t>. Dzięki włączeniu się                 w akcję największego miejskiego przewoźnika, i zaznaczenie Naszej obecności w kilkudziesięciu pojazdach MPK, które każdego dnia wyjeżdżały na ulice Tarnowa, w skali miesiąca mogliśmy </a:t>
            </a:r>
            <a:r>
              <a:rPr lang="pl-PL" sz="1800" b="1" dirty="0">
                <a:effectLst/>
                <a:ea typeface="Calibri" panose="020F0502020204030204" pitchFamily="34" charset="0"/>
              </a:rPr>
              <a:t>dotrzeć do około 10 tysięcy korzystających pasażerów, </a:t>
            </a:r>
            <a:r>
              <a:rPr lang="pl-P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informując ich                o zagrożeniach i ostrzegając seniorów przed działaniem oszustów.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CA23501-4439-4D0C-8F33-BA03CFA14C02}"/>
              </a:ext>
            </a:extLst>
          </p:cNvPr>
          <p:cNvSpPr txBox="1"/>
          <p:nvPr/>
        </p:nvSpPr>
        <p:spPr>
          <a:xfrm>
            <a:off x="4317839" y="4482700"/>
            <a:ext cx="76927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"/>
              <a:tabLst>
                <a:tab pos="408305" algn="l"/>
                <a:tab pos="449580" algn="l"/>
              </a:tabLst>
            </a:pPr>
            <a:r>
              <a:rPr lang="pl-P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 październiku 2022 roku,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włączono się w organizowaną konferencję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 okazji Tarnowskiego Dnia Seniora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Uroczystość zorganizowano na terenie Akademii Nauk Stosowanych w Tarnowie 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ramach Międzyosiedlowego Centrum Aktywności Senioralnej przez Zakład Ubezpieczeń Społecznych              w Tarnowie oraz działający przy tarnowskiej uczelni wyższej Uniwersytet Trzeciego Wieku. Partnerami wydarzenia byli UOKiK, </a:t>
            </a:r>
            <a:r>
              <a:rPr lang="pl-PL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PZEiR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NFZ, PEFRON, Rzecznik Praw Pacjenta, Rzecznik Praw Obywatelskich, Polska Bezgotówkowa, Warszawski Instytut Bankowości oraz Głos Seniora.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FB64311-2C63-46D7-BEDC-0AA9A349424B}"/>
              </a:ext>
            </a:extLst>
          </p:cNvPr>
          <p:cNvSpPr txBox="1"/>
          <p:nvPr/>
        </p:nvSpPr>
        <p:spPr>
          <a:xfrm>
            <a:off x="9152389" y="3786883"/>
            <a:ext cx="1946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wrzesień 2022 roku</a:t>
            </a:r>
          </a:p>
        </p:txBody>
      </p:sp>
      <p:pic>
        <p:nvPicPr>
          <p:cNvPr id="3074" name="Obraz 1">
            <a:extLst>
              <a:ext uri="{FF2B5EF4-FFF2-40B4-BE49-F238E27FC236}">
                <a16:creationId xmlns:a16="http://schemas.microsoft.com/office/drawing/2014/main" id="{15BEEB3B-E931-6AD5-CD38-59A2C61F1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982" y="1562663"/>
            <a:ext cx="4804309" cy="21702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Obraz 1">
            <a:extLst>
              <a:ext uri="{FF2B5EF4-FFF2-40B4-BE49-F238E27FC236}">
                <a16:creationId xmlns:a16="http://schemas.microsoft.com/office/drawing/2014/main" id="{1C8A3A1E-06E7-0567-688F-F0B5CE00E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0" y="4655890"/>
            <a:ext cx="4077177" cy="16508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138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2">
            <a:extLst>
              <a:ext uri="{FF2B5EF4-FFF2-40B4-BE49-F238E27FC236}">
                <a16:creationId xmlns:a16="http://schemas.microsoft.com/office/drawing/2014/main" id="{E0E02C95-0A58-EF44-DF28-5EEDD0308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6706" y="768690"/>
            <a:ext cx="68785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Zwiększenie etatów w strukturach Komendy Miejskiej Policji w Tarnowie c.d. </a:t>
            </a:r>
          </a:p>
        </p:txBody>
      </p:sp>
      <p:sp>
        <p:nvSpPr>
          <p:cNvPr id="4" name="Prostokąt 2">
            <a:extLst>
              <a:ext uri="{FF2B5EF4-FFF2-40B4-BE49-F238E27FC236}">
                <a16:creationId xmlns:a16="http://schemas.microsoft.com/office/drawing/2014/main" id="{AF736139-B862-5A92-8788-D1C5D05C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615" y="2229792"/>
            <a:ext cx="8156545" cy="385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800" dirty="0">
                <a:latin typeface="+mn-lt"/>
              </a:rPr>
              <a:t>każdy z funkcjonujących Posterunków Policji liczył pięć etatów : </a:t>
            </a:r>
          </a:p>
          <a:p>
            <a:pPr marL="1028700" lvl="1">
              <a:buFont typeface="Wingdings" panose="05000000000000000000" pitchFamily="2" charset="2"/>
              <a:buChar char="ü"/>
            </a:pPr>
            <a:r>
              <a:rPr lang="pl-PL" sz="1400" dirty="0">
                <a:latin typeface="+mn-lt"/>
              </a:rPr>
              <a:t>Kierownik Posterunku Policji</a:t>
            </a:r>
          </a:p>
          <a:p>
            <a:pPr marL="1028700" lvl="1">
              <a:buFont typeface="Wingdings" panose="05000000000000000000" pitchFamily="2" charset="2"/>
              <a:buChar char="ü"/>
            </a:pPr>
            <a:r>
              <a:rPr lang="pl-PL" sz="1400" dirty="0">
                <a:latin typeface="+mn-lt"/>
              </a:rPr>
              <a:t>Policjanci służby prewencyjnej (dzielnicowi i patrolowo interwencyjni – 3 osoby)</a:t>
            </a:r>
          </a:p>
          <a:p>
            <a:pPr marL="1028700" lvl="1">
              <a:buFont typeface="Wingdings" panose="05000000000000000000" pitchFamily="2" charset="2"/>
              <a:buChar char="ü"/>
            </a:pPr>
            <a:r>
              <a:rPr lang="pl-PL" sz="1400" dirty="0">
                <a:latin typeface="+mn-lt"/>
              </a:rPr>
              <a:t>jednoosobowe stanowisko do spraw kryminalnych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l-PL" sz="18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800" dirty="0">
                <a:latin typeface="+mn-lt"/>
              </a:rPr>
              <a:t>w sierpniu 2022 roku Komendant Miejski Policji w Tarnowie wystąpił                                                    z wnioskiem o zwiększenie liczby etatów we wszystkich podległych                   Posterunkach Policji do liczby ośmiu etatów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800" b="1" dirty="0">
                <a:latin typeface="+mn-lt"/>
              </a:rPr>
              <a:t>rozkazem organizacyjnym Komendanta Wojewódzkiego Policji w Krakowie                                          z dnia 12.09.2022 roku, została zwiększona liczba etatów z pięciu do ośmiu,                                       w Posterunku Policji w Zakliczynie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800" dirty="0">
                <a:latin typeface="+mn-lt"/>
              </a:rPr>
              <a:t>Komenda Miejska Policji w Tarnowie w dalszym ciągu zabiega o zwiększenie                           etatów w pozostałych czterech Posterunkach Policji do liczby osiem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62AAAD6-DAC8-FDB7-E913-9B1DB758A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220" y="2422124"/>
            <a:ext cx="4107716" cy="20137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29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pole tekstowe 12">
            <a:extLst>
              <a:ext uri="{FF2B5EF4-FFF2-40B4-BE49-F238E27FC236}">
                <a16:creationId xmlns:a16="http://schemas.microsoft.com/office/drawing/2014/main" id="{853E1B6E-D83B-402E-B27B-095C38E47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462" y="660402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DZIAŁANIA NIESTANDARTOWE </a:t>
            </a:r>
          </a:p>
        </p:txBody>
      </p:sp>
      <p:pic>
        <p:nvPicPr>
          <p:cNvPr id="60420" name="Picture 5" descr="C:\Users\adrian.seyrlhuber\Desktop\rowery i narty\narty (2).jpg">
            <a:extLst>
              <a:ext uri="{FF2B5EF4-FFF2-40B4-BE49-F238E27FC236}">
                <a16:creationId xmlns:a16="http://schemas.microsoft.com/office/drawing/2014/main" id="{DC8FF334-CD58-4045-A23F-F5787DE41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927" y="1551210"/>
            <a:ext cx="4157328" cy="27727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0422" name="Picture 8" descr="C:\Users\adrian.seyrlhuber\Desktop\rowery i narty\rowery (14).jpg">
            <a:extLst>
              <a:ext uri="{FF2B5EF4-FFF2-40B4-BE49-F238E27FC236}">
                <a16:creationId xmlns:a16="http://schemas.microsoft.com/office/drawing/2014/main" id="{B2074F8D-3A8A-4B19-9D17-154CF677D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76"/>
          <a:stretch>
            <a:fillRect/>
          </a:stretch>
        </p:blipFill>
        <p:spPr bwMode="auto">
          <a:xfrm>
            <a:off x="401744" y="1648752"/>
            <a:ext cx="3912169" cy="25970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pole tekstowe 12">
            <a:extLst>
              <a:ext uri="{FF2B5EF4-FFF2-40B4-BE49-F238E27FC236}">
                <a16:creationId xmlns:a16="http://schemas.microsoft.com/office/drawing/2014/main" id="{853E1B6E-D83B-402E-B27B-095C38E47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245" y="4405410"/>
            <a:ext cx="22440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PATROLE ROWEROWE</a:t>
            </a:r>
          </a:p>
        </p:txBody>
      </p:sp>
      <p:sp>
        <p:nvSpPr>
          <p:cNvPr id="8" name="pole tekstowe 12">
            <a:extLst>
              <a:ext uri="{FF2B5EF4-FFF2-40B4-BE49-F238E27FC236}">
                <a16:creationId xmlns:a16="http://schemas.microsoft.com/office/drawing/2014/main" id="{853E1B6E-D83B-402E-B27B-095C38E47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5697" y="4405410"/>
            <a:ext cx="25430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PATROLE NARCIARSKIE</a:t>
            </a:r>
          </a:p>
        </p:txBody>
      </p:sp>
      <p:sp>
        <p:nvSpPr>
          <p:cNvPr id="2" name="pole tekstowe 12">
            <a:extLst>
              <a:ext uri="{FF2B5EF4-FFF2-40B4-BE49-F238E27FC236}">
                <a16:creationId xmlns:a16="http://schemas.microsoft.com/office/drawing/2014/main" id="{26CD36E2-8434-47C8-3EF2-369C47479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1415" y="2848401"/>
            <a:ext cx="22440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PATROLE WODNE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E2B0A8A-9E4B-CEDE-BE03-72548E56E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633" y="3975100"/>
            <a:ext cx="4300782" cy="2491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373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pole tekstowe 3">
            <a:extLst>
              <a:ext uri="{FF2B5EF4-FFF2-40B4-BE49-F238E27FC236}">
                <a16:creationId xmlns:a16="http://schemas.microsoft.com/office/drawing/2014/main" id="{B4E006C4-ED57-440E-82AD-9141417BE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700" y="650685"/>
            <a:ext cx="81026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Kampania informacyjno-edukacyjna na rzecz poprawy bezpieczeństwa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„Kręci mnie bezpieczeństwo”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której patronat honorowy objął Minister Spraw Wewnętrznych i Administracji</a:t>
            </a: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729406B-E4C2-4043-A13E-BD0F6AEB0327}"/>
              </a:ext>
            </a:extLst>
          </p:cNvPr>
          <p:cNvSpPr txBox="1"/>
          <p:nvPr/>
        </p:nvSpPr>
        <p:spPr>
          <a:xfrm>
            <a:off x="314022" y="2219371"/>
            <a:ext cx="752818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„Kręci mnie bezpieczeństwo nad wodą” –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zapewnienie bezpieczeństwa w  czasie letniego wypoczynku na terenach przywodnych oraz kąpieliskach. Do tego celu poza standardowymi działaniami dyslokowane są specjalnie utworzone w 2017 roku patrole rowerowe oraz łączone patrole </a:t>
            </a:r>
            <a:r>
              <a:rPr lang="pl-P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wodne, pełniące służbę razem z Państwową Strażą Rybacką, WOPR na terenie największego kąpieliska w powiecie w miejscowości Radłów.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minionym roku </a:t>
            </a:r>
            <a:r>
              <a:rPr 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służbę w patrolach rowerowych </a:t>
            </a:r>
          </a:p>
          <a:p>
            <a:pPr>
              <a:defRPr/>
            </a:pPr>
            <a:r>
              <a:rPr 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pełniło 3 policjantów, których </a:t>
            </a:r>
            <a:r>
              <a:rPr 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dyslokowano 7 razy </a:t>
            </a:r>
          </a:p>
          <a:p>
            <a:pPr>
              <a:defRPr/>
            </a:pPr>
            <a:endParaRPr lang="pl-PL" sz="20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minionym roku </a:t>
            </a:r>
            <a:r>
              <a:rPr 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służbę w patrolach wodnych </a:t>
            </a:r>
          </a:p>
          <a:p>
            <a:pPr>
              <a:defRPr/>
            </a:pPr>
            <a:r>
              <a:rPr 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pełniło 2 policjantów, których </a:t>
            </a:r>
            <a:r>
              <a:rPr 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dyslokowano 15 razy </a:t>
            </a:r>
          </a:p>
        </p:txBody>
      </p:sp>
      <p:pic>
        <p:nvPicPr>
          <p:cNvPr id="7" name="Picture 9" descr="C:\Users\adrian.seyrlhuber\Desktop\rowery i narty\rowery (11).jpg">
            <a:extLst>
              <a:ext uri="{FF2B5EF4-FFF2-40B4-BE49-F238E27FC236}">
                <a16:creationId xmlns:a16="http://schemas.microsoft.com/office/drawing/2014/main" id="{AF1C4DD9-C13F-4550-808A-88B81144E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09" y="4094285"/>
            <a:ext cx="3221658" cy="24165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E6A4B98-7884-798E-5903-D49E568C4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122" y="2219371"/>
            <a:ext cx="3612178" cy="2092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2139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pole tekstowe 3">
            <a:extLst>
              <a:ext uri="{FF2B5EF4-FFF2-40B4-BE49-F238E27FC236}">
                <a16:creationId xmlns:a16="http://schemas.microsoft.com/office/drawing/2014/main" id="{B4E006C4-ED57-440E-82AD-9141417BE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700" y="650685"/>
            <a:ext cx="81026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Kampania informacyjno-edukacyjna na rzecz poprawy bezpieczeństwa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„Kręci mnie bezpieczeństwo”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której patronat honorowy objął Minister Spraw Wewnętrznych i Administracji</a:t>
            </a: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729406B-E4C2-4043-A13E-BD0F6AEB0327}"/>
              </a:ext>
            </a:extLst>
          </p:cNvPr>
          <p:cNvSpPr txBox="1"/>
          <p:nvPr/>
        </p:nvSpPr>
        <p:spPr>
          <a:xfrm>
            <a:off x="265291" y="2280886"/>
            <a:ext cx="923104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„Kręci mnie bezpieczeństwo na stoku” –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działania na zorganizowanych terenach narciarskich i promowanie dekalogu FIS. Do tego celu poza standardowymi działaniami dyslokowane są specjalnie utworzone w 2012 roku patrole narciarskie. </a:t>
            </a:r>
          </a:p>
          <a:p>
            <a:pPr>
              <a:defRPr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minionym roku służbę w </a:t>
            </a:r>
            <a:r>
              <a:rPr 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patrolach narciarskich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pełniło </a:t>
            </a:r>
          </a:p>
          <a:p>
            <a:pPr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5 policjantów, których </a:t>
            </a:r>
            <a:r>
              <a:rPr 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dyslokowano 24 razy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stok:</a:t>
            </a:r>
          </a:p>
          <a:p>
            <a:pPr>
              <a:defRPr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Jurasówka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w Siemiechowie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236" y="1716872"/>
            <a:ext cx="1833020" cy="18412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451" y="3517614"/>
            <a:ext cx="2765173" cy="30335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C94E877-8454-4B77-AF7A-5A602C712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778" y="4356143"/>
            <a:ext cx="4041775" cy="22771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9044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pole tekstowe 12">
            <a:extLst>
              <a:ext uri="{FF2B5EF4-FFF2-40B4-BE49-F238E27FC236}">
                <a16:creationId xmlns:a16="http://schemas.microsoft.com/office/drawing/2014/main" id="{BEDCFE92-747C-4A40-9E37-474A44E28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643" y="664731"/>
            <a:ext cx="7732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Imprezy masowe/zgromadzenia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066BC104-5736-4B53-81BE-8ACC43C6D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8922" y="1341121"/>
            <a:ext cx="35454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   imprezy masowe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22EB0A1E-31CF-444B-B655-DFD4704AE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3600" y="1995347"/>
            <a:ext cx="338155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 masowe imprezy sportowe</a:t>
            </a:r>
          </a:p>
        </p:txBody>
      </p:sp>
      <p:pic>
        <p:nvPicPr>
          <p:cNvPr id="62470" name="Picture 2" descr="C:\Users\dariusz.kuchcinski\Desktop\stadion.jpg">
            <a:extLst>
              <a:ext uri="{FF2B5EF4-FFF2-40B4-BE49-F238E27FC236}">
                <a16:creationId xmlns:a16="http://schemas.microsoft.com/office/drawing/2014/main" id="{76388298-1FD1-4C38-BBB7-67E727E8E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128" y="3754483"/>
            <a:ext cx="3185412" cy="22935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980BEDA2-0FDD-47D1-A19E-27567A29D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2913" y="4452606"/>
            <a:ext cx="369014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53 imprez niemasowych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 meczy piłki nożnej 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mecze zawodów żużlowych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mecz piłki ręcznej 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B629AF5C-1371-46F2-9073-C262748C3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0814" y="2447319"/>
            <a:ext cx="472787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meczów Fortuna I liga (piłka nożna)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meczów  II ligi żużla  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meczów  piłki ręcznej 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mecz III ligowy </a:t>
            </a:r>
            <a:r>
              <a:rPr lang="pl-PL" alt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(piłka nożna podwyższone ryzyko)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mecze piłki siatkowej </a:t>
            </a:r>
            <a:r>
              <a:rPr lang="pl-PL" alt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(Mistrzostwa Europy U22)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turniej Karate </a:t>
            </a:r>
            <a:r>
              <a:rPr lang="pl-PL" alt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(Mistrzostwa Europy Seniorów)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mecze piłki siatkowej kobiet </a:t>
            </a:r>
            <a:r>
              <a:rPr lang="pl-PL" alt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(Tauron Liga)</a:t>
            </a:r>
            <a:endParaRPr lang="pl-PL" alt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476" name="Picture 3" descr="C:\Users\dariusz.kuchcinski\Desktop\SDM-koncert-na-rynku-fot.-Artur-Gawle-1_imagelarge.jpg">
            <a:extLst>
              <a:ext uri="{FF2B5EF4-FFF2-40B4-BE49-F238E27FC236}">
                <a16:creationId xmlns:a16="http://schemas.microsoft.com/office/drawing/2014/main" id="{2222E7AE-3A67-47CA-910C-3D3E7C9DC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84" y="5000560"/>
            <a:ext cx="3690182" cy="16388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9405" name="AutoShape 5" descr="Znalezione obrazy dla zapytania tarnów żużel">
            <a:extLst>
              <a:ext uri="{FF2B5EF4-FFF2-40B4-BE49-F238E27FC236}">
                <a16:creationId xmlns:a16="http://schemas.microsoft.com/office/drawing/2014/main" id="{B511CA40-D811-4A73-B6AF-2D7C0F7BAF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59406" name="AutoShape 7" descr="Znalezione obrazy dla zapytania tarnów żużel">
            <a:extLst>
              <a:ext uri="{FF2B5EF4-FFF2-40B4-BE49-F238E27FC236}">
                <a16:creationId xmlns:a16="http://schemas.microsoft.com/office/drawing/2014/main" id="{8F2FBEC9-1480-4BB3-8D24-35D557C04A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pic>
        <p:nvPicPr>
          <p:cNvPr id="62479" name="Picture 8" descr="C:\Users\dariusz.kuchcinski\Desktop\pobrane.jpg">
            <a:extLst>
              <a:ext uri="{FF2B5EF4-FFF2-40B4-BE49-F238E27FC236}">
                <a16:creationId xmlns:a16="http://schemas.microsoft.com/office/drawing/2014/main" id="{EE3BABDC-A320-4EAE-AB1F-B7F4B1A73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129" y="1582777"/>
            <a:ext cx="3056287" cy="17100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3" name="Prostokąt 22">
            <a:extLst>
              <a:ext uri="{FF2B5EF4-FFF2-40B4-BE49-F238E27FC236}">
                <a16:creationId xmlns:a16="http://schemas.microsoft.com/office/drawing/2014/main" id="{2E80FB2B-52E6-456B-9F25-9359B2F4B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2537" y="5696979"/>
            <a:ext cx="4562619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0850" defTabSz="6286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286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286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286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286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588" algn="just">
              <a:spcBef>
                <a:spcPct val="0"/>
              </a:spcBef>
              <a:buNone/>
            </a:pPr>
            <a:r>
              <a:rPr lang="pl-PL" alt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 zabezpieczeń zgromadzeń publicznych</a:t>
            </a:r>
          </a:p>
          <a:p>
            <a:pPr marL="1588" algn="just">
              <a:spcBef>
                <a:spcPct val="0"/>
              </a:spcBef>
              <a:buNone/>
            </a:pPr>
            <a:r>
              <a:rPr lang="pl-PL" alt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patroli zabezpieczających przejazdów kibiców    </a:t>
            </a:r>
            <a:endParaRPr lang="pl-PL" altLang="pl-PL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algn="just">
              <a:spcBef>
                <a:spcPct val="0"/>
              </a:spcBef>
              <a:buNone/>
            </a:pPr>
            <a:r>
              <a:rPr lang="pl-PL" altLang="pl-PL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pl-PL" altLang="pl-PL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 tym 1 transportem kolejowym) </a:t>
            </a:r>
          </a:p>
          <a:p>
            <a:pPr marL="1588" algn="just">
              <a:spcBef>
                <a:spcPct val="0"/>
              </a:spcBef>
              <a:buNone/>
            </a:pPr>
            <a:r>
              <a:rPr lang="pl-PL" alt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zabezpieczeń delegacji rządowych</a:t>
            </a:r>
          </a:p>
        </p:txBody>
      </p:sp>
      <p:pic>
        <p:nvPicPr>
          <p:cNvPr id="14338" name="Picture 2" descr="Bildergebnis für TARNÓW arena jaskółka">
            <a:extLst>
              <a:ext uri="{FF2B5EF4-FFF2-40B4-BE49-F238E27FC236}">
                <a16:creationId xmlns:a16="http://schemas.microsoft.com/office/drawing/2014/main" id="{C86E7CB5-C1EE-48EE-B925-84A26353E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61" y="2689538"/>
            <a:ext cx="3927781" cy="21298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Prostokąt 1"/>
          <p:cNvSpPr/>
          <p:nvPr/>
        </p:nvSpPr>
        <p:spPr>
          <a:xfrm>
            <a:off x="63934" y="1995257"/>
            <a:ext cx="52377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0"/>
              </a:spcBef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imprez masowych artystyczno-rozrywkowe</a:t>
            </a: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Nawias klamrowy zamykający 20">
            <a:extLst>
              <a:ext uri="{FF2B5EF4-FFF2-40B4-BE49-F238E27FC236}">
                <a16:creationId xmlns:a16="http://schemas.microsoft.com/office/drawing/2014/main" id="{88DC0717-8A3F-4706-B7B2-F71A410BA537}"/>
              </a:ext>
            </a:extLst>
          </p:cNvPr>
          <p:cNvSpPr/>
          <p:nvPr/>
        </p:nvSpPr>
        <p:spPr>
          <a:xfrm rot="16200000">
            <a:off x="4967309" y="-744293"/>
            <a:ext cx="276481" cy="5299198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58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pole tekstowe 12">
            <a:extLst>
              <a:ext uri="{FF2B5EF4-FFF2-40B4-BE49-F238E27FC236}">
                <a16:creationId xmlns:a16="http://schemas.microsoft.com/office/drawing/2014/main" id="{E5F30FFB-7697-4424-942A-A3FFB3645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3132" y="1039784"/>
            <a:ext cx="583519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altLang="pl-PL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SŁUŻBA</a:t>
            </a:r>
          </a:p>
          <a:p>
            <a:pPr algn="ctr">
              <a:defRPr/>
            </a:pPr>
            <a:r>
              <a:rPr lang="pl-PL" altLang="pl-PL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RUCHU DROGOWEGO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092EF97-E406-4115-BC09-845122C36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56" y="2636936"/>
            <a:ext cx="2857143" cy="1980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91BBBD1-8D6F-477A-80D5-B66070712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72" y="3294839"/>
            <a:ext cx="4318866" cy="2967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17609FF-CCBE-464A-9392-EC8BB1AE2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040" y="3300054"/>
            <a:ext cx="3949388" cy="29620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5004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6">
            <a:extLst>
              <a:ext uri="{FF2B5EF4-FFF2-40B4-BE49-F238E27FC236}">
                <a16:creationId xmlns:a16="http://schemas.microsoft.com/office/drawing/2014/main" id="{E2531115-91E1-4643-8C02-AC9D36741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199" y="2486674"/>
            <a:ext cx="983754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355600" eaLnBrk="1" hangingPunct="1">
              <a:buFont typeface="Arial" pitchFamily="34" charset="0"/>
              <a:buNone/>
              <a:defRPr/>
            </a:pPr>
            <a:r>
              <a:rPr lang="pl-PL" sz="1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Procentowy udział policjantów ruchu drogowego, pełniących bezpośrednio służbę na drodze</a:t>
            </a:r>
          </a:p>
        </p:txBody>
      </p:sp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E822495B-E735-4B7F-B2F8-9B2D92C0C5E8}"/>
              </a:ext>
            </a:extLst>
          </p:cNvPr>
          <p:cNvGraphicFramePr>
            <a:graphicFrameLocks noGrp="1"/>
          </p:cNvGraphicFramePr>
          <p:nvPr/>
        </p:nvGraphicFramePr>
        <p:xfrm>
          <a:off x="2632037" y="3202799"/>
          <a:ext cx="6266827" cy="646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7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3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725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oczekiwana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Zrealizowano w 2022 r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Stopień realizacji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38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55 %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57, 56</a:t>
                      </a:r>
                      <a:r>
                        <a:rPr lang="pl-PL" sz="18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pl-PL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pl-PL" altLang="pl-PL" sz="1800" b="1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+ 2,56 %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pole tekstowe 12">
            <a:extLst>
              <a:ext uri="{FF2B5EF4-FFF2-40B4-BE49-F238E27FC236}">
                <a16:creationId xmlns:a16="http://schemas.microsoft.com/office/drawing/2014/main" id="{71E0302E-CE3B-4908-BF4E-D53138555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509" y="641832"/>
            <a:ext cx="1034693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PRIORYTETY  REALIZOWANE  W 2022  ROKU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ZWIĄZANE  Z  CELAMI  WYTYCZONYMI  PRZEZ  KGP</a:t>
            </a:r>
          </a:p>
        </p:txBody>
      </p:sp>
      <p:sp>
        <p:nvSpPr>
          <p:cNvPr id="7" name="pole tekstowe 4">
            <a:extLst>
              <a:ext uri="{FF2B5EF4-FFF2-40B4-BE49-F238E27FC236}">
                <a16:creationId xmlns:a16="http://schemas.microsoft.com/office/drawing/2014/main" id="{BF06C0EE-1A9E-417E-9D6A-97308106C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240" y="4173166"/>
            <a:ext cx="8640763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55600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pl-PL" sz="1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czasu pracy kierowców w transporcie drogowym </a:t>
            </a:r>
            <a:endParaRPr lang="pl-PL" altLang="pl-PL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47D3A61F-EC3C-4DEB-A58E-E5A7D6DD3E15}"/>
              </a:ext>
            </a:extLst>
          </p:cNvPr>
          <p:cNvGraphicFramePr>
            <a:graphicFrameLocks noGrp="1"/>
          </p:cNvGraphicFramePr>
          <p:nvPr/>
        </p:nvGraphicFramePr>
        <p:xfrm>
          <a:off x="2590302" y="4777077"/>
          <a:ext cx="6318145" cy="641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1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27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5038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oczekiwana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Zrealizowano w 2022 r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Stopień realizacji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312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2 068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2 292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pl-PL" sz="1800" b="1" baseline="0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1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299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pole tekstowe 6">
            <a:extLst>
              <a:ext uri="{FF2B5EF4-FFF2-40B4-BE49-F238E27FC236}">
                <a16:creationId xmlns:a16="http://schemas.microsoft.com/office/drawing/2014/main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0352" y="746125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Wypadki drogowe</a:t>
            </a:r>
          </a:p>
        </p:txBody>
      </p:sp>
      <p:sp>
        <p:nvSpPr>
          <p:cNvPr id="64518" name="pole tekstowe 3">
            <a:extLst>
              <a:ext uri="{FF2B5EF4-FFF2-40B4-BE49-F238E27FC236}">
                <a16:creationId xmlns:a16="http://schemas.microsoft.com/office/drawing/2014/main" id="{B24BED95-F4C5-42AD-91D8-361C258D3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5607" y="3846513"/>
            <a:ext cx="2698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Kolizje drogowe</a:t>
            </a:r>
          </a:p>
        </p:txBody>
      </p:sp>
      <p:sp>
        <p:nvSpPr>
          <p:cNvPr id="64520" name="pole tekstowe 2">
            <a:extLst>
              <a:ext uri="{FF2B5EF4-FFF2-40B4-BE49-F238E27FC236}">
                <a16:creationId xmlns:a16="http://schemas.microsoft.com/office/drawing/2014/main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391" y="791832"/>
            <a:ext cx="3132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Zabici</a:t>
            </a:r>
          </a:p>
        </p:txBody>
      </p:sp>
      <p:sp>
        <p:nvSpPr>
          <p:cNvPr id="64522" name="pole tekstowe 2">
            <a:extLst>
              <a:ext uri="{FF2B5EF4-FFF2-40B4-BE49-F238E27FC236}">
                <a16:creationId xmlns:a16="http://schemas.microsoft.com/office/drawing/2014/main" id="{E415ED3A-C8C7-4EB4-88AB-7EB14286C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7136" y="3843338"/>
            <a:ext cx="3168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Ranni</a:t>
            </a: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D8DC6C0D-7C53-4E63-9C87-7A7787592EA1}"/>
              </a:ext>
            </a:extLst>
          </p:cNvPr>
          <p:cNvGraphicFramePr/>
          <p:nvPr/>
        </p:nvGraphicFramePr>
        <p:xfrm>
          <a:off x="885630" y="1191883"/>
          <a:ext cx="4909820" cy="2560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Wykres 12">
            <a:extLst>
              <a:ext uri="{FF2B5EF4-FFF2-40B4-BE49-F238E27FC236}">
                <a16:creationId xmlns:a16="http://schemas.microsoft.com/office/drawing/2014/main" id="{6D0038AC-5703-498E-880B-BC6FF264AB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9597553"/>
              </p:ext>
            </p:extLst>
          </p:nvPr>
        </p:nvGraphicFramePr>
        <p:xfrm>
          <a:off x="880072" y="4243387"/>
          <a:ext cx="4909820" cy="2560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Wykres 13">
            <a:extLst>
              <a:ext uri="{FF2B5EF4-FFF2-40B4-BE49-F238E27FC236}">
                <a16:creationId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4866275"/>
              </p:ext>
            </p:extLst>
          </p:nvPr>
        </p:nvGraphicFramePr>
        <p:xfrm>
          <a:off x="6396550" y="1191882"/>
          <a:ext cx="4909820" cy="2560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Wykres 14">
            <a:extLst>
              <a:ext uri="{FF2B5EF4-FFF2-40B4-BE49-F238E27FC236}">
                <a16:creationId xmlns:a16="http://schemas.microsoft.com/office/drawing/2014/main" id="{6155EBB3-5F6B-4599-BE5A-C85CDF3EC2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3562512"/>
              </p:ext>
            </p:extLst>
          </p:nvPr>
        </p:nvGraphicFramePr>
        <p:xfrm>
          <a:off x="6396550" y="4243388"/>
          <a:ext cx="4909820" cy="2560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4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pole tekstowe 6">
            <a:extLst>
              <a:ext uri="{FF2B5EF4-FFF2-40B4-BE49-F238E27FC236}">
                <a16:creationId xmlns:a16="http://schemas.microsoft.com/office/drawing/2014/main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168" y="3763225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Miasto Tarnów</a:t>
            </a:r>
          </a:p>
        </p:txBody>
      </p:sp>
      <p:sp>
        <p:nvSpPr>
          <p:cNvPr id="64520" name="pole tekstowe 2">
            <a:extLst>
              <a:ext uri="{FF2B5EF4-FFF2-40B4-BE49-F238E27FC236}">
                <a16:creationId xmlns:a16="http://schemas.microsoft.com/office/drawing/2014/main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791" y="936759"/>
            <a:ext cx="4089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Autostrada A4 Bochnia, Brzesko</a:t>
            </a:r>
          </a:p>
        </p:txBody>
      </p:sp>
      <p:graphicFrame>
        <p:nvGraphicFramePr>
          <p:cNvPr id="14" name="Wykres 13">
            <a:extLst>
              <a:ext uri="{FF2B5EF4-FFF2-40B4-BE49-F238E27FC236}">
                <a16:creationId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5746911"/>
              </p:ext>
            </p:extLst>
          </p:nvPr>
        </p:nvGraphicFramePr>
        <p:xfrm>
          <a:off x="7055060" y="1397799"/>
          <a:ext cx="4680880" cy="2093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pole tekstowe 12">
            <a:extLst>
              <a:ext uri="{FF2B5EF4-FFF2-40B4-BE49-F238E27FC236}">
                <a16:creationId xmlns:a16="http://schemas.microsoft.com/office/drawing/2014/main" id="{944A79B4-E575-4BAA-A378-1516724CD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776" y="612122"/>
            <a:ext cx="28115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Wypadki</a:t>
            </a:r>
          </a:p>
        </p:txBody>
      </p:sp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6097774"/>
              </p:ext>
            </p:extLst>
          </p:nvPr>
        </p:nvGraphicFramePr>
        <p:xfrm>
          <a:off x="652458" y="4162142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pole tekstowe 6">
            <a:extLst>
              <a:ext uri="{FF2B5EF4-FFF2-40B4-BE49-F238E27FC236}">
                <a16:creationId xmlns:a16="http://schemas.microsoft.com/office/drawing/2014/main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6860" y="3868896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Powiat Ziemski</a:t>
            </a:r>
          </a:p>
        </p:txBody>
      </p:sp>
      <p:sp>
        <p:nvSpPr>
          <p:cNvPr id="16" name="pole tekstowe 2">
            <a:extLst>
              <a:ext uri="{FF2B5EF4-FFF2-40B4-BE49-F238E27FC236}">
                <a16:creationId xmlns:a16="http://schemas.microsoft.com/office/drawing/2014/main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255" y="935287"/>
            <a:ext cx="31321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RAZEM</a:t>
            </a:r>
          </a:p>
        </p:txBody>
      </p:sp>
      <p:graphicFrame>
        <p:nvGraphicFramePr>
          <p:cNvPr id="18" name="Wykres 17">
            <a:extLst>
              <a:ext uri="{FF2B5EF4-FFF2-40B4-BE49-F238E27FC236}">
                <a16:creationId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5086538"/>
              </p:ext>
            </p:extLst>
          </p:nvPr>
        </p:nvGraphicFramePr>
        <p:xfrm>
          <a:off x="7023440" y="4268946"/>
          <a:ext cx="4516102" cy="208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Wykres 18">
            <a:extLst>
              <a:ext uri="{FF2B5EF4-FFF2-40B4-BE49-F238E27FC236}">
                <a16:creationId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9557863"/>
              </p:ext>
            </p:extLst>
          </p:nvPr>
        </p:nvGraphicFramePr>
        <p:xfrm>
          <a:off x="735273" y="1335002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pole tekstowe 1"/>
          <p:cNvSpPr txBox="1"/>
          <p:nvPr/>
        </p:nvSpPr>
        <p:spPr>
          <a:xfrm>
            <a:off x="7308517" y="6349671"/>
            <a:ext cx="41739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i="1" dirty="0"/>
              <a:t>* dane za 2022r. </a:t>
            </a:r>
            <a:r>
              <a:rPr lang="pl-PL" sz="1000" b="1" i="1" dirty="0"/>
              <a:t>z wyłączeniem </a:t>
            </a:r>
            <a:r>
              <a:rPr lang="pl-PL" sz="1000" i="1" dirty="0"/>
              <a:t>zdarzeń zaistniałych na autostradzie A4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7084731" y="3365992"/>
            <a:ext cx="4744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i="1" dirty="0"/>
              <a:t>* dane za 2022r. dotyczą zdarzeń zaistniałych na </a:t>
            </a:r>
            <a:r>
              <a:rPr lang="pl-PL" sz="1000" b="1" i="1" dirty="0"/>
              <a:t>całym odcinku autostrady A4 podległym KMP w Tarnowie </a:t>
            </a:r>
          </a:p>
        </p:txBody>
      </p:sp>
    </p:spTree>
    <p:extLst>
      <p:ext uri="{BB962C8B-B14F-4D97-AF65-F5344CB8AC3E}">
        <p14:creationId xmlns:p14="http://schemas.microsoft.com/office/powerpoint/2010/main" val="19464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2">
            <a:extLst>
              <a:ext uri="{FF2B5EF4-FFF2-40B4-BE49-F238E27FC236}">
                <a16:creationId xmlns:a16="http://schemas.microsoft.com/office/drawing/2014/main" id="{C6D28C50-1808-AEBA-87D4-CCA776E0B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3088" y="1052158"/>
            <a:ext cx="31321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RAZEM</a:t>
            </a: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2E4EC1C5-107E-8AEB-2F39-8DE0561AD7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7737175"/>
              </p:ext>
            </p:extLst>
          </p:nvPr>
        </p:nvGraphicFramePr>
        <p:xfrm>
          <a:off x="761104" y="1407908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ole tekstowe 6">
            <a:extLst>
              <a:ext uri="{FF2B5EF4-FFF2-40B4-BE49-F238E27FC236}">
                <a16:creationId xmlns:a16="http://schemas.microsoft.com/office/drawing/2014/main" id="{5CB1449D-6B1E-859D-FF26-31EEBC6E4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522" y="3878629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Miasto Tarnów</a:t>
            </a:r>
          </a:p>
        </p:txBody>
      </p:sp>
      <p:sp>
        <p:nvSpPr>
          <p:cNvPr id="5" name="pole tekstowe 12">
            <a:extLst>
              <a:ext uri="{FF2B5EF4-FFF2-40B4-BE49-F238E27FC236}">
                <a16:creationId xmlns:a16="http://schemas.microsoft.com/office/drawing/2014/main" id="{4F8AEC81-3B12-11C6-6BB2-1A77BB2DE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0224" y="603055"/>
            <a:ext cx="28115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Zabici</a:t>
            </a: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02F61BB1-22A9-30E4-7BC3-37E1534E68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4669235"/>
              </p:ext>
            </p:extLst>
          </p:nvPr>
        </p:nvGraphicFramePr>
        <p:xfrm>
          <a:off x="761104" y="4294458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pole tekstowe 2">
            <a:extLst>
              <a:ext uri="{FF2B5EF4-FFF2-40B4-BE49-F238E27FC236}">
                <a16:creationId xmlns:a16="http://schemas.microsoft.com/office/drawing/2014/main" id="{3C4126C9-1B42-9079-49CD-6904315CB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4000" y="1109550"/>
            <a:ext cx="4089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Autostrada A4 Bochnia, Brzesko</a:t>
            </a: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CA59061C-6EC1-EFF8-23E4-9C1BA9E895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4504329"/>
              </p:ext>
            </p:extLst>
          </p:nvPr>
        </p:nvGraphicFramePr>
        <p:xfrm>
          <a:off x="7022537" y="1473368"/>
          <a:ext cx="4516103" cy="1896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3548FA8F-954E-12F0-86EC-E6E21C16781C}"/>
              </a:ext>
            </a:extLst>
          </p:cNvPr>
          <p:cNvSpPr txBox="1"/>
          <p:nvPr/>
        </p:nvSpPr>
        <p:spPr>
          <a:xfrm>
            <a:off x="7022537" y="3373440"/>
            <a:ext cx="4604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i="1" dirty="0"/>
              <a:t>* dane za 2022r. dotyczą zdarzeń zaistniałych na </a:t>
            </a:r>
            <a:r>
              <a:rPr lang="pl-PL" sz="1000" b="1" i="1" dirty="0"/>
              <a:t>całym odcinku autostrady A4 podległym KMP w Tarnowie </a:t>
            </a:r>
            <a:endParaRPr lang="pl-PL" dirty="0"/>
          </a:p>
        </p:txBody>
      </p:sp>
      <p:sp>
        <p:nvSpPr>
          <p:cNvPr id="10" name="pole tekstowe 6">
            <a:extLst>
              <a:ext uri="{FF2B5EF4-FFF2-40B4-BE49-F238E27FC236}">
                <a16:creationId xmlns:a16="http://schemas.microsoft.com/office/drawing/2014/main" id="{2BA80268-4F95-0102-CBE3-58CBDCBCC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8216" y="3878629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Powiat Ziemski</a:t>
            </a:r>
          </a:p>
        </p:txBody>
      </p:sp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64CDC606-EDDF-CC5A-C857-A154F8DB63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1284139"/>
              </p:ext>
            </p:extLst>
          </p:nvPr>
        </p:nvGraphicFramePr>
        <p:xfrm>
          <a:off x="6914795" y="4278679"/>
          <a:ext cx="4516103" cy="2164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120E8B5-7E8C-1AD7-DD01-B575BC424CF8}"/>
              </a:ext>
            </a:extLst>
          </p:cNvPr>
          <p:cNvSpPr txBox="1"/>
          <p:nvPr/>
        </p:nvSpPr>
        <p:spPr>
          <a:xfrm>
            <a:off x="7244000" y="6357878"/>
            <a:ext cx="44321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i="1" dirty="0"/>
              <a:t>* dane za 2022r. </a:t>
            </a:r>
            <a:r>
              <a:rPr lang="pl-PL" sz="1000" b="1" i="1" dirty="0"/>
              <a:t>z wyłączeniem </a:t>
            </a:r>
            <a:r>
              <a:rPr lang="pl-PL" sz="1000" i="1" dirty="0"/>
              <a:t>zdarzeń zaistniałych na autostradzie A4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8327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2">
            <a:extLst>
              <a:ext uri="{FF2B5EF4-FFF2-40B4-BE49-F238E27FC236}">
                <a16:creationId xmlns:a16="http://schemas.microsoft.com/office/drawing/2014/main" id="{5E653801-D460-125C-0B45-0EA561528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851" y="1135342"/>
            <a:ext cx="31321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RAZEM</a:t>
            </a:r>
          </a:p>
        </p:txBody>
      </p:sp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A42FB23F-FDAD-73FA-15B9-4C1ADD2133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3266313"/>
              </p:ext>
            </p:extLst>
          </p:nvPr>
        </p:nvGraphicFramePr>
        <p:xfrm>
          <a:off x="845268" y="1585000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ole tekstowe 12">
            <a:extLst>
              <a:ext uri="{FF2B5EF4-FFF2-40B4-BE49-F238E27FC236}">
                <a16:creationId xmlns:a16="http://schemas.microsoft.com/office/drawing/2014/main" id="{6E873EC6-24AB-1D3D-10C6-431CA2099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776" y="612122"/>
            <a:ext cx="28115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Kolizje</a:t>
            </a:r>
          </a:p>
        </p:txBody>
      </p:sp>
      <p:sp>
        <p:nvSpPr>
          <p:cNvPr id="7" name="pole tekstowe 2">
            <a:extLst>
              <a:ext uri="{FF2B5EF4-FFF2-40B4-BE49-F238E27FC236}">
                <a16:creationId xmlns:a16="http://schemas.microsoft.com/office/drawing/2014/main" id="{8FC83E25-0AF0-11C1-5FF2-900CA54AD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1412" y="1135342"/>
            <a:ext cx="4089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Autostrada A4 Bochnia, Brzesko</a:t>
            </a: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9C8A4143-272B-0CD4-42C0-B9B74CB70A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0444369"/>
              </p:ext>
            </p:extLst>
          </p:nvPr>
        </p:nvGraphicFramePr>
        <p:xfrm>
          <a:off x="6830631" y="1584330"/>
          <a:ext cx="4516103" cy="1950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CB0B5EDA-26EE-2C0B-4385-9D4AFC3E6208}"/>
              </a:ext>
            </a:extLst>
          </p:cNvPr>
          <p:cNvSpPr txBox="1"/>
          <p:nvPr/>
        </p:nvSpPr>
        <p:spPr>
          <a:xfrm>
            <a:off x="7021412" y="3495371"/>
            <a:ext cx="4561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i="1" dirty="0"/>
              <a:t>* dane za 2022r. dotyczą zdarzeń zaistniałych na </a:t>
            </a:r>
            <a:r>
              <a:rPr lang="pl-PL" sz="1000" b="1" i="1" dirty="0"/>
              <a:t>całym odcinku autostrady A4 podległym KMP w Tarnowie </a:t>
            </a:r>
            <a:endParaRPr lang="pl-PL" dirty="0"/>
          </a:p>
        </p:txBody>
      </p:sp>
      <p:sp>
        <p:nvSpPr>
          <p:cNvPr id="13" name="pole tekstowe 6">
            <a:extLst>
              <a:ext uri="{FF2B5EF4-FFF2-40B4-BE49-F238E27FC236}">
                <a16:creationId xmlns:a16="http://schemas.microsoft.com/office/drawing/2014/main" id="{69D0B80F-7143-8EBD-690A-0D820A60F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514" y="3928828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Miasto Tarnów</a:t>
            </a:r>
          </a:p>
        </p:txBody>
      </p:sp>
      <p:graphicFrame>
        <p:nvGraphicFramePr>
          <p:cNvPr id="15" name="Wykres 14">
            <a:extLst>
              <a:ext uri="{FF2B5EF4-FFF2-40B4-BE49-F238E27FC236}">
                <a16:creationId xmlns:a16="http://schemas.microsoft.com/office/drawing/2014/main" id="{3A58AAAE-F9C9-4FEA-B87C-28B84DE88E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8584630"/>
              </p:ext>
            </p:extLst>
          </p:nvPr>
        </p:nvGraphicFramePr>
        <p:xfrm>
          <a:off x="844982" y="4309212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pole tekstowe 6">
            <a:extLst>
              <a:ext uri="{FF2B5EF4-FFF2-40B4-BE49-F238E27FC236}">
                <a16:creationId xmlns:a16="http://schemas.microsoft.com/office/drawing/2014/main" id="{C63A59D6-0D61-8280-704A-10A7110D2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045" y="3928828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Powiat Ziemski</a:t>
            </a:r>
          </a:p>
        </p:txBody>
      </p:sp>
      <p:graphicFrame>
        <p:nvGraphicFramePr>
          <p:cNvPr id="20" name="Wykres 19">
            <a:extLst>
              <a:ext uri="{FF2B5EF4-FFF2-40B4-BE49-F238E27FC236}">
                <a16:creationId xmlns:a16="http://schemas.microsoft.com/office/drawing/2014/main" id="{762539AE-CF8A-E033-FE0F-C1D66EA93E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5038973"/>
              </p:ext>
            </p:extLst>
          </p:nvPr>
        </p:nvGraphicFramePr>
        <p:xfrm>
          <a:off x="6940625" y="4281909"/>
          <a:ext cx="4516103" cy="2099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pole tekstowe 20">
            <a:extLst>
              <a:ext uri="{FF2B5EF4-FFF2-40B4-BE49-F238E27FC236}">
                <a16:creationId xmlns:a16="http://schemas.microsoft.com/office/drawing/2014/main" id="{D6B24CF1-6C40-50D9-E300-C4A1C5C7E940}"/>
              </a:ext>
            </a:extLst>
          </p:cNvPr>
          <p:cNvSpPr txBox="1"/>
          <p:nvPr/>
        </p:nvSpPr>
        <p:spPr>
          <a:xfrm>
            <a:off x="7228973" y="6343951"/>
            <a:ext cx="4227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i="1" dirty="0"/>
              <a:t>* dane za 2022r. </a:t>
            </a:r>
            <a:r>
              <a:rPr lang="pl-PL" sz="1000" b="1" i="1" dirty="0"/>
              <a:t>z wyłączeniem </a:t>
            </a:r>
            <a:r>
              <a:rPr lang="pl-PL" sz="1000" i="1" dirty="0"/>
              <a:t>zdarzeń zaistniałych na autostradzie A4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7105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31">
            <a:extLst>
              <a:ext uri="{FF2B5EF4-FFF2-40B4-BE49-F238E27FC236}">
                <a16:creationId xmlns:a16="http://schemas.microsoft.com/office/drawing/2014/main" id="{6F0A22ED-6342-4CED-B7A3-A2C443F9191E}"/>
              </a:ext>
            </a:extLst>
          </p:cNvPr>
          <p:cNvGrpSpPr>
            <a:grpSpLocks/>
          </p:cNvGrpSpPr>
          <p:nvPr/>
        </p:nvGrpSpPr>
        <p:grpSpPr bwMode="auto">
          <a:xfrm>
            <a:off x="2383366" y="1945947"/>
            <a:ext cx="7425266" cy="3430803"/>
            <a:chOff x="4787927" y="1698017"/>
            <a:chExt cx="4140200" cy="4178908"/>
          </a:xfrm>
        </p:grpSpPr>
        <p:sp>
          <p:nvSpPr>
            <p:cNvPr id="7175" name="_s1031">
              <a:extLst>
                <a:ext uri="{FF2B5EF4-FFF2-40B4-BE49-F238E27FC236}">
                  <a16:creationId xmlns:a16="http://schemas.microsoft.com/office/drawing/2014/main" id="{36FC64C3-DAED-4EA8-999B-458EF4E4F2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7927" y="1698017"/>
              <a:ext cx="4140200" cy="935893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pl-PL" altLang="pl-PL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STAN ETATOWY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 dzień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31.12.2022 r</a:t>
              </a:r>
              <a:r>
                <a:rPr lang="pl-PL" altLang="pl-PL" sz="1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pl-PL" altLang="pl-PL" sz="1800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_s1031">
              <a:extLst>
                <a:ext uri="{FF2B5EF4-FFF2-40B4-BE49-F238E27FC236}">
                  <a16:creationId xmlns:a16="http://schemas.microsoft.com/office/drawing/2014/main" id="{E32ECF90-975F-418E-9652-3DA72FE84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5667" y="2926155"/>
              <a:ext cx="3284720" cy="574299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endParaRPr lang="pl-PL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pl-PL" sz="1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ETATY POLICYJNE – </a:t>
              </a:r>
              <a:r>
                <a:rPr lang="pl-PL" sz="1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519</a:t>
              </a:r>
            </a:p>
            <a:p>
              <a:pPr algn="ctr" eaLnBrk="1" hangingPunct="1">
                <a:defRPr/>
              </a:pPr>
              <a:endParaRPr lang="pl-PL" b="1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_s1031">
              <a:extLst>
                <a:ext uri="{FF2B5EF4-FFF2-40B4-BE49-F238E27FC236}">
                  <a16:creationId xmlns:a16="http://schemas.microsoft.com/office/drawing/2014/main" id="{D71AEF2B-8614-4455-96D5-0B325D4B98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5667" y="3825309"/>
              <a:ext cx="3284720" cy="539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endParaRPr lang="pl-PL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pl-PL" sz="1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ETATY  KSC – </a:t>
              </a:r>
              <a:r>
                <a:rPr lang="pl-PL" sz="1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41</a:t>
              </a:r>
            </a:p>
            <a:p>
              <a:pPr algn="ctr" eaLnBrk="1" hangingPunct="1">
                <a:defRPr/>
              </a:pPr>
              <a:endParaRPr lang="pl-PL" b="1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_s1031">
              <a:extLst>
                <a:ext uri="{FF2B5EF4-FFF2-40B4-BE49-F238E27FC236}">
                  <a16:creationId xmlns:a16="http://schemas.microsoft.com/office/drawing/2014/main" id="{501AB71D-30E0-4A00-AE46-368139F61F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5667" y="4726396"/>
              <a:ext cx="3284720" cy="1150529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endParaRPr lang="pl-PL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pl-PL" sz="1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ETATY  PRACOWNICY  CYWILNI</a:t>
              </a:r>
            </a:p>
            <a:p>
              <a:pPr algn="ctr" eaLnBrk="1" hangingPunct="1">
                <a:defRPr/>
              </a:pPr>
              <a:r>
                <a:rPr lang="pl-PL" sz="1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(BEZMNOŻNIKOWI)</a:t>
              </a:r>
            </a:p>
            <a:p>
              <a:pPr algn="ctr" eaLnBrk="1" hangingPunct="1">
                <a:defRPr/>
              </a:pPr>
              <a:r>
                <a:rPr lang="pl-PL" sz="1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94,5</a:t>
              </a:r>
              <a:endParaRPr lang="pl-PL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defRPr/>
              </a:pPr>
              <a:endParaRPr lang="pl-PL" b="1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467" name="pole tekstowe 16">
            <a:extLst>
              <a:ext uri="{FF2B5EF4-FFF2-40B4-BE49-F238E27FC236}">
                <a16:creationId xmlns:a16="http://schemas.microsoft.com/office/drawing/2014/main" id="{E3537853-E5CE-4BEF-8529-7B0D8AFDC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879" y="5654092"/>
            <a:ext cx="109162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 Komendzie Miejskiej Policji w Tarnowie na dzień 31.12.2022 roku </a:t>
            </a:r>
          </a:p>
          <a:p>
            <a:pPr algn="ctr" eaLnBrk="1" hangingPunct="1">
              <a:defRPr/>
            </a:pPr>
            <a:r>
              <a:rPr lang="pl-PL" altLang="pl-PL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WAKAT = 0 </a:t>
            </a:r>
          </a:p>
        </p:txBody>
      </p:sp>
      <p:sp>
        <p:nvSpPr>
          <p:cNvPr id="7179" name="pole tekstowe 2">
            <a:extLst>
              <a:ext uri="{FF2B5EF4-FFF2-40B4-BE49-F238E27FC236}">
                <a16:creationId xmlns:a16="http://schemas.microsoft.com/office/drawing/2014/main" id="{DCDCC0FB-32A4-46CC-939B-7DC16A4CD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142" y="751912"/>
            <a:ext cx="63357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Struktura etatowa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2">
            <a:extLst>
              <a:ext uri="{FF2B5EF4-FFF2-40B4-BE49-F238E27FC236}">
                <a16:creationId xmlns:a16="http://schemas.microsoft.com/office/drawing/2014/main" id="{C3ED7301-FD9E-20B6-F55F-A88C4D8EC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776" y="612122"/>
            <a:ext cx="28115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Ranni</a:t>
            </a:r>
          </a:p>
        </p:txBody>
      </p:sp>
      <p:sp>
        <p:nvSpPr>
          <p:cNvPr id="4" name="pole tekstowe 2">
            <a:extLst>
              <a:ext uri="{FF2B5EF4-FFF2-40B4-BE49-F238E27FC236}">
                <a16:creationId xmlns:a16="http://schemas.microsoft.com/office/drawing/2014/main" id="{DA5C4FFE-6F1A-2DB0-F4C0-F3238703B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639" y="1135342"/>
            <a:ext cx="31321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RAZEM</a:t>
            </a: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F1363B47-E094-D7E3-FD67-5B9C564CB6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0478895"/>
              </p:ext>
            </p:extLst>
          </p:nvPr>
        </p:nvGraphicFramePr>
        <p:xfrm>
          <a:off x="710218" y="1517056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2">
            <a:extLst>
              <a:ext uri="{FF2B5EF4-FFF2-40B4-BE49-F238E27FC236}">
                <a16:creationId xmlns:a16="http://schemas.microsoft.com/office/drawing/2014/main" id="{D5380514-95E7-20AC-1D4B-72B25AFF4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5681" y="1135342"/>
            <a:ext cx="4089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Autostrada A4 Bochnia, Brzesko</a:t>
            </a: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2CCAF934-E13B-DB98-83F6-82E528C663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6060568"/>
              </p:ext>
            </p:extLst>
          </p:nvPr>
        </p:nvGraphicFramePr>
        <p:xfrm>
          <a:off x="6752329" y="1535452"/>
          <a:ext cx="4516103" cy="1998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D1C2F3DF-405C-CB4D-B13B-48932217CFFD}"/>
              </a:ext>
            </a:extLst>
          </p:cNvPr>
          <p:cNvSpPr txBox="1"/>
          <p:nvPr/>
        </p:nvSpPr>
        <p:spPr>
          <a:xfrm>
            <a:off x="6726903" y="3429000"/>
            <a:ext cx="4754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i="1" dirty="0"/>
              <a:t>* dane za 2022r. dotyczą zdarzeń zaistniałych na </a:t>
            </a:r>
            <a:r>
              <a:rPr lang="pl-PL" sz="1000" b="1" i="1" dirty="0"/>
              <a:t>całym odcinku autostrady A4 podległym KMP w Tarnowie </a:t>
            </a:r>
            <a:endParaRPr lang="pl-PL" dirty="0"/>
          </a:p>
        </p:txBody>
      </p:sp>
      <p:sp>
        <p:nvSpPr>
          <p:cNvPr id="13" name="pole tekstowe 6">
            <a:extLst>
              <a:ext uri="{FF2B5EF4-FFF2-40B4-BE49-F238E27FC236}">
                <a16:creationId xmlns:a16="http://schemas.microsoft.com/office/drawing/2014/main" id="{E519C64E-C087-43B2-194A-F6C5035FF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750" y="3899423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Miasto Tarnów</a:t>
            </a:r>
          </a:p>
        </p:txBody>
      </p:sp>
      <p:graphicFrame>
        <p:nvGraphicFramePr>
          <p:cNvPr id="15" name="Wykres 14">
            <a:extLst>
              <a:ext uri="{FF2B5EF4-FFF2-40B4-BE49-F238E27FC236}">
                <a16:creationId xmlns:a16="http://schemas.microsoft.com/office/drawing/2014/main" id="{86342F4C-0A09-D4CB-FC28-2AE0332F03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1146127"/>
              </p:ext>
            </p:extLst>
          </p:nvPr>
        </p:nvGraphicFramePr>
        <p:xfrm>
          <a:off x="710218" y="4299473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pole tekstowe 6">
            <a:extLst>
              <a:ext uri="{FF2B5EF4-FFF2-40B4-BE49-F238E27FC236}">
                <a16:creationId xmlns:a16="http://schemas.microsoft.com/office/drawing/2014/main" id="{CA3E0A0B-8357-D55F-8C8C-78C98BBBF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9282" y="3899423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Powiat Ziemski</a:t>
            </a:r>
          </a:p>
        </p:txBody>
      </p:sp>
      <p:graphicFrame>
        <p:nvGraphicFramePr>
          <p:cNvPr id="20" name="Wykres 19">
            <a:extLst>
              <a:ext uri="{FF2B5EF4-FFF2-40B4-BE49-F238E27FC236}">
                <a16:creationId xmlns:a16="http://schemas.microsoft.com/office/drawing/2014/main" id="{0E27ABF8-6101-0F49-4831-3375EFD6B8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7719880"/>
              </p:ext>
            </p:extLst>
          </p:nvPr>
        </p:nvGraphicFramePr>
        <p:xfrm>
          <a:off x="6805861" y="4299473"/>
          <a:ext cx="4516103" cy="2120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pole tekstowe 20">
            <a:extLst>
              <a:ext uri="{FF2B5EF4-FFF2-40B4-BE49-F238E27FC236}">
                <a16:creationId xmlns:a16="http://schemas.microsoft.com/office/drawing/2014/main" id="{04931707-8AA9-593F-6501-0AE93DCB0F4E}"/>
              </a:ext>
            </a:extLst>
          </p:cNvPr>
          <p:cNvSpPr txBox="1"/>
          <p:nvPr/>
        </p:nvSpPr>
        <p:spPr>
          <a:xfrm>
            <a:off x="7017358" y="6242134"/>
            <a:ext cx="4173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i="1" dirty="0"/>
              <a:t>*</a:t>
            </a:r>
            <a:r>
              <a:rPr lang="pl-PL" i="1" dirty="0"/>
              <a:t> </a:t>
            </a:r>
            <a:r>
              <a:rPr lang="pl-PL" sz="1000" i="1" dirty="0"/>
              <a:t>dane za 2022r. </a:t>
            </a:r>
            <a:r>
              <a:rPr lang="pl-PL" sz="1000" b="1" i="1" dirty="0"/>
              <a:t>z wyłączeniem </a:t>
            </a:r>
            <a:r>
              <a:rPr lang="pl-PL" sz="1000" i="1" dirty="0"/>
              <a:t>zdarzeń zaistniałych na autostradzie A4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058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12">
            <a:extLst>
              <a:ext uri="{FF2B5EF4-FFF2-40B4-BE49-F238E27FC236}">
                <a16:creationId xmlns:a16="http://schemas.microsoft.com/office/drawing/2014/main" id="{944A79B4-E575-4BAA-A378-1516724CD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212" y="612122"/>
            <a:ext cx="100332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sz="2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Zdarzenia i ich ofiary w gminach powiatu ziemskiego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(z pominięciem zdarzeń na autostradzie A4)</a:t>
            </a:r>
            <a:endParaRPr lang="pl-PL" altLang="pl-PL" sz="1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2709210C-1574-1377-61C3-8E00583735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936799"/>
              </p:ext>
            </p:extLst>
          </p:nvPr>
        </p:nvGraphicFramePr>
        <p:xfrm>
          <a:off x="786050" y="1443119"/>
          <a:ext cx="10333558" cy="5103314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274019">
                  <a:extLst>
                    <a:ext uri="{9D8B030D-6E8A-4147-A177-3AD203B41FA5}">
                      <a16:colId xmlns:a16="http://schemas.microsoft.com/office/drawing/2014/main" val="1560742037"/>
                    </a:ext>
                  </a:extLst>
                </a:gridCol>
                <a:gridCol w="702927">
                  <a:extLst>
                    <a:ext uri="{9D8B030D-6E8A-4147-A177-3AD203B41FA5}">
                      <a16:colId xmlns:a16="http://schemas.microsoft.com/office/drawing/2014/main" val="631982128"/>
                    </a:ext>
                  </a:extLst>
                </a:gridCol>
                <a:gridCol w="629687">
                  <a:extLst>
                    <a:ext uri="{9D8B030D-6E8A-4147-A177-3AD203B41FA5}">
                      <a16:colId xmlns:a16="http://schemas.microsoft.com/office/drawing/2014/main" val="3254337036"/>
                    </a:ext>
                  </a:extLst>
                </a:gridCol>
                <a:gridCol w="572524">
                  <a:extLst>
                    <a:ext uri="{9D8B030D-6E8A-4147-A177-3AD203B41FA5}">
                      <a16:colId xmlns:a16="http://schemas.microsoft.com/office/drawing/2014/main" val="569626743"/>
                    </a:ext>
                  </a:extLst>
                </a:gridCol>
                <a:gridCol w="770360">
                  <a:extLst>
                    <a:ext uri="{9D8B030D-6E8A-4147-A177-3AD203B41FA5}">
                      <a16:colId xmlns:a16="http://schemas.microsoft.com/office/drawing/2014/main" val="12560815"/>
                    </a:ext>
                  </a:extLst>
                </a:gridCol>
                <a:gridCol w="629687">
                  <a:extLst>
                    <a:ext uri="{9D8B030D-6E8A-4147-A177-3AD203B41FA5}">
                      <a16:colId xmlns:a16="http://schemas.microsoft.com/office/drawing/2014/main" val="3436651815"/>
                    </a:ext>
                  </a:extLst>
                </a:gridCol>
                <a:gridCol w="574310">
                  <a:extLst>
                    <a:ext uri="{9D8B030D-6E8A-4147-A177-3AD203B41FA5}">
                      <a16:colId xmlns:a16="http://schemas.microsoft.com/office/drawing/2014/main" val="3112786278"/>
                    </a:ext>
                  </a:extLst>
                </a:gridCol>
                <a:gridCol w="775718">
                  <a:extLst>
                    <a:ext uri="{9D8B030D-6E8A-4147-A177-3AD203B41FA5}">
                      <a16:colId xmlns:a16="http://schemas.microsoft.com/office/drawing/2014/main" val="477332480"/>
                    </a:ext>
                  </a:extLst>
                </a:gridCol>
                <a:gridCol w="635045">
                  <a:extLst>
                    <a:ext uri="{9D8B030D-6E8A-4147-A177-3AD203B41FA5}">
                      <a16:colId xmlns:a16="http://schemas.microsoft.com/office/drawing/2014/main" val="2360586049"/>
                    </a:ext>
                  </a:extLst>
                </a:gridCol>
                <a:gridCol w="580562">
                  <a:extLst>
                    <a:ext uri="{9D8B030D-6E8A-4147-A177-3AD203B41FA5}">
                      <a16:colId xmlns:a16="http://schemas.microsoft.com/office/drawing/2014/main" val="403969434"/>
                    </a:ext>
                  </a:extLst>
                </a:gridCol>
                <a:gridCol w="795369">
                  <a:extLst>
                    <a:ext uri="{9D8B030D-6E8A-4147-A177-3AD203B41FA5}">
                      <a16:colId xmlns:a16="http://schemas.microsoft.com/office/drawing/2014/main" val="526081307"/>
                    </a:ext>
                  </a:extLst>
                </a:gridCol>
                <a:gridCol w="696675">
                  <a:extLst>
                    <a:ext uri="{9D8B030D-6E8A-4147-A177-3AD203B41FA5}">
                      <a16:colId xmlns:a16="http://schemas.microsoft.com/office/drawing/2014/main" val="3251568672"/>
                    </a:ext>
                  </a:extLst>
                </a:gridCol>
                <a:gridCol w="696675">
                  <a:extLst>
                    <a:ext uri="{9D8B030D-6E8A-4147-A177-3AD203B41FA5}">
                      <a16:colId xmlns:a16="http://schemas.microsoft.com/office/drawing/2014/main" val="1586152413"/>
                    </a:ext>
                  </a:extLst>
                </a:gridCol>
              </a:tblGrid>
              <a:tr h="264328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</a:rPr>
                        <a:t>Gmina</a:t>
                      </a:r>
                      <a:endParaRPr lang="pl-PL" sz="14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</a:rPr>
                        <a:t>wypadki</a:t>
                      </a:r>
                      <a:endParaRPr lang="pl-PL" sz="14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l-PL" sz="1400" b="1" kern="100" dirty="0">
                          <a:effectLst/>
                        </a:rPr>
                        <a:t>zabici</a:t>
                      </a:r>
                      <a:endParaRPr lang="pl-PL" sz="1400" b="1" dirty="0"/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l-PL" sz="1400" b="1" kern="100" dirty="0">
                          <a:effectLst/>
                        </a:rPr>
                        <a:t>ranni</a:t>
                      </a:r>
                      <a:endParaRPr lang="pl-PL" sz="1400" b="1" dirty="0"/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l-PL" sz="1400" b="1" kern="100" dirty="0">
                          <a:effectLst/>
                        </a:rPr>
                        <a:t>kolizje</a:t>
                      </a:r>
                      <a:endParaRPr lang="pl-PL" sz="1400" b="1" dirty="0"/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7603961"/>
                  </a:ext>
                </a:extLst>
              </a:tr>
              <a:tr h="26432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kern="100">
                          <a:effectLst/>
                        </a:rPr>
                        <a:t>2020</a:t>
                      </a:r>
                      <a:endParaRPr lang="pl-PL" sz="14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kern="100">
                          <a:effectLst/>
                        </a:rPr>
                        <a:t>2021</a:t>
                      </a:r>
                      <a:endParaRPr lang="pl-PL" sz="14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</a:rPr>
                        <a:t>2022</a:t>
                      </a:r>
                      <a:endParaRPr lang="pl-PL" sz="14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kern="100">
                          <a:effectLst/>
                        </a:rPr>
                        <a:t>2020</a:t>
                      </a:r>
                      <a:endParaRPr lang="pl-PL" sz="14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kern="100">
                          <a:effectLst/>
                        </a:rPr>
                        <a:t>2021</a:t>
                      </a:r>
                      <a:endParaRPr lang="pl-PL" sz="14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</a:rPr>
                        <a:t>2022</a:t>
                      </a:r>
                      <a:endParaRPr lang="pl-PL" sz="14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kern="100">
                          <a:effectLst/>
                        </a:rPr>
                        <a:t>2020</a:t>
                      </a:r>
                      <a:endParaRPr lang="pl-PL" sz="14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kern="100">
                          <a:effectLst/>
                        </a:rPr>
                        <a:t>2021</a:t>
                      </a:r>
                      <a:endParaRPr lang="pl-PL" sz="14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>
                          <a:effectLst/>
                        </a:rPr>
                        <a:t>2022</a:t>
                      </a:r>
                      <a:endParaRPr lang="pl-PL" sz="1400" b="1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kern="100">
                          <a:effectLst/>
                        </a:rPr>
                        <a:t>2020</a:t>
                      </a:r>
                      <a:endParaRPr lang="pl-PL" sz="14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kern="100">
                          <a:effectLst/>
                        </a:rPr>
                        <a:t>2021</a:t>
                      </a:r>
                      <a:endParaRPr lang="pl-PL" sz="14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</a:rPr>
                        <a:t>2022</a:t>
                      </a:r>
                      <a:endParaRPr lang="pl-PL" sz="14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911085"/>
                  </a:ext>
                </a:extLst>
              </a:tr>
              <a:tr h="264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Ciężkowice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2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2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2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-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2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3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2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51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61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47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022579"/>
                  </a:ext>
                </a:extLst>
              </a:tr>
              <a:tr h="264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Gromnik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6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2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-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8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3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37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43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>
                          <a:effectLst/>
                        </a:rPr>
                        <a:t>39</a:t>
                      </a:r>
                      <a:endParaRPr lang="pl-PL" sz="1300" b="1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198657"/>
                  </a:ext>
                </a:extLst>
              </a:tr>
              <a:tr h="264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Lisia Góra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4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6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9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>
                          <a:effectLst/>
                        </a:rPr>
                        <a:t>1</a:t>
                      </a:r>
                      <a:endParaRPr lang="pl-PL" sz="1300" b="1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4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6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>
                          <a:effectLst/>
                        </a:rPr>
                        <a:t>17</a:t>
                      </a:r>
                      <a:endParaRPr lang="pl-PL" sz="1300" b="1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101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98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66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298062"/>
                  </a:ext>
                </a:extLst>
              </a:tr>
              <a:tr h="264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Pleśna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3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5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2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1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3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9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1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43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58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>
                          <a:effectLst/>
                        </a:rPr>
                        <a:t>33</a:t>
                      </a:r>
                      <a:endParaRPr lang="pl-PL" sz="1300" b="1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601251"/>
                  </a:ext>
                </a:extLst>
              </a:tr>
              <a:tr h="264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Radłów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2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2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2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-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>
                          <a:effectLst/>
                        </a:rPr>
                        <a:t>1</a:t>
                      </a:r>
                      <a:endParaRPr lang="pl-PL" sz="1300" b="1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3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2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>
                          <a:effectLst/>
                        </a:rPr>
                        <a:t>3</a:t>
                      </a:r>
                      <a:endParaRPr lang="pl-PL" sz="1300" b="1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46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47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23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105887"/>
                  </a:ext>
                </a:extLst>
              </a:tr>
              <a:tr h="264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Ryglice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3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4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4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-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4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5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>
                          <a:effectLst/>
                        </a:rPr>
                        <a:t>4</a:t>
                      </a:r>
                      <a:endParaRPr lang="pl-PL" sz="1300" b="1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38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41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>
                          <a:effectLst/>
                        </a:rPr>
                        <a:t>27</a:t>
                      </a:r>
                      <a:endParaRPr lang="pl-PL" sz="1300" b="1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49304"/>
                  </a:ext>
                </a:extLst>
              </a:tr>
              <a:tr h="264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Rzepiennik Strzyż.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2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2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-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>
                          <a:effectLst/>
                        </a:rPr>
                        <a:t>-</a:t>
                      </a:r>
                      <a:endParaRPr lang="pl-PL" sz="1300" b="1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2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2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15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23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12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463479"/>
                  </a:ext>
                </a:extLst>
              </a:tr>
              <a:tr h="264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Skrzyszów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8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5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4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>
                          <a:effectLst/>
                        </a:rPr>
                        <a:t>1</a:t>
                      </a:r>
                      <a:endParaRPr lang="pl-PL" sz="1300" b="1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7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9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98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96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>
                          <a:effectLst/>
                        </a:rPr>
                        <a:t>79</a:t>
                      </a:r>
                      <a:endParaRPr lang="pl-PL" sz="1300" b="1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89657"/>
                  </a:ext>
                </a:extLst>
              </a:tr>
              <a:tr h="264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Szerzyny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1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-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3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9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13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>
                          <a:effectLst/>
                        </a:rPr>
                        <a:t>7</a:t>
                      </a:r>
                      <a:endParaRPr lang="pl-PL" sz="1300" b="1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908844"/>
                  </a:ext>
                </a:extLst>
              </a:tr>
              <a:tr h="264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Tarnów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11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12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5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1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1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>
                          <a:effectLst/>
                        </a:rPr>
                        <a:t>1</a:t>
                      </a:r>
                      <a:endParaRPr lang="pl-PL" sz="1300" b="1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12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12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5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142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157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129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590422"/>
                  </a:ext>
                </a:extLst>
              </a:tr>
              <a:tr h="264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Tuchów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3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5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8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2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4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6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6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119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127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>
                          <a:effectLst/>
                        </a:rPr>
                        <a:t>93</a:t>
                      </a:r>
                      <a:endParaRPr lang="pl-PL" sz="1300" b="1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447192"/>
                  </a:ext>
                </a:extLst>
              </a:tr>
              <a:tr h="264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Wierzchosławice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3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2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1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5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>
                          <a:effectLst/>
                        </a:rPr>
                        <a:t>1</a:t>
                      </a:r>
                      <a:endParaRPr lang="pl-PL" sz="1300" b="1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56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75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51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079887"/>
                  </a:ext>
                </a:extLst>
              </a:tr>
              <a:tr h="264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Wietrzychowice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1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2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>
                          <a:effectLst/>
                        </a:rPr>
                        <a:t>-</a:t>
                      </a:r>
                      <a:endParaRPr lang="pl-PL" sz="1300" b="1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-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1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7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3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6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500099"/>
                  </a:ext>
                </a:extLst>
              </a:tr>
              <a:tr h="264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Wojnicz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6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6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4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-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7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8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4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81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102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87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053670"/>
                  </a:ext>
                </a:extLst>
              </a:tr>
              <a:tr h="264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Zakliczyn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6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3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7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-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6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4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10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73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88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77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152320"/>
                  </a:ext>
                </a:extLst>
              </a:tr>
              <a:tr h="264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Żabno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6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8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2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2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2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-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5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7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2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65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73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</a:rPr>
                        <a:t>64</a:t>
                      </a:r>
                      <a:endParaRPr lang="pl-PL" sz="13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941291"/>
                  </a:ext>
                </a:extLst>
              </a:tr>
              <a:tr h="264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</a:rPr>
                        <a:t>RAZEM</a:t>
                      </a:r>
                      <a:endParaRPr lang="pl-PL" sz="14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</a:rPr>
                        <a:t>64</a:t>
                      </a:r>
                      <a:endParaRPr lang="pl-PL" sz="14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</a:rPr>
                        <a:t>60</a:t>
                      </a:r>
                      <a:endParaRPr lang="pl-PL" sz="14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</a:rPr>
                        <a:t>56 </a:t>
                      </a:r>
                      <a:endParaRPr lang="pl-PL" sz="14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</a:rPr>
                        <a:t>11</a:t>
                      </a:r>
                      <a:endParaRPr lang="pl-PL" sz="14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</a:rPr>
                        <a:t>4</a:t>
                      </a:r>
                      <a:endParaRPr lang="pl-PL" sz="14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</a:rPr>
                        <a:t>8 </a:t>
                      </a:r>
                      <a:endParaRPr lang="pl-PL" sz="14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</a:rPr>
                        <a:t>68</a:t>
                      </a:r>
                      <a:endParaRPr lang="pl-PL" sz="14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</a:rPr>
                        <a:t>71</a:t>
                      </a:r>
                      <a:endParaRPr lang="pl-PL" sz="14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</a:rPr>
                        <a:t> 71</a:t>
                      </a:r>
                      <a:endParaRPr lang="pl-PL" sz="14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</a:rPr>
                        <a:t>981</a:t>
                      </a:r>
                      <a:endParaRPr lang="pl-PL" sz="14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</a:rPr>
                        <a:t>1105</a:t>
                      </a:r>
                      <a:endParaRPr lang="pl-PL" sz="14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</a:rPr>
                        <a:t>840</a:t>
                      </a:r>
                      <a:endParaRPr lang="pl-PL" sz="14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880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888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pole tekstowe 1">
            <a:extLst>
              <a:ext uri="{FF2B5EF4-FFF2-40B4-BE49-F238E27FC236}">
                <a16:creationId xmlns:a16="http://schemas.microsoft.com/office/drawing/2014/main" id="{08E9BDF9-8B87-414E-9A18-E0EBB3ED4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694" y="4159669"/>
            <a:ext cx="4681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spowodowanych przez pieszych </a:t>
            </a:r>
          </a:p>
        </p:txBody>
      </p:sp>
      <p:sp>
        <p:nvSpPr>
          <p:cNvPr id="51204" name="pole tekstowe 5">
            <a:extLst>
              <a:ext uri="{FF2B5EF4-FFF2-40B4-BE49-F238E27FC236}">
                <a16:creationId xmlns:a16="http://schemas.microsoft.com/office/drawing/2014/main" id="{C406CDA3-FB17-487C-A072-CD65777FE1F6}"/>
              </a:ext>
            </a:extLst>
          </p:cNvPr>
          <p:cNvSpPr txBox="1">
            <a:spLocks/>
          </p:cNvSpPr>
          <p:nvPr/>
        </p:nvSpPr>
        <p:spPr bwMode="auto">
          <a:xfrm>
            <a:off x="1665288" y="6418094"/>
            <a:ext cx="2663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7200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nawiasach przedstawiono dane z 2021 r. </a:t>
            </a:r>
            <a:endParaRPr lang="pl-PL" altLang="pl-PL" sz="1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89" name="pole tekstowe 12">
            <a:extLst>
              <a:ext uri="{FF2B5EF4-FFF2-40B4-BE49-F238E27FC236}">
                <a16:creationId xmlns:a16="http://schemas.microsoft.com/office/drawing/2014/main" id="{8E41F535-9E1F-434D-B574-558BD23EE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930" y="563062"/>
            <a:ext cx="7956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przyczyny zdarzeń drogowych w 2022 r.</a:t>
            </a:r>
          </a:p>
        </p:txBody>
      </p:sp>
      <p:sp>
        <p:nvSpPr>
          <p:cNvPr id="51301" name="pole tekstowe 2">
            <a:extLst>
              <a:ext uri="{FF2B5EF4-FFF2-40B4-BE49-F238E27FC236}">
                <a16:creationId xmlns:a16="http://schemas.microsoft.com/office/drawing/2014/main" id="{9167CAA8-DE2B-4465-8362-5FE328FD1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694" y="1268414"/>
            <a:ext cx="468153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spowodowanych przez kierujących 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pl-PL" sz="1800" dirty="0">
              <a:solidFill>
                <a:prstClr val="black"/>
              </a:solidFill>
            </a:endParaRP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3F5013D8-74E5-4CFC-A7FF-CA9FC8E67167}"/>
              </a:ext>
            </a:extLst>
          </p:cNvPr>
          <p:cNvGraphicFramePr>
            <a:graphicFrameLocks noGrp="1"/>
          </p:cNvGraphicFramePr>
          <p:nvPr/>
        </p:nvGraphicFramePr>
        <p:xfrm>
          <a:off x="1098958" y="4525087"/>
          <a:ext cx="10022760" cy="1574428"/>
        </p:xfrm>
        <a:graphic>
          <a:graphicData uri="http://schemas.openxmlformats.org/drawingml/2006/table">
            <a:tbl>
              <a:tblPr/>
              <a:tblGrid>
                <a:gridCol w="5261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0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03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03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03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782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 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4448" marR="44448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zdarzenia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wypadki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zabici 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ranni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8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  <a:defRPr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wejście na jezdnię przed jadącym pojazdem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(15)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(7)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pl-PL" alt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(6)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35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  <a:defRPr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przekraczanie jezdni w miejscu niedozwolonym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(2)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(0)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3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  <a:defRPr/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inne przyczyny: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nieostrożne wejście na jezdnię zza pojazdu, przeszkody, leżenie, siedzenie, klęczenie, stanie na jezdni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(0)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669027"/>
                  </a:ext>
                </a:extLst>
              </a:tr>
            </a:tbl>
          </a:graphicData>
        </a:graphic>
      </p:graphicFrame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E6E97021-5C5E-499A-B265-AE3FD209AA3A}"/>
              </a:ext>
            </a:extLst>
          </p:cNvPr>
          <p:cNvGraphicFramePr>
            <a:graphicFrameLocks noGrp="1"/>
          </p:cNvGraphicFramePr>
          <p:nvPr/>
        </p:nvGraphicFramePr>
        <p:xfrm>
          <a:off x="1068695" y="1553592"/>
          <a:ext cx="10053023" cy="2442203"/>
        </p:xfrm>
        <a:graphic>
          <a:graphicData uri="http://schemas.openxmlformats.org/drawingml/2006/table">
            <a:tbl>
              <a:tblPr/>
              <a:tblGrid>
                <a:gridCol w="5088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1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1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30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wypadki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zabici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ranni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kolizje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5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  <a:defRPr/>
                      </a:pPr>
                      <a:r>
                        <a:rPr lang="pl-PL" sz="1600" b="0" dirty="0">
                          <a:latin typeface="Times New Roman" pitchFamily="18" charset="0"/>
                          <a:cs typeface="Times New Roman" pitchFamily="18" charset="0"/>
                        </a:rPr>
                        <a:t>nieustąpienie pierwszeństwa przejazdu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(18)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(20)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355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(453)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5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niezachowanie bezpiecznej odległości  między pojazdami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(5)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(6)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347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(377)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7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niedostosowanie prędkości do warunków ruchu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(21)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(29)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289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(415)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5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nieprawidłowe cofanie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(240)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9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nieprawidłowe omijanie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(188)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192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nieprawidłowa zmiana pasa ruchu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(139)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674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852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34" name="pole tekstowe 7">
            <a:extLst>
              <a:ext uri="{FF2B5EF4-FFF2-40B4-BE49-F238E27FC236}">
                <a16:creationId xmlns:a16="http://schemas.microsoft.com/office/drawing/2014/main" id="{13C6D219-6D50-440B-A826-1B1EEB551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1212" y="659830"/>
            <a:ext cx="8029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Nietrzeźwi kierujący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E3D59D6A-3D63-4A68-B0A5-4C84BB85D3F0}"/>
              </a:ext>
            </a:extLst>
          </p:cNvPr>
          <p:cNvGraphicFramePr>
            <a:graphicFrameLocks noGrp="1"/>
          </p:cNvGraphicFramePr>
          <p:nvPr/>
        </p:nvGraphicFramePr>
        <p:xfrm>
          <a:off x="2081211" y="4346089"/>
          <a:ext cx="8547344" cy="2337598"/>
        </p:xfrm>
        <a:graphic>
          <a:graphicData uri="http://schemas.openxmlformats.org/drawingml/2006/table">
            <a:tbl>
              <a:tblPr/>
              <a:tblGrid>
                <a:gridCol w="6323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3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98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Ogółem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art. 178a§1 kk    i     87§1 </a:t>
                      </a:r>
                      <a:r>
                        <a:rPr kumimoji="0" lang="pl-PL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kw</a:t>
                      </a:r>
                      <a:endParaRPr kumimoji="0" 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(pod wpływem alkoholu - pojazd mechaniczny)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648 </a:t>
                      </a: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(461)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3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art. 87§1a </a:t>
                      </a:r>
                      <a:r>
                        <a:rPr kumimoji="0" lang="pl-PL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kw</a:t>
                      </a: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i    87§ 2 </a:t>
                      </a:r>
                      <a:r>
                        <a:rPr kumimoji="0" lang="pl-PL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kw</a:t>
                      </a:r>
                      <a:endParaRPr kumimoji="0" 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(pod wpływem alkoholu – inny pojazd)</a:t>
                      </a:r>
                      <a:endParaRPr kumimoji="0" 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190 </a:t>
                      </a: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(211)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Łącznie 838 </a:t>
                      </a: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(672) 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pole tekstowe 5">
            <a:extLst>
              <a:ext uri="{FF2B5EF4-FFF2-40B4-BE49-F238E27FC236}">
                <a16:creationId xmlns:a16="http://schemas.microsoft.com/office/drawing/2014/main" id="{15EB1841-F726-48EC-9DC8-2E1DA210C217}"/>
              </a:ext>
            </a:extLst>
          </p:cNvPr>
          <p:cNvSpPr txBox="1">
            <a:spLocks/>
          </p:cNvSpPr>
          <p:nvPr/>
        </p:nvSpPr>
        <p:spPr bwMode="auto">
          <a:xfrm>
            <a:off x="2081211" y="6394762"/>
            <a:ext cx="2663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7200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nawiasach przedstawiono dane z 2021 r. </a:t>
            </a:r>
            <a:endParaRPr lang="pl-PL" altLang="pl-PL" sz="1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Wykres 6"/>
          <p:cNvGraphicFramePr/>
          <p:nvPr/>
        </p:nvGraphicFramePr>
        <p:xfrm>
          <a:off x="685799" y="1031834"/>
          <a:ext cx="10617199" cy="3226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213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ymbol zastępczy zawartości 3">
            <a:extLst>
              <a:ext uri="{FF2B5EF4-FFF2-40B4-BE49-F238E27FC236}">
                <a16:creationId xmlns:a16="http://schemas.microsoft.com/office/drawing/2014/main" id="{68B7415E-620B-492B-B633-C933A21BE15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65288" y="1268414"/>
            <a:ext cx="8786812" cy="2071687"/>
          </a:xfrm>
        </p:spPr>
        <p:txBody>
          <a:bodyPr/>
          <a:lstStyle/>
          <a:p>
            <a:pPr marL="0" indent="0" algn="just" defTabSz="912813">
              <a:buNone/>
            </a:pPr>
            <a:r>
              <a:rPr lang="pl-PL" altLang="pl-PL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69635" name="pole tekstowe 1">
            <a:extLst>
              <a:ext uri="{FF2B5EF4-FFF2-40B4-BE49-F238E27FC236}">
                <a16:creationId xmlns:a16="http://schemas.microsoft.com/office/drawing/2014/main" id="{B28887A0-CEEE-4C2D-A7BA-BAC2E99AE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288" y="4383770"/>
            <a:ext cx="8497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0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spowodowane wyłącznie przez nietrzeźwych kierujących</a:t>
            </a:r>
          </a:p>
        </p:txBody>
      </p:sp>
      <p:sp>
        <p:nvSpPr>
          <p:cNvPr id="69637" name="pole tekstowe 12">
            <a:extLst>
              <a:ext uri="{FF2B5EF4-FFF2-40B4-BE49-F238E27FC236}">
                <a16:creationId xmlns:a16="http://schemas.microsoft.com/office/drawing/2014/main" id="{59C68A1A-964E-4632-B42D-68CA07062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545" y="700609"/>
            <a:ext cx="89809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Wypadki i kolizje spowodowane przez nietrzeźwych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9B902C1F-E3A9-4200-8CAB-592C227A4C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668330"/>
              </p:ext>
            </p:extLst>
          </p:nvPr>
        </p:nvGraphicFramePr>
        <p:xfrm>
          <a:off x="1688421" y="2298702"/>
          <a:ext cx="8675456" cy="1559211"/>
        </p:xfrm>
        <a:graphic>
          <a:graphicData uri="http://schemas.openxmlformats.org/drawingml/2006/table">
            <a:tbl>
              <a:tblPr/>
              <a:tblGrid>
                <a:gridCol w="3357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12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704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r.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tendencja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4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Wypadki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EF0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4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Zabici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None/>
                        <a:tabLst>
                          <a:tab pos="225425" algn="l"/>
                          <a:tab pos="449263" algn="l"/>
                        </a:tabLst>
                        <a:defRPr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4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Ranni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14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EF0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51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Kolizje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77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EF0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C2BB1BA4-8EF4-4EDC-A67A-DDAB13B5FE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223847"/>
              </p:ext>
            </p:extLst>
          </p:nvPr>
        </p:nvGraphicFramePr>
        <p:xfrm>
          <a:off x="1688421" y="5281617"/>
          <a:ext cx="8693829" cy="976313"/>
        </p:xfrm>
        <a:graphic>
          <a:graphicData uri="http://schemas.openxmlformats.org/drawingml/2006/table">
            <a:tbl>
              <a:tblPr/>
              <a:tblGrid>
                <a:gridCol w="342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5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2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0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 </a:t>
                      </a:r>
                      <a:endParaRPr kumimoji="0" lang="pl-PL" altLang="pl-P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r.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tendencja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Wypadki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8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EF0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Kolizje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59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None/>
                        <a:tabLst>
                          <a:tab pos="225425" algn="l"/>
                          <a:tab pos="449263" algn="l"/>
                        </a:tabLst>
                        <a:defRPr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+7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Prostokąt 1">
            <a:extLst>
              <a:ext uri="{FF2B5EF4-FFF2-40B4-BE49-F238E27FC236}">
                <a16:creationId xmlns:a16="http://schemas.microsoft.com/office/drawing/2014/main" id="{B3C1A2D1-275B-4062-B4AA-D6CD40446139}"/>
              </a:ext>
            </a:extLst>
          </p:cNvPr>
          <p:cNvSpPr/>
          <p:nvPr/>
        </p:nvSpPr>
        <p:spPr>
          <a:xfrm>
            <a:off x="1665288" y="1674071"/>
            <a:ext cx="71304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altLang="pl-PL" sz="20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spowodowane przez nietrzeźwych uczestników ruchu (wszystkich) </a:t>
            </a:r>
          </a:p>
        </p:txBody>
      </p:sp>
    </p:spTree>
    <p:extLst>
      <p:ext uri="{BB962C8B-B14F-4D97-AF65-F5344CB8AC3E}">
        <p14:creationId xmlns:p14="http://schemas.microsoft.com/office/powerpoint/2010/main" val="28230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A64C7909-7E50-429C-A7FF-EBD8A1F6B1DB}"/>
              </a:ext>
            </a:extLst>
          </p:cNvPr>
          <p:cNvSpPr txBox="1">
            <a:spLocks/>
          </p:cNvSpPr>
          <p:nvPr/>
        </p:nvSpPr>
        <p:spPr>
          <a:xfrm>
            <a:off x="483093" y="635980"/>
            <a:ext cx="11225814" cy="12358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Kierujący, którzy przekroczyli dozwoloną prędkość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obszarze zabudowanym o ponad 50 km/h</a:t>
            </a:r>
            <a:r>
              <a:rPr lang="pl-PL" b="1" dirty="0">
                <a:solidFill>
                  <a:prstClr val="black"/>
                </a:solidFill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pl-PL" b="1" dirty="0">
              <a:solidFill>
                <a:prstClr val="black"/>
              </a:solidFill>
            </a:endParaRPr>
          </a:p>
        </p:txBody>
      </p:sp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6564E7F6-E217-4ED4-B647-0356D3B8B4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0365520"/>
              </p:ext>
            </p:extLst>
          </p:nvPr>
        </p:nvGraphicFramePr>
        <p:xfrm>
          <a:off x="100668" y="1355463"/>
          <a:ext cx="11895589" cy="5155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6893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1253066" y="1772651"/>
            <a:ext cx="10072071" cy="423868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02920" indent="-457200">
              <a:buFont typeface="Wingdings" panose="05000000000000000000" pitchFamily="2" charset="2"/>
              <a:buChar char="Ø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Wykonano </a:t>
            </a: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105 254 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(21 017)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badań na zawartość alkoholu                           oraz </a:t>
            </a: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420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(314)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zawartość środka działającego podobnie do alkoholu  </a:t>
            </a:r>
          </a:p>
          <a:p>
            <a:pPr marL="45720" indent="0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920" indent="-457200">
              <a:buFont typeface="Wingdings" panose="05000000000000000000" pitchFamily="2" charset="2"/>
              <a:buChar char="Ø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Wyeliminowano </a:t>
            </a: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838 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(672)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nietrzeźwych kierujących</a:t>
            </a:r>
          </a:p>
          <a:p>
            <a:pPr marL="45720" indent="0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920" indent="-457200">
              <a:buFont typeface="Wingdings" panose="05000000000000000000" pitchFamily="2" charset="2"/>
              <a:buChar char="Ø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Wyeliminowano </a:t>
            </a: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221 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(1 150)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piratów drogowych 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(50 km/h)</a:t>
            </a:r>
          </a:p>
          <a:p>
            <a:pPr marL="502920" indent="-457200">
              <a:buFont typeface="Wingdings" panose="05000000000000000000" pitchFamily="2" charset="2"/>
              <a:buChar char="Ø"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920" indent="-457200">
              <a:buFont typeface="Wingdings" panose="05000000000000000000" pitchFamily="2" charset="2"/>
              <a:buChar char="Ø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Zatrzymano </a:t>
            </a: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693 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(1 486)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praw jazdy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A64C7909-7E50-429C-A7FF-EBD8A1F6B1DB}"/>
              </a:ext>
            </a:extLst>
          </p:cNvPr>
          <p:cNvSpPr txBox="1">
            <a:spLocks/>
          </p:cNvSpPr>
          <p:nvPr/>
        </p:nvSpPr>
        <p:spPr>
          <a:xfrm>
            <a:off x="3738513" y="743907"/>
            <a:ext cx="4714974" cy="6179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okresie 2022 roku …</a:t>
            </a:r>
            <a:endParaRPr lang="pl-PL" b="1" dirty="0">
              <a:solidFill>
                <a:prstClr val="black"/>
              </a:solidFill>
            </a:endParaRPr>
          </a:p>
        </p:txBody>
      </p:sp>
      <p:sp>
        <p:nvSpPr>
          <p:cNvPr id="2" name="pole tekstowe 5">
            <a:extLst>
              <a:ext uri="{FF2B5EF4-FFF2-40B4-BE49-F238E27FC236}">
                <a16:creationId xmlns:a16="http://schemas.microsoft.com/office/drawing/2014/main" id="{F99103AD-5056-76EF-00D6-BF5156326597}"/>
              </a:ext>
            </a:extLst>
          </p:cNvPr>
          <p:cNvSpPr txBox="1">
            <a:spLocks/>
          </p:cNvSpPr>
          <p:nvPr/>
        </p:nvSpPr>
        <p:spPr bwMode="auto">
          <a:xfrm>
            <a:off x="573958" y="6317883"/>
            <a:ext cx="2663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7200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nawiasach przedstawiono dane z 2021 r. </a:t>
            </a:r>
            <a:endParaRPr lang="pl-PL" altLang="pl-PL" sz="1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89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11" descr="data:image/jpeg;base64,/9j/4AAQSkZJRgABAQAAAQABAAD/2wCEAAkGBxQTEhUUEhQWFhUVFxUaFRgXFxYWGxwYFxgXGBQUGBwZHCggGBolHBcUITEhJSkrLi4uFx8zODMsNygtLisBCgoKDg0OGxAQGywkICQsLCwsNCwsLCwsLCwsLCwsLCwsLCwsLCwsLCwsLCwsLCwsLCwsLCwsLCwsLCwsLCwsLP/AABEIAK4BIQMBIgACEQEDEQH/xAAcAAABBQEBAQAAAAAAAAAAAAAGAAIDBAUBBwj/xABPEAACAAQCBQcIBggDBQkBAAABAgADBBESIQUGMUFREyJhcYGRoQcUMlKSscHRQlNigqLCFSNyk7LS4fBDY6MWRHOz4iQlMzRUg8PT8Qj/xAAaAQACAwEBAAAAAAAAAAAAAAACAwABBAUG/8QAMxEAAgECBAQDBwQCAwAAAAAAAAECAxEEEiExBRNBURQiYSMyQlJxobFigZHwJNEzouH/2gAMAwEAAhEDEQA/ADLQ+vCn0pTKoAAOXbF7WaZR1cnBMZTvF7Xv8I8cp9LNcKpxZXPbGjL0kbgMBZtx3Qi7CItYtV1pfRmc0+iRY5ndnFVtAqZAmLUOzGwYYVAW+3MQ7TfKPKFlbkwfSsSAeF90Y1DpVpRCMSVO2KsXnZa0bQyJNUvnEvl1IyDeiOkjYYM9ftBSptJ51TqJbyVFwgADJvFhttnaMCdTy5qBhe+cblHpUmn5GbmoUrYbxa2cXFp6MG7TuBWgatSp24toG0cT1QRaZ0wZtOUSSbFc2OSjq4wM6qSgsyZKbaC1uzZ4RujS4SRMkkZHEEHDj4xIPLJxQyazRuD9FShArWu6umEnrGUP1mpmWpZ8wT6XDOL+j6fGrAbgT2jMQtNTOXOX01GZ42iZtSmtAYfTcwgKbk+/uieinEo248CTt35ReoNGqQpfmtKvutcQ/SXJkLs5xsN1jxyiXB3GBDkMzlu+UWuTwnE4w4cORy27DaI6QYCcLWC57c+ow3SFTLYFwwJI3nOJd30LdktTUqK6QTiaa5NrBUWw6ASYoVc5cEvApRm2sTi2ceECoqCHBJsIJJEipnBSlNUFCObhkzWVgdhBC2IMFJNki10JtH1LICxCzQfWBy6olp6+aFYy8AJa5GEHLda8SU+g6zDhFJU24chO/ljXptWaqwYUs8MNxlOPhCpJjouMdGYVRVzrAzGJF9l4mlScXPWxXfe9weB+cbD6n1jm/ms2zE5EbO+LKan1w9GmmDqwD3tFOLtoMjUiQaMEbssAjMDtiDRGqNeuT07HpxSh+eCCRqzU2zlEdbS/g0Y6lKd9EdKniKSjZtAnU00yW15RGE7UbZ93h1RBOL4TiC36D84MJuqFUdir2usQnUara2IS/b+QMFGjPsBPEUtsx5vPZgSSvbGnoxFZb35395wSaY1EnypbTZkyQqILklph3gDZL4kQOpSvLYAFTcAgobqVO8EgbwRmBmDDZwkoXaE0qkXK0XcsSdKEOQDc3sTbaIdUV4swFiT49EUNJVOEDLCb/R29YhaPp5jHE2wm+e3rhOVbse5y91EtJOtznBZrZLY2HXE0hldxiIB37Rcxe5bBfLI8NpPRDKDE00nAAeB4cYdQ1lcy4vy00rmlpCoXBYHYIFuTIYttvsEFGlrW2DdGHV02RIuIOu7WTFYOLd2iGXc7rdEWklIq3Km+47Yy2Z5a584HfvESLOaaMMs2BGbH4Qhp/sbk1t1JtLV6qoYtl0bREujpxmSzMYtl6O7PjFFtFIEbESSDa5zjVlysKpLHC5+EaMPCL17GLGVJpW7lHkX4nvjsbeCFGjQ5+ZgPSaCm0k0hwWRrBZoBw57jBDL0dNEtpkyWCp5obeOBj0rV6VLm0nm87AWwC/SLZGKzUKqqyJnNl8dxAgXvcNLQdqNyE2Q0pRtFmRhsJ2kQ3TXkyppoupKELlbZfiYuUVJKWolmndWyIYZbI3tLBpiMks87Yd0XoUfP9Qvm1Q0ktextlF1Be9zBtW+TdFltMxfrcyWOfZHl1ewl4lBczsRsBmLb+yBcL7EJSoWqRhlewJ6RHdYubPsdmZjIoKtmYFgQFbO8EOnqQzJizSOYUy7v6QlpqqvoaYtOkP1enlnIRSb7b5DOMuumuuJVAurEA7dhvbuja1aqVleluOeV8uMZ+k5qvPmiXhbO4tkNm2G9WJexlGtd/TzsbWA2xW07VIrKiZ2szdB4XjVUmWjPPItuCjMmM7FJaXjwi19+3riuty7WiQT5cxkxJnnnh22IjHuwvcbOMba6TWXcS7ZEZ2yziHS1UjAXsGO8DLrhibFtGNhuCeAMfVFbrENH0dIvJ42aVLULiwABEQMSbHiN0fM9Ho8u2EWOYzB4x7z5WDZ6ZPVlv71H5Y04eKqTUWLqNxjclbyovupl7ZpP/wAcRt5Tpu6RL9tj8IAYUdTw1LsZubLuHLeUyo3SpI6w5/MIibylVe5JA+5M/wDsgMjkX4el2K5ku4Xt5RqzhJHUjfF4jbyg1p+kg6pY+MCkKL5FP5UTPLuEra91x/xgOqXL+KxEdda4/wC8HsSUPyQPwjF8mmvhRWeXc9W1qrnOh1mvYu60rNlYE45bnIbNkeX1VTgkyTwlN4T559xEekeUT9XouSn2pC+yhP5Y8znWNPLJ2hpyj/SYDvcxyq0E8M3+o3YeTVZW7EeiZvKHE5BLGwvuHRBBLS2yMPR+jsAvfnHYOEa0muBF94yyEcKrq9Dv0tF5i0JNwfd8or6NALG5a+eyHpVXJ5PhmTsvwi1oiTdbnbxh+FT1MePklZFLSc0jCgvt2nb1xHpFiEw/SMTVgblRiN13Ze+HTxY3NrfGKrvzIvCL2bB4UM1sXKNiAyFo0ZFIFUcAM4vKu7ZxjL0hUhOaL574Wm5aGlxjHUjlMZk8KMpa5nsjXp+cxbj7oy6FSFLb2yEaYGBL77RugssbHHryc53ZPywjkZPO4xyJnXcrkT7GLR6WmBsSEiwAuD4RqVeuM11WWZl12X39sefDSGE5DfxyIjkuTNZiVRifTw7cuMHksKuz0OgrnpjyizdpzjXoPKO8hjcrNMwjMZWjzRtNWS20ttHCMmXVWPReKUWXc+iZ3lBkstmvZltsOR4RHo/RFLYuiqXZbsx77Z+6PH6aa3MmA3F+dnBANNGW3Oc2fIbh1RV7EJdY9HAcoZeSnO9sst0U9HzA8lrk4iVAHQIl0xpFnl4Li1sgIr6GwlT2e6AeuoyDsrGxTykC494FsoGZ6XqDZgCVBHf8oPFCijJZFJNwD84A62QMSsuRuRfszMVcO1yvp+mM1AUPoGwHrcTA6HdVKspC7DlbugikSVcjGScJyzts3xenyUnqQ10KkEdIgk8qsKbzO4GMAAVU3JI7hxiBlO+DZtGS5ebCxt29cD2kCim6tcGGRncGRb1RRXqqdLZtOlL2F1Bj2LyrzL1aLwlL4u/yjzHyYUqtpGkvmeVUj7l3P8Meh+UqZeuceqkseF/jG3Br2omq/ICsIQo7HWMp6/qPoiSaKSzyZbMwYksikm7NbMjhaPN9cFUVs8IAqh7AAAAWUA2A6QY9f1Ul4aOnH+VL8VBPvjxjWCZiqqg8Z03+NrRgwzbqyf8AdzRV0ijPhQoUbzOKHy0xEDiQO/KGRd0LLxVEleM2UPxiKk7JlrcP/K+1qaQn+bf2ZbD80eayxeSo9Wa/40S3/LMHvlmmZ0y9E4/8sD4wA0ovKcH6yV/BPv7hHNmv8N/3qbaD/wAhFuku2YzYC2cW0kMhGQw251uPRFORUZG2TDxEUdI6YmKbAC0edUW3Y9DKUYx1NObXnYiHPjkI06CnmYbkgi3o5jxEDOj653IU2tHp9Jq1NwDNBcDa39I20aeWJycVVzyQJpUWc4lsRbZmI5PdSbjbG7U6kT2a4nylH3j8IYdRnuC9XLy4Kf5oVUw85TzI0UMVThTUWYVVPwriyJHZA3UTOUbn7NwtHoNRqbKPp1yAcMK/F4gqNTaaWhqBUTJwUqoVOTsWLAbe3jBUsLNdCVsZTeqYPUsoXUeqImr3zVO+LnmiobqSQyqwJABswvY2yuNnZA3pKpBmEkm24cYdUuk0YaNnNNmhgHrR2MHlz0d4jkY8ku50+fHsYGgdUaipJwpsF7HK44iDmro5shJWFByspcLbOchtf3Xg51cmy1kyWy5qgEjhaK2uTS5mYfDYZMN19xjc22claAXW6mypkkTll5nNxvgKqNESuUwAlON4Ppdc8uW2F7i2Y3f0iTV/WOUou8pWJvc2GcDGTJIwdHam1GFTLkTWVs1YWsQdhzIyjXqNR6uZLwmS2ViLlBb8UaWtGslRLn8nJmGWgSXzQFyJUE7R0xitrRVnbUP2WHuEb4cPlNKVxLrJaWHTPJ9XY1ZJYsBYhpiDt2xep9TKmRLLTOSXnb3vtGQyHQYyW09UnbPm+20E/nkwaLlOXYu897MSSbBWFrn+84J4DLa7Iq/YyKqueWpkPYMGs2dwOroMBmsNdgmBE3AjozjX1tYtUKAx/XSpLnLZ+rUMe9TGPU6PeawKjFgtcRz5QUZNM05m1oZcyvIIAvffaJqnSbrxz4i0a+jtG8m5mTLYmyAG6HTFx3BlEhTcHjA3QBFo3WIsmCrl40+i9iGXr4jpjG0zRS1a8vNDwzglnvdCGCgkZQITpfJsRiv7oKG5TPRPItIxV8k7kEw/6bD4iNzXmbir6g8GA9lFHwjO8gb46+Zlbk5Dno5zyx37YfrFNxVU9uM2Z4OR8I6OBXnbE1tkZ8KFEtKmJ0X1mUd5AjpvYzI9+oJeCVLX1UQdygR4BUzMTs3rMx7yTHv+kJmCTMb1Uc9ykx8+RgwWuZmiv0FChQo3mcUbOp0vFW04/wAwH2QW+EY0Evk6l3r5X2RMP4GHxhdV2g/oFD3kXfK/NvUyl9WTf2nb+UQF0rcyb0CWf9RV/OYK/Km6msbM41WWtt2HCXB72PcOMDejaYMjgMMTqRbgEeTMB47m7ozSX+I16D6bfPTXcUphhsdvQD3xLpDRwmSwV9IbN14v6PpiDcG/EH5xcmygzBSpXMX/AP0R5aUvNoenUfL5jC0PSfrZY3kqO8xp656TmGsnKsxwqEKAGYDmgA5A8bwQLo1EqqVUubtc3N/Rz7oBtLz8c+a3rTHP4jaPRcOWZt+h5rFaOxBMqXO12PWx+cRkwc6kUssUdVOmIrFcViyhrYJd8rjLMwCiOlCSbatsZmrWEBBg/M0PKH1tQx7Fxj8ogQgy1lGChoJfGWzn72E/mMDV3ivUuOzKtZPtTSW4yrey7r8BAhVJbMm/CCCubFTSANxnDuYMP4owuKnM7o8/jHaq16nVwsLwuZmPohRofop+EKM+ZGjly7FnRdXPkDk3YkWyziKs07tDXA+PTFSl0kpHOzdN8cnyhPQlCBfbeH/U5pnVGnyVKkkA8N8UKSufHLVTtZQPvED4xfOrVxtAtsI3w3QWhH86pwSP/HlAjoxrBqxAw1ta9ZO6GC+yqj4Ro6w0UuXQ0bKiiZMuWa2Zyvn7QjF09MxVM9uM2Z/EYI9fualHL9WTfvCD4GO7tkX92MvzMDxBjpHm6Ool9YzX8R84DwIMtZhhk0SerTgnrY/0gqnvRBjszH0mgwU87AGIltLz+xMcgfjEZJLhGKWG2+doJpYDULX2pONupkU/lMBeldGtOBEs2Zd17X6I4eJVq0kbqfuIzV1gX6SknwiKr1lc5SxhEXKPVPMGY4HFYlmapLjuH5l8x8BCbwJYG2mTJmfOPD4xWNyemD2v0dgsyiwVTYAbcoEZFE5JdhhFyc+uDhJMjVj1j/8AnSlKzax2FsMuSAf2mmE/wiMmpmYnZvWZj3kmCryKc2hrp2zO37uUW/PAgI6WA+Jmev0OxpatSsVXTrxmy/BgfhGbBBqFKxV8joLHuRjG2o7Qb9BMd0era2TcNFUH/Kcd4t8Y8KMe5a30cydSTZclcTvhAFwMsals2IGwGPMxqHW/VAdcyX8GjFg5wjF3dh1aLb0BiOQWL5Pq31EHXMHwjI07oGbSMqzsN3BIwtiyBtnlGyNWEnZMS4NboyxBj5LJV6wn1ZTnvZB84DoPfJJL/XT24S1HtMT+WBxDtSYVP3kDHlAm4tIVB4Mo9lFHwjM0J/4tuMucP9JyPECNLT9IJlROmNPlIXnTsKvy17LMdL3SWy7VO/dEejNGFJ0thMkuuNVbk5gYgTDgBKmzWzts3wLa5OX0t9go3VRP1NmgTCuUaCysxeKFC/NF9mUayHMR4y2up65vTQs1ChawPa3JU8x/AgR5UW8Y9G0lVArXTBukrLHWxt8Y86j1nDV7Ns8pin57HoNB+q0HMOzlMf43Ce6PPo9C1n/VaIppfrclf2S58QI89jTh9U33bFVN7HVF8htMGnlE5s2RKGyVToO8t8AIGNByMdRJX1pqD8Qv4QQa/VQesmjCOayjFvyRRh6r3MXLWol6Mr4GU6RA1NmM1mm330H8kZ5oBtO2NbRM0NImLhAwcmbjac3Fz7QERGWcRvstHnOJXjiGeg4dldBfuZ3b4wo1+QTh4QowZzbkA7Qui5c2SJqC2AAORnnle/TnFLSNHyBsCWVswb+MZ1VKqKPEstm5N+AuD1iIa7SjOoLnO1hHYpwUnfoeeehHP0o4OEMbdEEvk/mNNrafGbhWL+yrH4QI0UsXu0Gfk5W1VMcbJdPPb8OEe+NWWO1gCdRjmdLv/E39YKPKS3/akUfQkoO8sflGDq/Kx1MheMxPA3+Eej6b1NSpnNNea4vhFgBYBRbae+N1WpGE1fszPGLknY8pC3NuOUHOus8iYsr6KypOWW0L/WB6r0asuu5BCWCzUW5tc3Kk7OswX6w0azauYMN2CuxJcqLSkFwLA8DFzmsyfoUlowekzy1LOTJcHJsCBtGJla/H0xAhUaU5Kaq2zOd4OdHS5bS5xVSt0K2LYr2UzBu4y4BKgynnGVNG0CzDd1GOVjV7W5qo6wHaY0mCl878RsiWn0gsyXbNSLZiElAkqWVxB1/vbEdNMXMWtlGToNSLP6VwDM3tGXWjEMV8jnbhHLqSw7oar80Bss7GLSsXlPWdQ15PQNU4/wAQzrdqpL94MBMH1KolavKB9Mn8VQfgIAo7GBXkb9THX94UFPk3dVrAzsqhZbm7EKLmwtn1mBaFGucc0XETF2dz359MU42z5Q/9xPnEZ1gpRtqZP7xPnHgsdjH4GPcdz32PdW1nox/vMn94vzjzbykaTlz6hDKdXVZQF1NxcsxI90CcchtLCxpyzJgzquSsKPSPJIllqH6ZY7gxPvjzePS/JycFBUzPtTD7MpTExf8Ax2+hKXvATS2mNiYA3pq9888/+0sp6wbEdUUtCTMJZvVenPdOU/CLOiKqTLMkVDlJb01RLZlF2HKPUJcDftitPWWoqRIczJYErA5GEnNSbg7LG47IO28fp+SvU2UnjEU3ISO42+EaNPVc6x3jKMOacE6aSbhpjsPvMSB3ERMZ5e72OQsOjpjyM6Xndj08a6yK5b0nNtQTm+uqFUdSc74QHykxEKNpIA6ybQT6y8yipJe9jNmHvwg+MD2j54lzZbsLhHViBvwkG3hHqsFG1BWPN13eo2ema96Dnz0kS5CYhLxYs1FrBVXaf2oCNI6p1MiW02aiqi2vz1JzIAyHSYK38pq7qdu1x8oxNZtdmqpJlcjgBZSTjLeib2tYQNFVo2jbQk8j1Kvk+psdfJ+yWY9in4kRd0no9Js2bNacVLNMmMBJdwqGYygllOzIbol8l8u06dNtlKkse/P8sS6JkmYsyWCoeZQoFxMFBJm4jme2CnK1RvtYFLypGfT0iy5U5knLMVpbDJXUgy2lvmGA3ExitVFY3NFJZeRJUsZlQhAYNnyOEWttGLf0RkNSKbX4RyuIxTqJnRwVRxg0Vf0meIhRY82Xh4Qo5+VG3msozZz2IyIPV4RnS9XEYYXFmbYRAPaHBiNmUblC2zOcpegRaa1VmyCLEEHZGzqCvJpXs5AKyFQXNvTfO3HJRAP5w3rHvMdFQ3Ew+E2mmwJWeyDuRWYGDo+FlNwQQCIuvrTPO2qf95b3GPORUHo7h8olNT0CNbxifwiOU+56Fq/pSV55KedOUDlAXdm4Z3J7BBE2tVMKhpzTUZG85QhZihrTGYBhfoIjyFDcbO7+sbGj5FK5VWFUWJt+rMjb0BwDC54lPVoKNLoHFHrBRo3NmhZZmjJ2BYIZbqxOEW+lArytM7Bpkwc3ZtEVdYaGnkzMMhprAc1uWwg4wAXFlAyAZR13jJBHR4QitJVbN6DIRcNAjqZlOwGGcFO8C8SSFp8jyy4hv+cYEvR85xeWotxLqPC946NEVB3IO0n3CMzUVpces29gplpSspPKpe+y9u3OHVBpLj9YptwN/dA+NXJ2G/KJe+wKxPXErarzBh/Wkk3vhlMcPXAWj3Yfm7Hux0GarRNPKksq3lyXXFexBGKxsLj0uEDg8mdT9bJ75n8kVNC6018qRLlCW7iWiorclMF1UWU2EsjYBviWfrnpTFZKOY49bnr2WMuNVLEygssWZ50bu7LK+TKfvnSu5z8IePJlN31Esfdb5iKUvW3SxOdE4G8ln9wlQI69a4aQmSxTT5bU4m5kY2JdQbYTdRzb99rbIcsXVelxboxXQ29IaIo5JImaTkXG0IjTCOiyMc4wavSNEnoz5sz9mnwj8c0e6MPSmrU2SiuQcJGR3RgtMttyg1iZvr+AHTQTztOyh6Ic/tBV9xMV21g4J3n+kDbTxuN+qNeVoCqIzkOv7VlPccxFvFSXUipX6Fg6ff1VHfF+m16rJclpEuYElPixKEQ3xCzZsCdnAxivoaoH+H3n+kPpNDsb8s/JWta0tpt+PonK2W3jCp4i+7GRoS6It0+tdXLXBLnzFTOyg2XM3NhsGd4rVWn6iZ6c6Y19t2NujKOV2iAq3lzXmtcc0SHXLebm8aej9ByjId3SYXQegZhllt3MHJ3PVA89bhOhKOjMR9JTTtmOetmPxhhrZnrt7Riao0VMY4pdPOVchhtMc3AzPo3zsTssIJKDVWnUDlzOLWBIF1HZmDbdeFzrRiMp4edS6QKGrc7WbvMN84bie8wfz9W6LkcayDkcL4pk2+exgQ8ZEvRdKGAEuUwJyEx3Ui59dDmOtSemHQlKUc0SSwsluC/nDcT3mO+cNxPeYO6zQdBJYLUSUlEi4JaayEDIkMjNb7wWIqrRujUAIlynB9SZMv1m4glneyAVFd0BQq3Gxm7zD/Pn9dvab5wc6P1f0dPlzmEl1aUuIATHz28ADuMNk6tUIDOZRIUqtiZj3LC+QJOQ2Xi0qnYjo+oErpGaBYTZlr3tja1+IF7RcOm5mEETJizAbNzrqR9Flv6J3EZjYRbZBEND0asuKQSHBZQAxfK90sLkjIm+4ZHdeI6JkMf/ACrIvG7YjwyBso2b79UIqzyu0kMp4eb90Hv03P8ArGhQSfoCm+pf2pn80KF8+HyjPCVu5qNomntnRIB0pKHua8MXVynbbRy8+lwe5VgnPAC3XnHbcTlwy+UHy5DrJ9AWGolO2ySF+/OPgXWIz5NqYm5eaPsgqo72LHxgsKjq6N0dvaL5bAdNPoDEvyd0Y2iY3XNt7li1L1HoF/wc/tPMcfKNwTDxPf8AIQ1nNtviYnLLVIzDq1S/RkSiP+Eh8cUWaXQtOuyVLB+yoGfTYZHtiUuSdtgP7yzhwA9Y99vdaKVMZyiCq0eD6GRO++Q6wTc9kV/MUX05xBO4NlfoG7qzi+yr28Sb++GMg6+sfKI6YUYWKDUqfQaYx6QLdouD3AxHNUrYXW/AID1A3AzjSQW+kf74QyZJQ5kAkb8/C0A6PYbGKvqNps/SCrbx/Bbxi4duRG/cD8BEKkDZfvPzh3LdJg407ICVLXQ36WradSTZKTCJksXXC2EgekgOE5DmsvVaAU6UnfXTf3j/ADgt1fqbTbcVN/AwGVQAdgNgZgOoE2h9B2biwY4bM2S/pGd9dN/eP84DdYKpptauN2coJY5xLW2vbM/agmm3CkgbAbX2d8BST8dWzH1uzIBfhB1pLJoZ8VRVNJH0Nq1IWfRFHAYBN/VHzhrPLC1MxRsViB2Ex9E+TGdiksvRHzzrf/5yf/xH/iMYImUZqrLDVlOC6y/1inG5wqpGasTuzAj1Sq1rny3ZPOy+EkYlONTbeCRmI8f0bblpd9mNL9RIvHo6UMnf4Yj72EaadWlBe0Zqw+Fq1k+Wl+5qrrzUD/FJ65co+9YJ9L6Z/wC7BNfCJzhLYcKNznGYts5u3tgLlCQpyl4uliT4C3vieZpRyuAHDL9RAJa9oW1+28Kq4zDNrKtjdDhWIb1aR1dKWVnxznwuFAVi98rmacxgQm2G973PAxEKiZNCkrNAs5YBp9mzASWTmBsJLbAGyzFizzk7vh77QjVMePeYXPiFNqyiaI8HqXu5/YgM2sO8nrxgbLbwLQ5TWfVy7ftD+aHGaT/Z+Jhnd3CMLrRfQ2x4fJfF+CbHUWsyy7cOUt84klh7gsZQH7SN71NorYjxjoY8TEjXttcJ8OUl5maFcBNsXaUxAyLc7s9GM1tEruwD9l5qC/GyFYcWPE95jnae8wfipeotcJprqPmSZ4TDKmy14g8qVI6b3Y+1HEp5tuey7P8ADL945RCOw3hnaYVumBeIb3Q6GBcdpMkl0GRKtm2ZJJxXGy5IBuDu3dEclyXNwStx9oAG+wjO3WNx6CLs7TCUEMDc8Dmdh29u8dIELzJ7oN0alPzRe3oiXzZvWX95L/mjkQco/rHvMKJy12J4r9S/g3TXv9W/tSz+aF+kD9W/cp9xij5+OBhefDpjoeIh85l8G/k/v8ls6S4pN/dsfdHP0mu/GOtGHwit56I754OMXzl86C8J+kn/AErL9cQ9a9Dscd8V/PBxhpmqfVPXYxOa/mX9/cnhl8pdFSOI7xDuWjNwofor2AD3Rzkk4W6ifnE5svQvw0ezNLl4XLxm4ODP3/MR259bvAiOu+xfhYmhy0cM6M9prAbid20RCzsdpt0Ll4nP3QLxKRPC67Go9QBtNuuGGq4Anw99r9kZgy2ZHjtPec4THrPWYRLFvoOjhF1NKVpFkN1ZVPtnuNrdxiKq0hi24id7Xwk+wFikG4fKFeFPEzewxYSmndoeZu8It+JGI95zijNpEYklASb52sc9uYi2ej+/GOQmVWct2N5FO1sqNvU/WI0bZpjQ7QDZh1bj1G3XHnWndCTp1TNmIoCu7suJgDYkkXtfjBTeFeGRxE4qxiq8Jw03e1voCNLqpNDBmdBYg5XJyN+AgvtHCbRUbSC7Eu5+wL+PojvgJzlU3H0MPRwqaj1Llo7FHHObYqoPtEse5cvGF5qx9Ka3UtkHgCfGA23H8xvZP8fkuMYrPXSxkXW/C4J7hDRQS96hv27v/ETFhFA2ADqy90VmRPaei+/+iuKwH0Vc9SMPEgCF5w52Sm+8yD3EmLMIwOZdi8sur+xXxzfVQdbsfcsK031kH3GP5hE8ImLzPoiZO7ZAJczfM7kA95McNO31r9glj8sKbpGUvpTEH3h8IpzNYKcfTJ6lb5QaVR7L7CJVaEfen/2/9LgpT9bM70+Cx3zX/Mme0PlGU+tUncrnsHziJtbZe6W3eBB8qt2EPG4NfH+Ta81+3M9r+kOWQQbiZMy2Zr2H0YwDrev1R9r+kN/2vH1R9v8A6YLlVewL4hgvm/IQci//AKif7Y/lhRgf7Xj6r8X/AEwovJW7C/GYDuv4Y0a2f5fjDhrYv1fj/SBOOxv8JS7HDXF8Uvi+wXLrUm9D3/0iRdaJW8NAbCgfB0g1xrFLqv4DddZJPFvD5xMmnZJ+n4fKAKOQLwMBq47iOqR6Kmk5R2OO4j3iJkrEOx19ofOPNBDxMPE95gHgV0kOjx+fxQR6es08Y60w3AuM1vltHOKi/D0THmkmqcEYWN4I6TSWA5k3sFLMCykrcm2ywuTvhU8PKC3ubaHFYVmla3cKw5jhMZ9LpNWtewvsIN1vwvuPQY0CIyO63OtGcZaoUKG4o5eBzBj45Dbwoq5DpjkchRVyHYQhQohRTMrlWOPNFNgu4kbWbiL5W6IuDLIbIipybG/rN/EbRLBSk9gKcV73VihWhQoEMUKK9bWpKF3a3Abz1CBbSOs7tlK5g47W793Z3w2nQnU2MeJx1HDrzPXsgqqqtJYu7hevb2DaYxavWpBlLUt0nIfOBN2LG5JJO07Y6srMXyjdDCQW+pwq/G6stILL92alTrJObYQo+yPibmMydUu3pMT1kn3xqaP0KJqOQxDJs2WMVU0cMLMz2wjIYb3O4bcodHlrRLY5dTE1anvybKF4RhxSG2h1hF0IxyJpdK7eipMKfTOlsSkX2XiEzLYihRyFFFl/zxPqj+8P8sKIvOh9WvjCiE1H8lK9Y/32RzkZfrxTjsOsLsWuQX1x/fbHPNOBH97feIrQS0cpPMgz3vjcggAm9wLG5GWQimC3YwjRnoiKZIIF7RpG+RGw7YVUvNPVFal3MiFHI7FhlrRy87F6gLduxfxFT2RryZDqoLKbbssoo6HS977C6A9VmJH8PdB0JI2Wyy+I+Ajn4upZpHoOEYfNByB6RQFgWlekNq7iOEa+hau9ka9jcLfaCNqHxt1EbospKEuYrLsbaOnaCIZrDS4JquuXKqWI2WdDkw7R4mMubNozrKHKd0WnWxhsSs11VvWAMRRnaszendXFCjscgSxR2FCiFChRwmGNNA4xZV0jkrIsOkHvAHvUxLGdN0rLQzCwfmohyAz5+H1svSip/tTJ9WZ3L/NDXSm9UjKsXRi3Fy2ZuRiaa0+sq6y7M+87h8zFTSWsIeWRKxKd5IANjwsT0wKkxpw+FvrM5nEOK5fJRevf/RLUVDTGxMSSd5iMiOQo6CSR5qTlJ3bJ2GQ6obihmM90OAvnEAa1CLQ1YqBw1+ePHpjKnzebbi3uh0nNeqIKraICMEpN9xlSKtdEDWuIc0rhaGNuhwEMkJvodQW6+i8J7n0iTbiSYQh14G5LkExbRxFvtNodNOcMgkMWxJyJ4r3iFEUKC0If/9k=">
            <a:extLst>
              <a:ext uri="{FF2B5EF4-FFF2-40B4-BE49-F238E27FC236}">
                <a16:creationId xmlns:a16="http://schemas.microsoft.com/office/drawing/2014/main" id="{B2D05B08-7DC3-4691-A226-2EA0671985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271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16387" name="pole tekstowe 7">
            <a:extLst>
              <a:ext uri="{FF2B5EF4-FFF2-40B4-BE49-F238E27FC236}">
                <a16:creationId xmlns:a16="http://schemas.microsoft.com/office/drawing/2014/main" id="{E3DB0FA3-9D85-4371-B00A-E8B34BDC6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18" y="1334503"/>
            <a:ext cx="60025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Ofiary wypadków drogowych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B4452BF-CAEE-61D2-65DF-26BE002DE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18" y="2887219"/>
            <a:ext cx="5307675" cy="2876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F72507A-3124-3866-D459-D80B05B99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162" y="1155587"/>
            <a:ext cx="4961814" cy="2273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B6F3291-8DBA-248C-A0B8-551BE1765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118" y="3824350"/>
            <a:ext cx="3139289" cy="2328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581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1158240" y="636104"/>
            <a:ext cx="9875520" cy="5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Wypadki drogowe - ze skutkiem śmiertelnym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181282" y="1312689"/>
            <a:ext cx="11940810" cy="548239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hangingPunct="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1400" b="1" i="1" u="sng" kern="100" dirty="0">
                <a:effectLst/>
                <a:latin typeface="+mn-lt"/>
                <a:ea typeface="Times New Roman" panose="02020603050405020304" pitchFamily="18" charset="0"/>
              </a:rPr>
              <a:t>2022.01.07 godzina 15:05 Tuchów ul. Kolejowa rej pos. Nr 4</a:t>
            </a:r>
          </a:p>
          <a:p>
            <a:pPr marL="0" indent="0" algn="just" hangingPunct="0">
              <a:lnSpc>
                <a:spcPct val="150000"/>
              </a:lnSpc>
              <a:buNone/>
            </a:pPr>
            <a:r>
              <a:rPr lang="pl-PL" sz="1400" kern="100" dirty="0">
                <a:effectLst/>
                <a:latin typeface="+mn-lt"/>
                <a:ea typeface="Times New Roman" panose="02020603050405020304" pitchFamily="18" charset="0"/>
              </a:rPr>
              <a:t>Kierujący pojazdem m-ki Honda </a:t>
            </a:r>
            <a:r>
              <a:rPr lang="pl-PL" sz="1400" kern="100" dirty="0" err="1">
                <a:effectLst/>
                <a:latin typeface="+mn-lt"/>
                <a:ea typeface="Times New Roman" panose="02020603050405020304" pitchFamily="18" charset="0"/>
              </a:rPr>
              <a:t>Accord</a:t>
            </a:r>
            <a:r>
              <a:rPr lang="pl-PL" sz="1400" kern="100" dirty="0">
                <a:effectLst/>
                <a:latin typeface="+mn-lt"/>
                <a:ea typeface="Times New Roman" panose="02020603050405020304" pitchFamily="18" charset="0"/>
              </a:rPr>
              <a:t> jadąc ul. Kolejową dojechał do skrzyżowania chcąc skręcić w lewo. Dojeżdżając do poprzedzającego go pojazdu, który oczekiwał na skrzyżowaniu na możliwość kontynuacji jazdy kierujący Hondą zdecydował że pojedzie w prawo i wykonał manewr cofania który doprowadził  do </a:t>
            </a:r>
            <a:r>
              <a:rPr lang="pl-PL" sz="1400" i="1" kern="100" dirty="0">
                <a:effectLst/>
                <a:latin typeface="+mn-lt"/>
                <a:ea typeface="Times New Roman" panose="02020603050405020304" pitchFamily="18" charset="0"/>
              </a:rPr>
              <a:t>potrącenia pieszej lat 84, która przechodziła przez oznakowane przejście  dla pieszych. Piesza w dniu 8.01.2022r zmarła</a:t>
            </a:r>
          </a:p>
          <a:p>
            <a:pPr hangingPunct="0"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r>
              <a:rPr lang="pl-PL" sz="1400" b="1" i="1" u="sng" kern="100" dirty="0">
                <a:effectLst/>
                <a:latin typeface="+mn-lt"/>
                <a:ea typeface="Times New Roman" panose="02020603050405020304" pitchFamily="18" charset="0"/>
              </a:rPr>
              <a:t>2022.02.22 godzina 06:07, Łętowice autostrada A4 km 483.9</a:t>
            </a:r>
            <a:r>
              <a:rPr lang="pl-PL" sz="1400" b="1" i="1" u="sng" kern="100" dirty="0">
                <a:latin typeface="+mn-lt"/>
                <a:ea typeface="Times New Roman" panose="02020603050405020304" pitchFamily="18" charset="0"/>
              </a:rPr>
              <a:t> </a:t>
            </a:r>
          </a:p>
          <a:p>
            <a:pPr marL="0" indent="0" hangingPunct="0">
              <a:lnSpc>
                <a:spcPct val="150000"/>
              </a:lnSpc>
              <a:buNone/>
              <a:tabLst>
                <a:tab pos="228600" algn="l"/>
                <a:tab pos="449580" algn="l"/>
              </a:tabLst>
            </a:pPr>
            <a:r>
              <a:rPr lang="pl-PL" sz="1400" kern="0" dirty="0">
                <a:effectLst/>
                <a:latin typeface="+mn-lt"/>
                <a:ea typeface="Times New Roman" panose="02020603050405020304" pitchFamily="18" charset="0"/>
              </a:rPr>
              <a:t>Kierujący pojazdem marki Fiat Ducato , poruszając się   autostradą A4 w kierunku Rzeszowa z nieustalonych przyczyn najechał na tył naczepy marki Zasław pojazdu ciężarowego Volvo, jadącego w tym samym kierunku, a następnie uderzył w bariery energochłonne. W wyniku zdarzenia </a:t>
            </a:r>
            <a:r>
              <a:rPr lang="pl-PL" sz="1400" i="1" kern="0" dirty="0">
                <a:effectLst/>
                <a:latin typeface="+mn-lt"/>
                <a:ea typeface="Times New Roman" panose="02020603050405020304" pitchFamily="18" charset="0"/>
              </a:rPr>
              <a:t>śmierć na miejscu poniósł kierujący pojazdem m-ki Fiat Ducato lat 27 oraz trzech pasażerów  54 letni,  23 letni oraz 46 letni. </a:t>
            </a:r>
            <a:r>
              <a:rPr lang="pl-PL" sz="1400" kern="0" dirty="0">
                <a:effectLst/>
                <a:latin typeface="+mn-lt"/>
                <a:ea typeface="Times New Roman" panose="02020603050405020304" pitchFamily="18" charset="0"/>
              </a:rPr>
              <a:t>Dwóch pozostałych pasażerów przebywa w szpitalu w stanie stabilnym nie zagrażającym życiu.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r>
              <a:rPr lang="pl-PL" sz="1400" b="1" i="1" u="sng" kern="100" dirty="0">
                <a:effectLst/>
                <a:latin typeface="+mn-lt"/>
                <a:ea typeface="Times New Roman" panose="02020603050405020304" pitchFamily="18" charset="0"/>
              </a:rPr>
              <a:t>2022.03.14 godzina 07:23, Jasień autostrada A4 (rejon węzła Brzesko)</a:t>
            </a:r>
            <a:r>
              <a:rPr lang="pl-PL" sz="1400" b="1" i="1" u="sng" kern="100" dirty="0">
                <a:latin typeface="+mn-lt"/>
                <a:ea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  <a:tabLst>
                <a:tab pos="228600" algn="l"/>
                <a:tab pos="449580" algn="l"/>
              </a:tabLst>
            </a:pPr>
            <a:r>
              <a:rPr lang="pl-PL" sz="1400" kern="100" dirty="0">
                <a:effectLst/>
                <a:latin typeface="+mn-lt"/>
                <a:ea typeface="Times New Roman" panose="02020603050405020304" pitchFamily="18" charset="0"/>
              </a:rPr>
              <a:t>Kierujący pojazdem m-ki Renault </a:t>
            </a:r>
            <a:r>
              <a:rPr lang="pl-PL" sz="1400" kern="100" dirty="0" err="1">
                <a:effectLst/>
                <a:latin typeface="+mn-lt"/>
                <a:ea typeface="Times New Roman" panose="02020603050405020304" pitchFamily="18" charset="0"/>
              </a:rPr>
              <a:t>Lodgy</a:t>
            </a:r>
            <a:r>
              <a:rPr lang="pl-PL" sz="1400" kern="100" dirty="0">
                <a:effectLst/>
                <a:latin typeface="+mn-lt"/>
                <a:ea typeface="Times New Roman" panose="02020603050405020304" pitchFamily="18" charset="0"/>
              </a:rPr>
              <a:t> jadąc autostradą A4 w kierunku Krakowa zjechał na pas zjazdowy w kierunku węzła Brzesko, następnie przejechał przez bariery ochronne znajdujące się po lewej stronie jezdni, uderzył w skarpę, po czym dachował. Kierujący oraz troje rannych pasażerów zostali przewiezieni do szpitala. </a:t>
            </a:r>
            <a:r>
              <a:rPr lang="pl-PL" sz="1400" i="1" kern="100" dirty="0">
                <a:effectLst/>
                <a:latin typeface="+mn-lt"/>
                <a:ea typeface="Times New Roman" panose="02020603050405020304" pitchFamily="18" charset="0"/>
              </a:rPr>
              <a:t>Po kilku godzinach kierujący pojazdem m-ki Renault zmarł w szpitalu</a:t>
            </a:r>
            <a:r>
              <a:rPr lang="pl-PL" sz="1400" kern="1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r>
              <a:rPr lang="pl-PL" sz="1400" b="1" i="1" u="sng" kern="100" dirty="0">
                <a:effectLst/>
                <a:latin typeface="+mn-lt"/>
                <a:ea typeface="Times New Roman" panose="02020603050405020304" pitchFamily="18" charset="0"/>
              </a:rPr>
              <a:t>2022.05.03 godzina 17:54, Radłów droga W975 km 13.3</a:t>
            </a:r>
            <a:r>
              <a:rPr lang="pl-PL" sz="1400" b="1" i="1" u="sng" kern="100" dirty="0">
                <a:latin typeface="+mn-lt"/>
                <a:ea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  <a:tabLst>
                <a:tab pos="228600" algn="l"/>
                <a:tab pos="449580" algn="l"/>
              </a:tabLst>
            </a:pPr>
            <a:r>
              <a:rPr lang="pl-PL" sz="1400" i="1" kern="100" dirty="0">
                <a:effectLst/>
                <a:latin typeface="+mn-lt"/>
                <a:ea typeface="Times New Roman" panose="02020603050405020304" pitchFamily="18" charset="0"/>
              </a:rPr>
              <a:t>Kierujący motocyklem m-ki Honda lat 37 </a:t>
            </a:r>
            <a:r>
              <a:rPr lang="pl-PL" sz="1400" kern="100" dirty="0">
                <a:effectLst/>
                <a:latin typeface="+mn-lt"/>
                <a:ea typeface="Times New Roman" panose="02020603050405020304" pitchFamily="18" charset="0"/>
              </a:rPr>
              <a:t>jadąc po łuku drogi utracił panowanie nad motocyklem, wypadł z jezdni i uderzył w przydrożny rów. </a:t>
            </a:r>
            <a:r>
              <a:rPr lang="pl-PL" sz="1400" i="1" kern="100" dirty="0">
                <a:effectLst/>
                <a:latin typeface="+mn-lt"/>
                <a:ea typeface="Times New Roman" panose="02020603050405020304" pitchFamily="18" charset="0"/>
              </a:rPr>
              <a:t>Pomimo godzinnej reanimacji zmarł na miejscu zdarzenia</a:t>
            </a:r>
            <a:r>
              <a:rPr lang="pl-PL" sz="1400" kern="1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pl-PL" sz="1400" kern="100" dirty="0"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endParaRPr lang="pl-PL" sz="1400" kern="100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endParaRPr lang="pl-PL" sz="1400" kern="100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endParaRPr lang="pl-PL" sz="1400" kern="100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endParaRPr lang="pl-PL" sz="1400" kern="100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endParaRPr lang="pl-PL" sz="1400" b="1" kern="100" dirty="0">
              <a:effectLst/>
              <a:latin typeface="+mn-lt"/>
              <a:ea typeface="Times New Roman" panose="02020603050405020304" pitchFamily="18" charset="0"/>
            </a:endParaRPr>
          </a:p>
          <a:p>
            <a:pPr hangingPunct="0"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endParaRPr lang="pl-PL" sz="1400" kern="1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2" name="Picture 3" descr="C:\Users\michal.fruzynski\Downloads\500_500_productGfx_1808-removebg-preview.png">
            <a:extLst>
              <a:ext uri="{FF2B5EF4-FFF2-40B4-BE49-F238E27FC236}">
                <a16:creationId xmlns:a16="http://schemas.microsoft.com/office/drawing/2014/main" id="{0C2133CA-C64B-5CC5-4B0B-69EA1FD64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099" y="588650"/>
            <a:ext cx="1316082" cy="1326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81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1158240" y="636104"/>
            <a:ext cx="9875520" cy="5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Wypadki drogowe - ze skutkiem śmiertelnym  cd.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469900" y="1312690"/>
            <a:ext cx="11540818" cy="530582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r>
              <a:rPr lang="pl-PL" sz="1400" b="1" i="1" u="sng" kern="100" dirty="0">
                <a:effectLst/>
                <a:latin typeface="+mn-lt"/>
                <a:ea typeface="Times New Roman" panose="02020603050405020304" pitchFamily="18" charset="0"/>
              </a:rPr>
              <a:t>2022.05.10 godzina 15:09, Ładna rej pos. nr 66, droga k94g km 81.9</a:t>
            </a:r>
            <a:r>
              <a:rPr lang="pl-PL" sz="1400" b="1" i="1" u="sng" kern="100" dirty="0">
                <a:latin typeface="+mn-lt"/>
                <a:ea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  <a:tabLst>
                <a:tab pos="228600" algn="l"/>
                <a:tab pos="449580" algn="l"/>
              </a:tabLst>
            </a:pPr>
            <a:r>
              <a:rPr lang="pl-PL" sz="1400" kern="100" dirty="0">
                <a:effectLst/>
                <a:latin typeface="+mn-lt"/>
                <a:ea typeface="Times New Roman" panose="02020603050405020304" pitchFamily="18" charset="0"/>
              </a:rPr>
              <a:t>Kierujący samochodem ciężarowym m-ki Mercedes, nie zachował należytej ostrożności i uderzył w tył samochodu osobowego m-ki BMW który zatrzymał się przy osi jezdni z zamiarem skrętu w lewo. Następnie kierujący samochodem ciężarowym zjechał na przeciwległy pas ruchu uderzając w bok samochodu m-ki Citroen jadącego z przeciwnego kierunku. W wyniku zdarzenia kierująca pojazdem m-ki Citroen </a:t>
            </a:r>
            <a:r>
              <a:rPr lang="pl-PL" sz="1400" i="1" kern="100" dirty="0">
                <a:effectLst/>
                <a:latin typeface="+mn-lt"/>
                <a:ea typeface="Times New Roman" panose="02020603050405020304" pitchFamily="18" charset="0"/>
              </a:rPr>
              <a:t>lat 37 zmarła w trakcie prowadzonej reanimacji</a:t>
            </a:r>
            <a:r>
              <a:rPr lang="pl-PL" sz="1400" kern="1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pl-PL" sz="1400" kern="100" dirty="0"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r>
              <a:rPr lang="pl-PL" sz="1400" b="1" i="1" u="sng" kern="100" dirty="0">
                <a:effectLst/>
                <a:latin typeface="+mn-lt"/>
                <a:ea typeface="Times New Roman" panose="02020603050405020304" pitchFamily="18" charset="0"/>
              </a:rPr>
              <a:t>2022.05.24 godzina 11:02, Koszyce Wielkie ul. Tarnowska rej pos. nr 65</a:t>
            </a:r>
            <a:r>
              <a:rPr lang="pl-PL" sz="1400" b="1" i="1" u="sng" kern="100" dirty="0">
                <a:latin typeface="+mn-lt"/>
                <a:ea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  <a:tabLst>
                <a:tab pos="228600" algn="l"/>
                <a:tab pos="449580" algn="l"/>
              </a:tabLst>
            </a:pPr>
            <a:r>
              <a:rPr lang="pl-PL" sz="1400" kern="100" dirty="0">
                <a:effectLst/>
                <a:latin typeface="+mn-lt"/>
                <a:ea typeface="Times New Roman" panose="02020603050405020304" pitchFamily="18" charset="0"/>
              </a:rPr>
              <a:t>Kierujący samochodem m-ki Fiat Seicento jadąc ul. Tarnowską , nie dostosował prędkości w wyniku czego najechał na pojazd poprzedzający m-ki BMW, który zatrzymał się przed przejściem dla pieszych celem ustąpienia pierwszeństwa osobie pieszej. W wyniku zdarzenia kierujący Fiatem </a:t>
            </a:r>
            <a:r>
              <a:rPr lang="pl-PL" sz="1400" i="1" kern="100" dirty="0">
                <a:effectLst/>
                <a:latin typeface="+mn-lt"/>
                <a:ea typeface="Times New Roman" panose="02020603050405020304" pitchFamily="18" charset="0"/>
              </a:rPr>
              <a:t>lat 84 został zabrany do szpitala gdzie zmarł na następny dzień</a:t>
            </a:r>
            <a:r>
              <a:rPr lang="pl-PL" sz="1400" kern="1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r>
              <a:rPr lang="pl-PL" sz="1400" b="1" i="1" u="sng" kern="100" dirty="0">
                <a:effectLst/>
                <a:latin typeface="+mn-lt"/>
                <a:ea typeface="Times New Roman" panose="02020603050405020304" pitchFamily="18" charset="0"/>
              </a:rPr>
              <a:t>2022.07.02 godzina 02:24, Pawęzów rej pos. nr 3</a:t>
            </a:r>
            <a:r>
              <a:rPr lang="pl-PL" sz="1400" b="1" i="1" u="sng" kern="100" dirty="0">
                <a:latin typeface="+mn-lt"/>
                <a:ea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  <a:tabLst>
                <a:tab pos="228600" algn="l"/>
                <a:tab pos="449580" algn="l"/>
              </a:tabLst>
            </a:pPr>
            <a:r>
              <a:rPr lang="pl-PL" sz="1400" kern="100" dirty="0">
                <a:effectLst/>
                <a:latin typeface="+mn-lt"/>
                <a:ea typeface="Times New Roman" panose="02020603050405020304" pitchFamily="18" charset="0"/>
              </a:rPr>
              <a:t>Kierujący samochodem m-ki Toyota, znajdując się w stanie nietrzeźwości na łuku drogi utracił panowanie nad pojazdem, wjechał do rowu gdzie następnie uderzył w betonowy przepust. W wyniku zdarzenia </a:t>
            </a:r>
            <a:r>
              <a:rPr lang="pl-PL" sz="1400" i="1" kern="100" dirty="0">
                <a:effectLst/>
                <a:latin typeface="+mn-lt"/>
                <a:ea typeface="Times New Roman" panose="02020603050405020304" pitchFamily="18" charset="0"/>
              </a:rPr>
              <a:t>jeden   z pasażerów   lat 20 pomimo 40 minutowej reanimacji poniósł śmierć na miejscu, natomiast drugi pasażer w stanie krytycznym został zabrany do szpitala</a:t>
            </a:r>
            <a:r>
              <a:rPr lang="pl-PL" sz="1400" kern="1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pl-PL" sz="1400" kern="100" dirty="0"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endParaRPr lang="pl-PL" sz="1400" kern="100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endParaRPr lang="pl-PL" sz="1400" kern="100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endParaRPr lang="pl-PL" sz="1400" kern="100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endParaRPr lang="pl-PL" sz="1400" kern="100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endParaRPr lang="pl-PL" sz="1400" kern="100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endParaRPr lang="pl-PL" sz="1400" b="1" kern="100" dirty="0">
              <a:effectLst/>
              <a:latin typeface="+mn-lt"/>
              <a:ea typeface="Times New Roman" panose="02020603050405020304" pitchFamily="18" charset="0"/>
            </a:endParaRPr>
          </a:p>
          <a:p>
            <a:pPr hangingPunct="0"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endParaRPr lang="pl-PL" sz="1400" kern="1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2" name="Picture 3" descr="C:\Users\michal.fruzynski\Downloads\500_500_productGfx_1808-removebg-preview.png">
            <a:extLst>
              <a:ext uri="{FF2B5EF4-FFF2-40B4-BE49-F238E27FC236}">
                <a16:creationId xmlns:a16="http://schemas.microsoft.com/office/drawing/2014/main" id="{67E74152-7B09-7738-A5A4-7A5EFE14A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099" y="588650"/>
            <a:ext cx="1316082" cy="1326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_s1031">
            <a:extLst>
              <a:ext uri="{FF2B5EF4-FFF2-40B4-BE49-F238E27FC236}">
                <a16:creationId xmlns:a16="http://schemas.microsoft.com/office/drawing/2014/main" id="{5F582BB0-9000-4870-ABEB-F9CDB7F97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9936" y="1847454"/>
            <a:ext cx="5572125" cy="885236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1" hangingPunct="1">
              <a:defRPr/>
            </a:pPr>
            <a:r>
              <a:rPr 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ETATY POLICYJNE</a:t>
            </a:r>
            <a:endParaRPr lang="pl-PL" sz="2000" b="1" dirty="0">
              <a:solidFill>
                <a:srgbClr val="FF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_s1031">
            <a:extLst>
              <a:ext uri="{FF2B5EF4-FFF2-40B4-BE49-F238E27FC236}">
                <a16:creationId xmlns:a16="http://schemas.microsoft.com/office/drawing/2014/main" id="{8DCEE18F-913E-4FFD-958C-03797D2A0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480" y="3005734"/>
            <a:ext cx="2590512" cy="1071562"/>
          </a:xfrm>
          <a:prstGeom prst="roundRect">
            <a:avLst>
              <a:gd name="adj" fmla="val 16667"/>
            </a:avLst>
          </a:prstGeom>
          <a:solidFill>
            <a:schemeClr val="tx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1" hangingPunct="1">
              <a:defRPr/>
            </a:pPr>
            <a:endParaRPr lang="pl-PL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SŁUŻBA </a:t>
            </a:r>
          </a:p>
          <a:p>
            <a:pPr algn="ctr" eaLnBrk="1" hangingPunct="1">
              <a:defRPr/>
            </a:pPr>
            <a:r>
              <a:rPr 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PREWENCJI</a:t>
            </a:r>
          </a:p>
          <a:p>
            <a:pPr algn="ctr" eaLnBrk="1" hangingPunct="1">
              <a:defRPr/>
            </a:pPr>
            <a:r>
              <a:rPr 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336 ETATY</a:t>
            </a:r>
          </a:p>
          <a:p>
            <a:pPr algn="ctr" eaLnBrk="1" hangingPunct="1">
              <a:defRPr/>
            </a:pPr>
            <a:endParaRPr lang="pl-PL" sz="2400" b="1" dirty="0">
              <a:solidFill>
                <a:srgbClr val="FF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6" name="_s1031">
            <a:extLst>
              <a:ext uri="{FF2B5EF4-FFF2-40B4-BE49-F238E27FC236}">
                <a16:creationId xmlns:a16="http://schemas.microsoft.com/office/drawing/2014/main" id="{E8AB910A-4393-4669-AC41-73EAB4803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9936" y="3005734"/>
            <a:ext cx="2590512" cy="1071562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SŁUŻBA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KRYMINALNA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163 ETATÓW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400" b="1" dirty="0">
              <a:solidFill>
                <a:srgbClr val="FF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7" name="_s1031">
            <a:extLst>
              <a:ext uri="{FF2B5EF4-FFF2-40B4-BE49-F238E27FC236}">
                <a16:creationId xmlns:a16="http://schemas.microsoft.com/office/drawing/2014/main" id="{3F97B723-5597-4E30-8CC1-A2C1A524F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4848" y="3005734"/>
            <a:ext cx="2590513" cy="1071562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SŁUŻBA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WSPOMAGAJĄCA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ETATÓW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400" b="1" dirty="0">
              <a:solidFill>
                <a:srgbClr val="FF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9" name="pole tekstowe 9">
            <a:extLst>
              <a:ext uri="{FF2B5EF4-FFF2-40B4-BE49-F238E27FC236}">
                <a16:creationId xmlns:a16="http://schemas.microsoft.com/office/drawing/2014/main" id="{44CABDAB-B9AD-4CE1-AE71-9BEAF384A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985" y="700170"/>
            <a:ext cx="68040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Struktura etatowa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</a:t>
            </a:r>
          </a:p>
        </p:txBody>
      </p:sp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3243471834"/>
              </p:ext>
            </p:extLst>
          </p:nvPr>
        </p:nvGraphicFramePr>
        <p:xfrm>
          <a:off x="3630611" y="4305300"/>
          <a:ext cx="4930775" cy="2638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_s1031">
            <a:extLst>
              <a:ext uri="{FF2B5EF4-FFF2-40B4-BE49-F238E27FC236}">
                <a16:creationId xmlns:a16="http://schemas.microsoft.com/office/drawing/2014/main" id="{F80CD749-70B8-47C1-AAFF-7508346F5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2392" y="3005734"/>
            <a:ext cx="2590512" cy="107156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KIEROWNICTWO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ETATÓW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400" b="1" dirty="0">
              <a:solidFill>
                <a:srgbClr val="FF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1158240" y="636104"/>
            <a:ext cx="9875520" cy="5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Wypadki drogowe - ze skutkiem śmiertelnym  cd.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181281" y="1180803"/>
            <a:ext cx="11630417" cy="554531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r>
              <a:rPr lang="pl-PL" sz="1400" b="1" i="1" u="sng" kern="100" dirty="0">
                <a:effectLst/>
                <a:latin typeface="+mn-lt"/>
                <a:ea typeface="Times New Roman" panose="02020603050405020304" pitchFamily="18" charset="0"/>
              </a:rPr>
              <a:t>2022.07.17 godzina 01:46, Lichwin rej pos. nr 70</a:t>
            </a:r>
            <a:r>
              <a:rPr lang="pl-PL" sz="1400" b="1" i="1" u="sng" kern="100" dirty="0">
                <a:latin typeface="+mn-lt"/>
                <a:ea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  <a:tabLst>
                <a:tab pos="228600" algn="l"/>
                <a:tab pos="449580" algn="l"/>
              </a:tabLst>
            </a:pPr>
            <a:r>
              <a:rPr lang="pl-PL" sz="1400" kern="100" dirty="0">
                <a:effectLst/>
                <a:latin typeface="+mn-lt"/>
                <a:ea typeface="Times New Roman" panose="02020603050405020304" pitchFamily="18" charset="0"/>
              </a:rPr>
              <a:t>Kierujący  po drodze publicznej traktorem do koszenia , będąc w stanie nietrzeźwości utracił panowanie nad pojazdem doprowadzając do jego wywrócenia.      W wyniku odniesionych obrażeń 23 letni kierujący w ciężkim stanie został zabrany do szpitala gdzie zmarł po kilku dniach. </a:t>
            </a:r>
            <a:endParaRPr lang="pl-PL" sz="1400" kern="100" dirty="0"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r>
              <a:rPr lang="pl-PL" sz="1400" b="1" i="1" u="sng" kern="100" dirty="0">
                <a:effectLst/>
                <a:latin typeface="+mn-lt"/>
                <a:ea typeface="Times New Roman" panose="02020603050405020304" pitchFamily="18" charset="0"/>
              </a:rPr>
              <a:t>2022.07.29 godzina 14:50, Łętowice autostrada A4 484,6 km</a:t>
            </a:r>
            <a:r>
              <a:rPr lang="pl-PL" sz="1400" b="1" i="1" u="sng" kern="100" dirty="0">
                <a:latin typeface="+mn-lt"/>
                <a:ea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  <a:tabLst>
                <a:tab pos="228600" algn="l"/>
                <a:tab pos="449580" algn="l"/>
              </a:tabLst>
            </a:pPr>
            <a:r>
              <a:rPr lang="pl-PL" sz="1400" kern="100" dirty="0">
                <a:effectLst/>
                <a:latin typeface="+mn-lt"/>
                <a:ea typeface="Times New Roman" panose="02020603050405020304" pitchFamily="18" charset="0"/>
              </a:rPr>
              <a:t>Kierujący pojazdem osobowym m-ki Jaguar, wykonując manewr wyprzedzania utracił panowanie nad pojazdem, zjechał z jezdni uderzając w betonowe słupy estakady. W wypadku </a:t>
            </a:r>
            <a:r>
              <a:rPr lang="pl-PL" sz="1400" i="1" kern="100" dirty="0">
                <a:effectLst/>
                <a:latin typeface="+mn-lt"/>
                <a:ea typeface="Times New Roman" panose="02020603050405020304" pitchFamily="18" charset="0"/>
              </a:rPr>
              <a:t>na miejscu poniósł śmierć 43 letni pasażer</a:t>
            </a:r>
            <a:r>
              <a:rPr lang="pl-PL" sz="1400" kern="100" dirty="0">
                <a:effectLst/>
                <a:latin typeface="+mn-lt"/>
                <a:ea typeface="Times New Roman" panose="02020603050405020304" pitchFamily="18" charset="0"/>
              </a:rPr>
              <a:t>,   a kierujący i drugi pasażer zostali zabrani do szpitala.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r>
              <a:rPr lang="pl-PL" sz="1400" b="1" i="1" u="sng" kern="100" dirty="0">
                <a:effectLst/>
                <a:latin typeface="+mn-lt"/>
                <a:ea typeface="Times New Roman" panose="02020603050405020304" pitchFamily="18" charset="0"/>
              </a:rPr>
              <a:t>2022.08.25 godzina 19:00 – 19:30, Jodłówka Tuchowska droga gminna</a:t>
            </a:r>
            <a:r>
              <a:rPr lang="pl-PL" sz="1400" b="1" i="1" u="sng" kern="100" dirty="0">
                <a:latin typeface="+mn-lt"/>
                <a:ea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  <a:tabLst>
                <a:tab pos="228600" algn="l"/>
                <a:tab pos="449580" algn="l"/>
              </a:tabLst>
            </a:pPr>
            <a:r>
              <a:rPr lang="pl-PL" sz="1400" kern="100" dirty="0">
                <a:effectLst/>
                <a:latin typeface="+mn-lt"/>
                <a:ea typeface="Times New Roman" panose="02020603050405020304" pitchFamily="18" charset="0"/>
              </a:rPr>
              <a:t>Kierujący ciągnikiem rolniczym typu SAM, jechał drogą gminna od strony posesji Jodłówka Tuchowska 22 do posesji Jodłówka Tuchowska 18. Jadąc stromą, wąską i krętą drogą w górę z niewyjaśnionych przyczyn zjechał z jezdni na prawo. Następnie ciągnik rolniczy stoczył się z wysokiej skarpy przygniatając kierującego nim mężczyznę. W wyniku zdarzenia </a:t>
            </a:r>
            <a:r>
              <a:rPr lang="pl-PL" sz="1400" i="1" kern="100" dirty="0">
                <a:effectLst/>
                <a:latin typeface="+mn-lt"/>
                <a:ea typeface="Times New Roman" panose="02020603050405020304" pitchFamily="18" charset="0"/>
              </a:rPr>
              <a:t>kierujący ciągnikiem mężczyzna lat 73 poniósł śmierć  na miejscu</a:t>
            </a:r>
            <a:r>
              <a:rPr lang="pl-PL" sz="1400" kern="1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r>
              <a:rPr lang="pl-PL" sz="1400" b="1" i="1" u="sng" kern="100" dirty="0">
                <a:effectLst/>
                <a:latin typeface="+mn-lt"/>
                <a:ea typeface="Times New Roman" panose="02020603050405020304" pitchFamily="18" charset="0"/>
              </a:rPr>
              <a:t>2022.10.23 godzina 10:15, Rudka rej pos. nr 37, skrzyżowanie dróg 1343K z drogą 1342K</a:t>
            </a:r>
            <a:r>
              <a:rPr lang="pl-PL" sz="1400" b="1" i="1" u="sng" kern="100" dirty="0">
                <a:latin typeface="+mn-lt"/>
                <a:ea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  <a:tabLst>
                <a:tab pos="228600" algn="l"/>
                <a:tab pos="449580" algn="l"/>
              </a:tabLst>
            </a:pPr>
            <a:r>
              <a:rPr lang="pl-PL" sz="1400" kern="100" dirty="0">
                <a:effectLst/>
                <a:latin typeface="+mn-lt"/>
                <a:ea typeface="Times New Roman" panose="02020603050405020304" pitchFamily="18" charset="0"/>
              </a:rPr>
              <a:t>Kierujący pojazdem m-ki Skoda z nieustalonych przyczyn na łuku drogi w lewo, na skrzyżowaniu z drogą podporządkowaną, przejechał na wprost uderzając             w ścianę budynku. </a:t>
            </a:r>
            <a:r>
              <a:rPr lang="pl-PL" sz="1400" i="1" kern="100" dirty="0">
                <a:effectLst/>
                <a:latin typeface="+mn-lt"/>
                <a:ea typeface="Times New Roman" panose="02020603050405020304" pitchFamily="18" charset="0"/>
              </a:rPr>
              <a:t>Kierujący Skodą lat 73 poniósł śmierć na miejscu.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r>
              <a:rPr lang="pl-PL" sz="1400" b="1" i="1" u="sng" kern="100" dirty="0">
                <a:latin typeface="+mn-lt"/>
                <a:ea typeface="Times New Roman" panose="02020603050405020304" pitchFamily="18" charset="0"/>
              </a:rPr>
              <a:t>2022.11.05 godzina 04:05, Zaczarnie autostrada A4 507 km</a:t>
            </a:r>
          </a:p>
          <a:p>
            <a:pPr marL="0" indent="0">
              <a:lnSpc>
                <a:spcPct val="150000"/>
              </a:lnSpc>
              <a:buNone/>
              <a:tabLst>
                <a:tab pos="228600" algn="l"/>
                <a:tab pos="449580" algn="l"/>
              </a:tabLst>
            </a:pPr>
            <a:r>
              <a:rPr lang="pl-PL" sz="1400" kern="100" dirty="0">
                <a:latin typeface="+mn-lt"/>
                <a:ea typeface="Times New Roman" panose="02020603050405020304" pitchFamily="18" charset="0"/>
              </a:rPr>
              <a:t>Kierujący samochodem m-ki Mercedes, podczas manewru wyprzedzania pojazdu ciężarowego z nieustalonych przyczyn zjechał na pas zieleni, następnie utracił panowanie nad pojazdem i przewrócił samochód na lewy bok. W wyniku zdarzenia </a:t>
            </a:r>
            <a:r>
              <a:rPr lang="pl-PL" sz="1400" i="1" kern="100" dirty="0">
                <a:latin typeface="+mn-lt"/>
                <a:ea typeface="Times New Roman" panose="02020603050405020304" pitchFamily="18" charset="0"/>
              </a:rPr>
              <a:t>śmierć na miejscu poniósł 12-letni pasażer</a:t>
            </a:r>
            <a:r>
              <a:rPr lang="pl-PL" sz="1400" kern="100" dirty="0">
                <a:latin typeface="+mn-lt"/>
                <a:ea typeface="Times New Roman" panose="02020603050405020304" pitchFamily="18" charset="0"/>
              </a:rPr>
              <a:t>, a 1 osoba została ranna.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endParaRPr lang="pl-PL" sz="1400" kern="100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endParaRPr lang="pl-PL" sz="1400" kern="100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endParaRPr lang="pl-PL" sz="1400" kern="100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endParaRPr lang="pl-PL" sz="1400" kern="100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endParaRPr lang="pl-PL" sz="1400" b="1" kern="100" dirty="0">
              <a:effectLst/>
              <a:latin typeface="+mn-lt"/>
              <a:ea typeface="Times New Roman" panose="02020603050405020304" pitchFamily="18" charset="0"/>
            </a:endParaRPr>
          </a:p>
          <a:p>
            <a:pPr hangingPunct="0"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endParaRPr lang="pl-PL" sz="1400" kern="1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2" name="Picture 3" descr="C:\Users\michal.fruzynski\Downloads\500_500_productGfx_1808-removebg-preview.png">
            <a:extLst>
              <a:ext uri="{FF2B5EF4-FFF2-40B4-BE49-F238E27FC236}">
                <a16:creationId xmlns:a16="http://schemas.microsoft.com/office/drawing/2014/main" id="{B6B8CD0E-5B0C-5F99-D36A-E3C35034D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099" y="588650"/>
            <a:ext cx="1316082" cy="1326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90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Prostokąt 1">
            <a:extLst>
              <a:ext uri="{FF2B5EF4-FFF2-40B4-BE49-F238E27FC236}">
                <a16:creationId xmlns:a16="http://schemas.microsoft.com/office/drawing/2014/main" id="{B09C01CF-9F70-4F6D-BCB9-A3FB754DB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957" y="670372"/>
            <a:ext cx="7794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PROFILAKTYKA  W RUCHU DROGOWYM 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225506" y="6443854"/>
            <a:ext cx="1718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8 kwietnia 2022 roku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6204855" y="6413931"/>
            <a:ext cx="1718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7 kwietnia 2022 roku</a:t>
            </a:r>
          </a:p>
        </p:txBody>
      </p:sp>
      <p:grpSp>
        <p:nvGrpSpPr>
          <p:cNvPr id="2" name="Grupa 1"/>
          <p:cNvGrpSpPr/>
          <p:nvPr/>
        </p:nvGrpSpPr>
        <p:grpSpPr>
          <a:xfrm>
            <a:off x="6251257" y="1381644"/>
            <a:ext cx="5662680" cy="5023749"/>
            <a:chOff x="242343" y="1229919"/>
            <a:chExt cx="5662680" cy="5023749"/>
          </a:xfrm>
        </p:grpSpPr>
        <p:sp>
          <p:nvSpPr>
            <p:cNvPr id="10" name="Prostokąt 2">
              <a:extLst>
                <a:ext uri="{FF2B5EF4-FFF2-40B4-BE49-F238E27FC236}">
                  <a16:creationId xmlns:a16="http://schemas.microsoft.com/office/drawing/2014/main" id="{51F568B8-3651-4060-BEAA-4FCBE7D0C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468" y="1844488"/>
              <a:ext cx="2619555" cy="3785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pl-PL" altLang="pl-PL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Przeprowadzenie etapu powiatowego ogólnopolskiego </a:t>
              </a:r>
              <a:r>
                <a:rPr lang="pl-PL" altLang="pl-PL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„Turnieju BRD” </a:t>
              </a:r>
            </a:p>
            <a:p>
              <a:pPr>
                <a:spcBef>
                  <a:spcPct val="0"/>
                </a:spcBef>
                <a:buNone/>
              </a:pPr>
              <a:r>
                <a:rPr lang="pl-PL" altLang="pl-PL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 Zespole Szkolno-Przedszkolnym</a:t>
              </a:r>
            </a:p>
            <a:p>
              <a:pPr>
                <a:spcBef>
                  <a:spcPct val="0"/>
                </a:spcBef>
                <a:buNone/>
              </a:pPr>
              <a:r>
                <a:rPr lang="pl-PL" altLang="pl-PL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 Zalasowej, </a:t>
              </a:r>
              <a:r>
                <a:rPr lang="pl-PL" altLang="pl-PL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udział </a:t>
              </a:r>
              <a:r>
                <a:rPr lang="pl-PL" altLang="pl-PL" sz="2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wzieli</a:t>
              </a:r>
              <a:r>
                <a:rPr lang="pl-PL" altLang="pl-PL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reprezentanci zwycięzcy etapów szkolnych z 13 szkół</a:t>
              </a:r>
            </a:p>
            <a:p>
              <a:pPr>
                <a:spcBef>
                  <a:spcPct val="0"/>
                </a:spcBef>
                <a:buNone/>
              </a:pPr>
              <a:r>
                <a:rPr lang="pl-PL" altLang="pl-PL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 powiatu tarnowskiego.</a:t>
              </a: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8178" y="2985281"/>
              <a:ext cx="2746280" cy="155777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2343" y="4751606"/>
              <a:ext cx="2762115" cy="1502062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8177" y="1229919"/>
              <a:ext cx="2746280" cy="157634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upa 3"/>
          <p:cNvGrpSpPr/>
          <p:nvPr/>
        </p:nvGrpSpPr>
        <p:grpSpPr>
          <a:xfrm>
            <a:off x="269106" y="1382317"/>
            <a:ext cx="5681910" cy="4996221"/>
            <a:chOff x="6090565" y="1269012"/>
            <a:chExt cx="5681910" cy="4996221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90566" y="3010256"/>
              <a:ext cx="2746280" cy="153095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99522" y="4763171"/>
              <a:ext cx="2712532" cy="1502062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90565" y="1269012"/>
              <a:ext cx="2746280" cy="1521284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Prostokąt 2">
              <a:extLst>
                <a:ext uri="{FF2B5EF4-FFF2-40B4-BE49-F238E27FC236}">
                  <a16:creationId xmlns:a16="http://schemas.microsoft.com/office/drawing/2014/main" id="{51F568B8-3651-4060-BEAA-4FCBE7D0C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2920" y="2035121"/>
              <a:ext cx="2619555" cy="2862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pl-PL" altLang="pl-PL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Przeprowadzenie etapu powiatowego ogólnopolskiego </a:t>
              </a:r>
              <a:r>
                <a:rPr lang="pl-PL" altLang="pl-PL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„Turnieju Motoryzacyjnego” </a:t>
              </a:r>
            </a:p>
            <a:p>
              <a:pPr>
                <a:spcBef>
                  <a:spcPct val="0"/>
                </a:spcBef>
                <a:buNone/>
              </a:pPr>
              <a:r>
                <a:rPr lang="pl-PL" altLang="pl-PL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 </a:t>
              </a:r>
              <a:r>
                <a:rPr lang="pl-PL" altLang="pl-PL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Zespole Szkół Ponadpodstawowych</a:t>
              </a:r>
            </a:p>
            <a:p>
              <a:pPr>
                <a:spcBef>
                  <a:spcPct val="0"/>
                </a:spcBef>
                <a:buNone/>
              </a:pPr>
              <a:r>
                <a:rPr lang="pl-PL" altLang="pl-PL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 Zakliczynie udział wzięło 46 zawodników.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646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Prostokąt 1">
            <a:extLst>
              <a:ext uri="{FF2B5EF4-FFF2-40B4-BE49-F238E27FC236}">
                <a16:creationId xmlns:a16="http://schemas.microsoft.com/office/drawing/2014/main" id="{B09C01CF-9F70-4F6D-BCB9-A3FB754DB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957" y="670372"/>
            <a:ext cx="7794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PROFILAKTYKA  W RUCHU DROGOWYM   cd.  </a:t>
            </a:r>
          </a:p>
        </p:txBody>
      </p:sp>
      <p:sp>
        <p:nvSpPr>
          <p:cNvPr id="14340" name="Prostokąt 2">
            <a:extLst>
              <a:ext uri="{FF2B5EF4-FFF2-40B4-BE49-F238E27FC236}">
                <a16:creationId xmlns:a16="http://schemas.microsoft.com/office/drawing/2014/main" id="{F77C7712-66FF-493D-A0F3-4A7F903A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542" y="3405484"/>
            <a:ext cx="579952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Działania promujące zachęcenie wstąpienia uczniów do klas policyjnych w ramach „</a:t>
            </a: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Dni Otwarte Szkoły” 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zapoznanie z charakterystyką służby.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608" y="1220916"/>
            <a:ext cx="2557250" cy="19179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6" name="pole tekstowe 15"/>
          <p:cNvSpPr txBox="1"/>
          <p:nvPr/>
        </p:nvSpPr>
        <p:spPr>
          <a:xfrm>
            <a:off x="1916821" y="3249636"/>
            <a:ext cx="1718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6 kwietnia 2022 roku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2303" y="1220916"/>
            <a:ext cx="2557250" cy="19179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5" name="Grupa 4"/>
          <p:cNvGrpSpPr/>
          <p:nvPr/>
        </p:nvGrpSpPr>
        <p:grpSpPr>
          <a:xfrm>
            <a:off x="5890710" y="3069639"/>
            <a:ext cx="6078131" cy="1763613"/>
            <a:chOff x="5962125" y="4522814"/>
            <a:chExt cx="6898667" cy="2025100"/>
          </a:xfrm>
        </p:grpSpPr>
        <p:grpSp>
          <p:nvGrpSpPr>
            <p:cNvPr id="2" name="Grupa 1"/>
            <p:cNvGrpSpPr/>
            <p:nvPr/>
          </p:nvGrpSpPr>
          <p:grpSpPr>
            <a:xfrm>
              <a:off x="6027007" y="4522814"/>
              <a:ext cx="6833785" cy="1685865"/>
              <a:chOff x="5994903" y="1173502"/>
              <a:chExt cx="7160756" cy="2027209"/>
            </a:xfrm>
          </p:grpSpPr>
          <p:sp>
            <p:nvSpPr>
              <p:cNvPr id="9" name="Prostokąt 2">
                <a:extLst>
                  <a:ext uri="{FF2B5EF4-FFF2-40B4-BE49-F238E27FC236}">
                    <a16:creationId xmlns:a16="http://schemas.microsoft.com/office/drawing/2014/main" id="{51F568B8-3651-4060-BEAA-4FCBE7D0C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01100" y="1173502"/>
                <a:ext cx="4354559" cy="1827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pl-PL" altLang="pl-P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Działania promujące bezpieczne zachowania nad wodą </a:t>
                </a:r>
                <a:r>
                  <a:rPr lang="pl-PL" altLang="pl-PL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wspólnie</a:t>
                </a:r>
              </a:p>
              <a:p>
                <a:pPr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pl-PL" altLang="pl-PL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 ratownikami Tarnowskiego WOPR </a:t>
                </a:r>
                <a:r>
                  <a:rPr lang="pl-PL" altLang="pl-P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zalew m. Radłów </a:t>
                </a:r>
                <a:endParaRPr lang="pl-PL" altLang="pl-PL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3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994903" y="1245821"/>
                <a:ext cx="2606520" cy="1954890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</p:spPr>
          </p:pic>
        </p:grpSp>
        <p:sp>
          <p:nvSpPr>
            <p:cNvPr id="17" name="pole tekstowe 16"/>
            <p:cNvSpPr txBox="1"/>
            <p:nvPr/>
          </p:nvSpPr>
          <p:spPr>
            <a:xfrm>
              <a:off x="5962125" y="6270915"/>
              <a:ext cx="20457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dirty="0"/>
                <a:t>4 lipca 2022roku</a:t>
              </a:r>
            </a:p>
          </p:txBody>
        </p:sp>
      </p:grpSp>
      <p:grpSp>
        <p:nvGrpSpPr>
          <p:cNvPr id="4" name="Grupa 3"/>
          <p:cNvGrpSpPr/>
          <p:nvPr/>
        </p:nvGrpSpPr>
        <p:grpSpPr>
          <a:xfrm>
            <a:off x="5925105" y="1133808"/>
            <a:ext cx="4802766" cy="1821663"/>
            <a:chOff x="5925105" y="1133807"/>
            <a:chExt cx="5929438" cy="2337785"/>
          </a:xfrm>
        </p:grpSpPr>
        <p:sp>
          <p:nvSpPr>
            <p:cNvPr id="15" name="pole tekstowe 14"/>
            <p:cNvSpPr txBox="1"/>
            <p:nvPr/>
          </p:nvSpPr>
          <p:spPr>
            <a:xfrm>
              <a:off x="5925105" y="3194593"/>
              <a:ext cx="2143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dirty="0"/>
                <a:t>2 lipca 2022roku</a:t>
              </a:r>
            </a:p>
          </p:txBody>
        </p:sp>
        <p:grpSp>
          <p:nvGrpSpPr>
            <p:cNvPr id="3" name="Grupa 2"/>
            <p:cNvGrpSpPr/>
            <p:nvPr/>
          </p:nvGrpSpPr>
          <p:grpSpPr>
            <a:xfrm>
              <a:off x="5952063" y="1133807"/>
              <a:ext cx="5902480" cy="2005045"/>
              <a:chOff x="6138838" y="3608512"/>
              <a:chExt cx="5715706" cy="1745304"/>
            </a:xfrm>
          </p:grpSpPr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138838" y="3671123"/>
                <a:ext cx="2524041" cy="1682693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</p:spPr>
          </p:pic>
          <p:sp>
            <p:nvSpPr>
              <p:cNvPr id="18" name="Prostokąt 2">
                <a:extLst>
                  <a:ext uri="{FF2B5EF4-FFF2-40B4-BE49-F238E27FC236}">
                    <a16:creationId xmlns:a16="http://schemas.microsoft.com/office/drawing/2014/main" id="{51F568B8-3651-4060-BEAA-4FCBE7D0C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01100" y="3608512"/>
                <a:ext cx="3053444" cy="1323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pl-PL" altLang="pl-P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Egzamin na kartę rowerową w MORD Tarnów dla uczniów, którzy </a:t>
                </a:r>
                <a:r>
                  <a:rPr lang="pl-PL" altLang="pl-PL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ukończyli szkołę podstawową</a:t>
                </a:r>
                <a:r>
                  <a:rPr lang="pl-PL" altLang="pl-P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pl-PL" altLang="pl-PL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0" name="pole tekstowe 19"/>
          <p:cNvSpPr txBox="1"/>
          <p:nvPr/>
        </p:nvSpPr>
        <p:spPr>
          <a:xfrm>
            <a:off x="192328" y="6344568"/>
            <a:ext cx="23676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20 sierpnia 2022 roku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642" y="4600766"/>
            <a:ext cx="2237014" cy="16777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2" name="Prostokąt 2">
            <a:extLst>
              <a:ext uri="{FF2B5EF4-FFF2-40B4-BE49-F238E27FC236}">
                <a16:creationId xmlns:a16="http://schemas.microsoft.com/office/drawing/2014/main" id="{F77C7712-66FF-493D-A0F3-4A7F903A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8593" y="4523325"/>
            <a:ext cx="296096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Uczestnictwo w </a:t>
            </a: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pikniku charytatywnym 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rzecz osoby sparaliżowanej</a:t>
            </a:r>
          </a:p>
          <a:p>
            <a:pPr>
              <a:spcBef>
                <a:spcPct val="0"/>
              </a:spcBef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wyniku wypadku</a:t>
            </a:r>
          </a:p>
          <a:p>
            <a:pPr>
              <a:spcBef>
                <a:spcPct val="0"/>
              </a:spcBef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udziałem motocykla.</a:t>
            </a:r>
          </a:p>
        </p:txBody>
      </p:sp>
      <p:sp>
        <p:nvSpPr>
          <p:cNvPr id="27" name="Prostokąt 2">
            <a:extLst>
              <a:ext uri="{FF2B5EF4-FFF2-40B4-BE49-F238E27FC236}">
                <a16:creationId xmlns:a16="http://schemas.microsoft.com/office/drawing/2014/main" id="{51F568B8-3651-4060-BEAA-4FCBE7D0C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3493" y="4887546"/>
            <a:ext cx="369534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Akcja  </a:t>
            </a: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„Dzień Bezpiecznego Kierowcy” 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dniu patrona kierowców Św. Krzysztofa, kierowano apel do uczestników ruchu drogowego o ostrożną jazdę</a:t>
            </a:r>
            <a:endParaRPr lang="pl-PL" altLang="pl-PL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5856798" y="6491572"/>
            <a:ext cx="1802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25 lipca 2022roku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54" y="4969191"/>
            <a:ext cx="2352478" cy="1571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4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Prostokąt 1">
            <a:extLst>
              <a:ext uri="{FF2B5EF4-FFF2-40B4-BE49-F238E27FC236}">
                <a16:creationId xmlns:a16="http://schemas.microsoft.com/office/drawing/2014/main" id="{B09C01CF-9F70-4F6D-BCB9-A3FB754DB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957" y="670372"/>
            <a:ext cx="7794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PROFILAKTYKA  W RUCHU DROGOWYM   cd.  </a:t>
            </a:r>
          </a:p>
        </p:txBody>
      </p:sp>
      <p:sp>
        <p:nvSpPr>
          <p:cNvPr id="10" name="Prostokąt 2">
            <a:extLst>
              <a:ext uri="{FF2B5EF4-FFF2-40B4-BE49-F238E27FC236}">
                <a16:creationId xmlns:a16="http://schemas.microsoft.com/office/drawing/2014/main" id="{51F568B8-3651-4060-BEAA-4FCBE7D0C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9074" y="3215602"/>
            <a:ext cx="389624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Przeprowadzanie działań </a:t>
            </a:r>
            <a:r>
              <a:rPr lang="pl-PL" altLang="pl-PL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informacyjno</a:t>
            </a: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edukacyjnych               w cyklicznych poniedziałkowych </a:t>
            </a: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porannych programach POMAGAMY i CHRONIMY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dla słuchaczy Radia RDN Małopolska, pod kątem interpretacji przepisów dla uczestników ruchu drogowego oraz ostrzegania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potencjalnych zagrożeniach.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20687" y="1222592"/>
            <a:ext cx="3125189" cy="17188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pole tekstowe 10"/>
          <p:cNvSpPr txBox="1"/>
          <p:nvPr/>
        </p:nvSpPr>
        <p:spPr>
          <a:xfrm>
            <a:off x="8242311" y="2994140"/>
            <a:ext cx="3122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3 października 2022 roku</a:t>
            </a:r>
          </a:p>
        </p:txBody>
      </p:sp>
      <p:grpSp>
        <p:nvGrpSpPr>
          <p:cNvPr id="3" name="Grupa 2"/>
          <p:cNvGrpSpPr/>
          <p:nvPr/>
        </p:nvGrpSpPr>
        <p:grpSpPr>
          <a:xfrm>
            <a:off x="431525" y="4175128"/>
            <a:ext cx="7777549" cy="2431883"/>
            <a:chOff x="191379" y="1222592"/>
            <a:chExt cx="7777549" cy="2431883"/>
          </a:xfrm>
        </p:grpSpPr>
        <p:sp>
          <p:nvSpPr>
            <p:cNvPr id="14340" name="Prostokąt 2">
              <a:extLst>
                <a:ext uri="{FF2B5EF4-FFF2-40B4-BE49-F238E27FC236}">
                  <a16:creationId xmlns:a16="http://schemas.microsoft.com/office/drawing/2014/main" id="{F77C7712-66FF-493D-A0F3-4A7F903A1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5870" y="1222592"/>
              <a:ext cx="3233058" cy="224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pl-PL" altLang="pl-PL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„Odblaskowa autobusowa wycieczka szkolna” </a:t>
              </a:r>
              <a:r>
                <a:rPr lang="pl-PL" altLang="pl-PL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akcja edukacyjną dla dzieci niedosłyszących i nauczycieli w formie wycieczki nowoczesnym autobusem miejskim MPK po Tarnowie.</a:t>
              </a: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1379" y="1262414"/>
              <a:ext cx="2736603" cy="2052452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8" name="pole tekstowe 17"/>
            <p:cNvSpPr txBox="1"/>
            <p:nvPr/>
          </p:nvSpPr>
          <p:spPr>
            <a:xfrm>
              <a:off x="1939555" y="3377476"/>
              <a:ext cx="19585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dirty="0"/>
                <a:t>11 października 2022 roku</a:t>
              </a:r>
            </a:p>
          </p:txBody>
        </p:sp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19039" y="1295072"/>
              <a:ext cx="1506544" cy="2008726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</p:grpSp>
      <p:sp>
        <p:nvSpPr>
          <p:cNvPr id="21" name="Prostokąt 2">
            <a:extLst>
              <a:ext uri="{FF2B5EF4-FFF2-40B4-BE49-F238E27FC236}">
                <a16:creationId xmlns:a16="http://schemas.microsoft.com/office/drawing/2014/main" id="{51F568B8-3651-4060-BEAA-4FCBE7D0C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381" y="3089243"/>
            <a:ext cx="74078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Przeprowadzanie działań pn. </a:t>
            </a: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„Bezpieczni aż do Świtu</a:t>
            </a: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wraz z C.H. „Świt” działania edukacyjne na przejściach dla pieszych.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3036350" y="2918419"/>
            <a:ext cx="1718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19 września 2022 roku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524" y="1215931"/>
            <a:ext cx="3463863" cy="16363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243" y="1179076"/>
            <a:ext cx="3481387" cy="33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40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Prostokąt 1">
            <a:extLst>
              <a:ext uri="{FF2B5EF4-FFF2-40B4-BE49-F238E27FC236}">
                <a16:creationId xmlns:a16="http://schemas.microsoft.com/office/drawing/2014/main" id="{B09C01CF-9F70-4F6D-BCB9-A3FB754DB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957" y="670372"/>
            <a:ext cx="7794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PROFILAKTYKA  W RUCHU DROGOWYM   cd. </a:t>
            </a:r>
          </a:p>
        </p:txBody>
      </p:sp>
      <p:sp>
        <p:nvSpPr>
          <p:cNvPr id="14340" name="Prostokąt 2">
            <a:extLst>
              <a:ext uri="{FF2B5EF4-FFF2-40B4-BE49-F238E27FC236}">
                <a16:creationId xmlns:a16="http://schemas.microsoft.com/office/drawing/2014/main" id="{F77C7712-66FF-493D-A0F3-4A7F903A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106" y="3482397"/>
            <a:ext cx="552786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„Bezpieczni, Rozważni, Dalekowzroczni” </a:t>
            </a:r>
          </a:p>
          <a:p>
            <a:pPr>
              <a:spcBef>
                <a:spcPct val="0"/>
              </a:spcBef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wojewódzki konkurs w m. Zabawa promujący bezpieczeństwo w ruchu drogowym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85106" y="6366534"/>
            <a:ext cx="23676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28 października 2022roku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334" y="1215946"/>
            <a:ext cx="1486352" cy="19818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4" name="pole tekstowe 13"/>
          <p:cNvSpPr txBox="1"/>
          <p:nvPr/>
        </p:nvSpPr>
        <p:spPr>
          <a:xfrm>
            <a:off x="948885" y="3337675"/>
            <a:ext cx="1718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21 listopada 2022 roku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169" y="4655881"/>
            <a:ext cx="2564698" cy="17106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4249" y="1215945"/>
            <a:ext cx="2642406" cy="19818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7" name="Prostokąt 2">
            <a:extLst>
              <a:ext uri="{FF2B5EF4-FFF2-40B4-BE49-F238E27FC236}">
                <a16:creationId xmlns:a16="http://schemas.microsoft.com/office/drawing/2014/main" id="{F77C7712-66FF-493D-A0F3-4A7F903A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1589" y="4549285"/>
            <a:ext cx="321013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Podsumowanie konkursu plastycznego </a:t>
            </a: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„Odblaskowa szkoła” 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Szkole podstawowej w Tarnowcu.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5118" y="1203930"/>
            <a:ext cx="1398065" cy="1971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2999" y="1203930"/>
            <a:ext cx="3286624" cy="1971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0" name="Prostokąt 2">
            <a:extLst>
              <a:ext uri="{FF2B5EF4-FFF2-40B4-BE49-F238E27FC236}">
                <a16:creationId xmlns:a16="http://schemas.microsoft.com/office/drawing/2014/main" id="{F77C7712-66FF-493D-A0F3-4A7F903A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5116" y="3642711"/>
            <a:ext cx="541279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Współpraca ze stacjami diagnostycznymi pod kątem bezpłatnego sprawdzania prawidłowego oświetlenia w pojazdach w ramach kampanii </a:t>
            </a: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„Twoje światła -  Nasze bezpieczeństwo” </a:t>
            </a: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przypominanie i uświadamianie kierującym               o wpływie stanu i jakości oświetlenia pojazdów, które w sposób pośredni ma wpływ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bezpieczeństwo wszystkich uczestników ruchu drogowego.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7115265" y="3325365"/>
            <a:ext cx="4292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22 październik , 5 i 19 listopad, 3 grudzień 2022 roku</a:t>
            </a:r>
          </a:p>
        </p:txBody>
      </p:sp>
    </p:spTree>
    <p:extLst>
      <p:ext uri="{BB962C8B-B14F-4D97-AF65-F5344CB8AC3E}">
        <p14:creationId xmlns:p14="http://schemas.microsoft.com/office/powerpoint/2010/main" val="31749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pole tekstowe 2">
            <a:extLst>
              <a:ext uri="{FF2B5EF4-FFF2-40B4-BE49-F238E27FC236}">
                <a16:creationId xmlns:a16="http://schemas.microsoft.com/office/drawing/2014/main" id="{ABF4B3D7-F6F4-4DCF-B4AA-7F437A7E7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9762" y="1143226"/>
            <a:ext cx="58324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SŁUŻBA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LOGISTYCZNA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3F80168-D7F1-477F-A1A3-51087D0B1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2" y="873888"/>
            <a:ext cx="2301548" cy="1611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B48F894-19D8-41C6-8F75-9E4A5632A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439" y="873888"/>
            <a:ext cx="2301548" cy="1611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B5D30F2-C350-23CC-8D37-350398E0F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301" y="1374723"/>
            <a:ext cx="7847398" cy="548327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667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pole tekstowe 12">
            <a:extLst>
              <a:ext uri="{FF2B5EF4-FFF2-40B4-BE49-F238E27FC236}">
                <a16:creationId xmlns:a16="http://schemas.microsoft.com/office/drawing/2014/main" id="{2D5EEB45-6704-44D6-A508-E215EC691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462" y="678656"/>
            <a:ext cx="9109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Środki oraz sprzęt pozyskany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przez Komendę Miejską Policji w Tarnowie w 2022 roku. </a:t>
            </a:r>
          </a:p>
        </p:txBody>
      </p:sp>
      <p:sp>
        <p:nvSpPr>
          <p:cNvPr id="46084" name="pole tekstowe 2">
            <a:extLst>
              <a:ext uri="{FF2B5EF4-FFF2-40B4-BE49-F238E27FC236}">
                <a16:creationId xmlns:a16="http://schemas.microsoft.com/office/drawing/2014/main" id="{5F7B3845-63C0-4C91-869B-BB80F5127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99" y="2021384"/>
            <a:ext cx="10438441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+mn-lt"/>
                <a:cs typeface="Times New Roman" panose="02020603050405020304" pitchFamily="18" charset="0"/>
              </a:rPr>
              <a:t>Łączna wartość środków finansowych i darowizn rzeczowych przekazanych tarnowskiej Policji </a:t>
            </a:r>
            <a:br>
              <a:rPr lang="pl-PL" altLang="pl-PL" sz="2000" dirty="0">
                <a:latin typeface="+mn-lt"/>
                <a:cs typeface="Times New Roman" panose="02020603050405020304" pitchFamily="18" charset="0"/>
              </a:rPr>
            </a:br>
            <a:r>
              <a:rPr lang="pl-PL" altLang="pl-PL" sz="2000" dirty="0">
                <a:latin typeface="+mn-lt"/>
                <a:cs typeface="Times New Roman" panose="02020603050405020304" pitchFamily="18" charset="0"/>
              </a:rPr>
              <a:t>w ramach wsparcia udzielonego przez samorząd lokalny w 2022 roku </a:t>
            </a:r>
            <a:br>
              <a:rPr lang="pl-PL" altLang="pl-PL" sz="1800" dirty="0">
                <a:latin typeface="+mn-lt"/>
                <a:cs typeface="Times New Roman" panose="02020603050405020304" pitchFamily="18" charset="0"/>
              </a:rPr>
            </a:br>
            <a:r>
              <a:rPr lang="pl-PL" altLang="pl-PL" sz="2000" dirty="0">
                <a:latin typeface="+mn-lt"/>
                <a:cs typeface="Times New Roman" panose="02020603050405020304" pitchFamily="18" charset="0"/>
              </a:rPr>
              <a:t>wynosi </a:t>
            </a:r>
            <a:r>
              <a:rPr lang="pl-PL" altLang="pl-PL" b="1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240.317,05 zł </a:t>
            </a:r>
            <a:r>
              <a:rPr lang="pl-PL" altLang="pl-PL" sz="2000" dirty="0">
                <a:latin typeface="+mn-lt"/>
                <a:cs typeface="Times New Roman" panose="02020603050405020304" pitchFamily="18" charset="0"/>
              </a:rPr>
              <a:t>w tym: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600" b="1" dirty="0">
                <a:latin typeface="+mn-lt"/>
                <a:cs typeface="Times New Roman" panose="02020603050405020304" pitchFamily="18" charset="0"/>
              </a:rPr>
              <a:t>( 399.312,98 zł w 2021 roku )</a:t>
            </a:r>
            <a:endParaRPr lang="pl-PL" altLang="pl-PL" sz="2800" dirty="0">
              <a:latin typeface="+mn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1200" dirty="0">
              <a:latin typeface="+mn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000" dirty="0">
              <a:latin typeface="+mn-lt"/>
              <a:cs typeface="Times New Roman" panose="02020603050405020304" pitchFamily="18" charset="0"/>
            </a:endParaRPr>
          </a:p>
          <a:p>
            <a:pPr marL="271463" indent="-271463" algn="just">
              <a:spcBef>
                <a:spcPct val="0"/>
              </a:spcBef>
              <a:buFont typeface="Wingdings" panose="05000000000000000000" pitchFamily="2" charset="2"/>
              <a:buChar char="Ø"/>
              <a:tabLst>
                <a:tab pos="271463" algn="l"/>
              </a:tabLst>
            </a:pPr>
            <a:r>
              <a:rPr lang="pl-PL" altLang="pl-PL" sz="2000" i="1" dirty="0">
                <a:latin typeface="+mn-lt"/>
                <a:cs typeface="Times New Roman" panose="02020603050405020304" pitchFamily="18" charset="0"/>
              </a:rPr>
              <a:t>zakupu pojazdu służbowego  w pełni finansowanego ze środków Samorządu Terytorialnego</a:t>
            </a:r>
          </a:p>
          <a:p>
            <a:pPr marL="271463" indent="-271463" algn="just">
              <a:spcBef>
                <a:spcPct val="0"/>
              </a:spcBef>
              <a:buFont typeface="Wingdings" panose="05000000000000000000" pitchFamily="2" charset="2"/>
              <a:buChar char="Ø"/>
              <a:tabLst>
                <a:tab pos="271463" algn="l"/>
              </a:tabLst>
            </a:pPr>
            <a:r>
              <a:rPr lang="pl-PL" altLang="pl-PL" sz="2000" i="1" dirty="0">
                <a:latin typeface="+mn-lt"/>
                <a:cs typeface="Times New Roman" panose="02020603050405020304" pitchFamily="18" charset="0"/>
              </a:rPr>
              <a:t>nagrody pieniężne dla policjantów Komendy Miejskiej Policji w Tarnowie </a:t>
            </a:r>
          </a:p>
          <a:p>
            <a:pPr marL="271463" indent="-271463" algn="just">
              <a:spcBef>
                <a:spcPct val="0"/>
              </a:spcBef>
              <a:buFont typeface="Wingdings" panose="05000000000000000000" pitchFamily="2" charset="2"/>
              <a:buChar char="Ø"/>
              <a:tabLst>
                <a:tab pos="271463" algn="l"/>
              </a:tabLst>
            </a:pPr>
            <a:r>
              <a:rPr lang="pl-PL" altLang="pl-PL" sz="2000" i="1" dirty="0">
                <a:latin typeface="+mn-lt"/>
                <a:cs typeface="Times New Roman" panose="02020603050405020304" pitchFamily="18" charset="0"/>
              </a:rPr>
              <a:t>zakup materiałów budowlanych i dofinansowanie na wykonanie prac remontowych, w tym zestawu instalacji klimatyzacji</a:t>
            </a:r>
          </a:p>
          <a:p>
            <a:pPr marL="271463" indent="-271463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  <a:tabLst>
                <a:tab pos="271463" algn="l"/>
              </a:tabLst>
            </a:pPr>
            <a:r>
              <a:rPr lang="pl-PL" altLang="pl-PL" sz="2000" i="1" dirty="0">
                <a:latin typeface="+mn-lt"/>
                <a:cs typeface="Times New Roman" panose="02020603050405020304" pitchFamily="18" charset="0"/>
              </a:rPr>
              <a:t>doposażenie funkcjonariuszy o urządzenia w postaci: aparatów fotograficznych, analizator wydechu, oraz sprzęt Nieetatowej Grupy Realizacyjnej, zakup umundurowania i sprzętu specjalistycznego .</a:t>
            </a:r>
          </a:p>
        </p:txBody>
      </p:sp>
    </p:spTree>
    <p:extLst>
      <p:ext uri="{BB962C8B-B14F-4D97-AF65-F5344CB8AC3E}">
        <p14:creationId xmlns:p14="http://schemas.microsoft.com/office/powerpoint/2010/main" val="276710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12">
            <a:extLst>
              <a:ext uri="{FF2B5EF4-FFF2-40B4-BE49-F238E27FC236}">
                <a16:creationId xmlns:a16="http://schemas.microsoft.com/office/drawing/2014/main" id="{76E20FCE-4BB7-4B6B-A665-6F39694EA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462" y="665164"/>
            <a:ext cx="9109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Sprzęt łączności i informatyki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dostarczony przez KWP w Krakowie w 2022 roku</a:t>
            </a:r>
          </a:p>
        </p:txBody>
      </p:sp>
      <p:sp>
        <p:nvSpPr>
          <p:cNvPr id="67589" name="Prostokąt 1">
            <a:extLst>
              <a:ext uri="{FF2B5EF4-FFF2-40B4-BE49-F238E27FC236}">
                <a16:creationId xmlns:a16="http://schemas.microsoft.com/office/drawing/2014/main" id="{7FF28223-5525-4A60-8E96-7C2BC2040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2634" y="5869670"/>
            <a:ext cx="63006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łączna wartość  1.046.190,20 zł </a:t>
            </a:r>
          </a:p>
          <a:p>
            <a:pPr algn="ctr">
              <a:spcBef>
                <a:spcPct val="0"/>
              </a:spcBef>
              <a:buNone/>
            </a:pPr>
            <a:r>
              <a:rPr lang="pl-PL" altLang="pl-PL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pl-PL" alt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( 98.995,90 zł w 2021 roku )</a:t>
            </a:r>
            <a:endParaRPr lang="pl-PL" alt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EC073CE-8E11-439A-9931-A875B4BE5497}"/>
              </a:ext>
            </a:extLst>
          </p:cNvPr>
          <p:cNvSpPr txBox="1"/>
          <p:nvPr/>
        </p:nvSpPr>
        <p:spPr>
          <a:xfrm>
            <a:off x="468418" y="1851635"/>
            <a:ext cx="780274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paraty fotograficzne,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urządzenie wielofunkcyjne HP</a:t>
            </a: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bezprzewodowe punkty dostępowe Access Point, 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radiotelefony,</a:t>
            </a:r>
          </a:p>
          <a:p>
            <a:pPr marL="285750" indent="-285750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odemy, routery,</a:t>
            </a:r>
            <a:endParaRPr lang="pl-PL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serwery, </a:t>
            </a:r>
            <a:r>
              <a:rPr lang="pl-PL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switch</a:t>
            </a: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-e,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łącza telekomunikacyjne </a:t>
            </a: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pl-PL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 łącznej wartości  276 627,00 zł.</a:t>
            </a:r>
            <a:endParaRPr lang="pl-PL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macierz dyskowa </a:t>
            </a: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 wartości  180 710,00 zł.</a:t>
            </a:r>
          </a:p>
          <a:p>
            <a:pPr marL="285750" indent="-285750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Zestaw urządzeń do systemu łączności niejawnej - </a:t>
            </a:r>
            <a:r>
              <a:rPr lang="pl-PL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 wartości  63 332,70 zł.</a:t>
            </a:r>
          </a:p>
          <a:p>
            <a:pPr marL="285750" indent="-285750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pl-PL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E1A5790-9D38-4F92-9194-A15536CC5FC2}"/>
              </a:ext>
            </a:extLst>
          </p:cNvPr>
          <p:cNvSpPr txBox="1"/>
          <p:nvPr/>
        </p:nvSpPr>
        <p:spPr>
          <a:xfrm>
            <a:off x="468418" y="5546504"/>
            <a:ext cx="5252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Inny sprzęt łączności i informatyki przekazany przez Komendę Wojewódzką Policji w Krakowie</a:t>
            </a:r>
            <a:endParaRPr lang="pl-PL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9CF9BCD-20BC-2CD2-173C-647A9C05D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9887" y="1963457"/>
            <a:ext cx="3325569" cy="311676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6280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pole tekstowe 1">
            <a:extLst>
              <a:ext uri="{FF2B5EF4-FFF2-40B4-BE49-F238E27FC236}">
                <a16:creationId xmlns:a16="http://schemas.microsoft.com/office/drawing/2014/main" id="{26BC7AE1-A31B-4ACA-AF7A-74548EE5D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932" y="603681"/>
            <a:ext cx="112361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Zakup floty transportowej w 2022 roku dla </a:t>
            </a:r>
          </a:p>
          <a:p>
            <a:pPr algn="ctr">
              <a:spcBef>
                <a:spcPct val="0"/>
              </a:spcBef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 w ramach projektu  50%/50%</a:t>
            </a:r>
          </a:p>
        </p:txBody>
      </p:sp>
      <p:sp>
        <p:nvSpPr>
          <p:cNvPr id="52227" name="pole tekstowe 2">
            <a:extLst>
              <a:ext uri="{FF2B5EF4-FFF2-40B4-BE49-F238E27FC236}">
                <a16:creationId xmlns:a16="http://schemas.microsoft.com/office/drawing/2014/main" id="{014A61C6-E53F-40FE-971D-983EF1DB6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18" y="1819912"/>
            <a:ext cx="11358957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Dzięki współpracy z samorządem lokalnym tarnowski garnizon wzbogacił się o 1</a:t>
            </a:r>
            <a:r>
              <a:rPr lang="pl-PL" altLang="pl-PL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nowy radiowóz !!! </a:t>
            </a:r>
            <a:endParaRPr lang="pl-PL" altLang="pl-PL" sz="1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radiowóz nieoznakowany 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(Toyota Corolla)</a:t>
            </a:r>
          </a:p>
          <a:p>
            <a:pPr marL="342900" indent="-342900" algn="ctr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pl-PL" altLang="pl-PL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Łącznie na ten cel wydatkowano kwotę :    </a:t>
            </a:r>
            <a:r>
              <a:rPr lang="pl-PL" altLang="pl-PL" sz="28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92.000,00 zł.</a:t>
            </a:r>
            <a:r>
              <a:rPr lang="pl-PL" altLang="pl-PL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None/>
            </a:pPr>
            <a:r>
              <a:rPr lang="pl-PL" alt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( 329.529,00  zł w 2021 roku )</a:t>
            </a:r>
            <a:endParaRPr lang="pl-PL" alt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3EC645F-1E6E-4710-B7C8-1418B7CF7F83}"/>
              </a:ext>
            </a:extLst>
          </p:cNvPr>
          <p:cNvSpPr txBox="1"/>
          <p:nvPr/>
        </p:nvSpPr>
        <p:spPr>
          <a:xfrm>
            <a:off x="277798" y="6159069"/>
            <a:ext cx="116363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Źródłem finansowania w 2022 roku były środki finansowe w 100% pochodzące z samorządów lokalnych !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812A53E-3633-522D-A8F0-6D4F70B80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45" y="3621615"/>
            <a:ext cx="4775760" cy="23541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4678EC9-90FE-01EF-586C-EB2EF6429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371" y="3605530"/>
            <a:ext cx="3712812" cy="23863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583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pole tekstowe 1">
            <a:extLst>
              <a:ext uri="{FF2B5EF4-FFF2-40B4-BE49-F238E27FC236}">
                <a16:creationId xmlns:a16="http://schemas.microsoft.com/office/drawing/2014/main" id="{26BC7AE1-A31B-4ACA-AF7A-74548EE5D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932" y="603681"/>
            <a:ext cx="112361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Zakup floty transportowej w 2022 roku dla </a:t>
            </a:r>
          </a:p>
          <a:p>
            <a:pPr algn="ctr">
              <a:spcBef>
                <a:spcPct val="0"/>
              </a:spcBef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 w ramach zakupu centralnego</a:t>
            </a:r>
          </a:p>
        </p:txBody>
      </p:sp>
      <p:sp>
        <p:nvSpPr>
          <p:cNvPr id="7" name="pole tekstowe 8">
            <a:extLst>
              <a:ext uri="{FF2B5EF4-FFF2-40B4-BE49-F238E27FC236}">
                <a16:creationId xmlns:a16="http://schemas.microsoft.com/office/drawing/2014/main" id="{5D33FD54-0173-47EF-9220-4F5F121B2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3023" y="1825586"/>
            <a:ext cx="9625947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Komenda 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Miejska Policji w Tarnowie w 2022 roku, niezależnie od dokonanych zakupów przez samorządy lokalne, otrzymała </a:t>
            </a:r>
            <a:r>
              <a:rPr lang="pl-PL" altLang="pl-PL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cztery motocykle oznakowane 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zakupów centralnych – finansowanych wyłącznie przez Policję: </a:t>
            </a:r>
          </a:p>
          <a:p>
            <a:pPr algn="ctr">
              <a:spcBef>
                <a:spcPct val="0"/>
              </a:spcBef>
              <a:buNone/>
            </a:pP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cztery Motocykle BMW oznakowane  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łącznej wartości 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508.000,00 zł.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9299BA5-F595-4CE9-AC0D-A0ECE9840089}"/>
              </a:ext>
            </a:extLst>
          </p:cNvPr>
          <p:cNvSpPr txBox="1"/>
          <p:nvPr/>
        </p:nvSpPr>
        <p:spPr>
          <a:xfrm>
            <a:off x="3632780" y="3601490"/>
            <a:ext cx="492643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Łącznie na ten cel wydatkowano kwotę :    </a:t>
            </a:r>
            <a:r>
              <a:rPr lang="pl-PL" altLang="pl-PL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508.000,00 zł.</a:t>
            </a:r>
            <a:r>
              <a:rPr lang="pl-PL" altLang="pl-PL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</a:t>
            </a: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CAED4F3-48ED-2922-F2D2-A972728F6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72" y="4576376"/>
            <a:ext cx="5628768" cy="20312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CBA850A-000E-03AA-0624-78770F229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361" y="4592217"/>
            <a:ext cx="5628768" cy="20154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131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100B923-8DF3-44A1-B1BF-027CC6C805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3619796"/>
              </p:ext>
            </p:extLst>
          </p:nvPr>
        </p:nvGraphicFramePr>
        <p:xfrm>
          <a:off x="0" y="777766"/>
          <a:ext cx="12192000" cy="5906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644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pole tekstowe 1">
            <a:extLst>
              <a:ext uri="{FF2B5EF4-FFF2-40B4-BE49-F238E27FC236}">
                <a16:creationId xmlns:a16="http://schemas.microsoft.com/office/drawing/2014/main" id="{26BC7AE1-A31B-4ACA-AF7A-74548EE5D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932" y="603681"/>
            <a:ext cx="112361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Zakup floty transportowej w 2022 roku dla </a:t>
            </a:r>
          </a:p>
          <a:p>
            <a:pPr algn="ctr">
              <a:spcBef>
                <a:spcPct val="0"/>
              </a:spcBef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 w ramach zakupu centralnego</a:t>
            </a:r>
          </a:p>
        </p:txBody>
      </p:sp>
      <p:sp>
        <p:nvSpPr>
          <p:cNvPr id="7" name="pole tekstowe 8">
            <a:extLst>
              <a:ext uri="{FF2B5EF4-FFF2-40B4-BE49-F238E27FC236}">
                <a16:creationId xmlns:a16="http://schemas.microsoft.com/office/drawing/2014/main" id="{5D33FD54-0173-47EF-9220-4F5F121B2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3024" y="1969052"/>
            <a:ext cx="9625947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Komenda 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Miejska Policji w Tarnowie w 2022 roku, niezależnie od dokonanych zakupów przez samorządy lokalne oraz zakupów centralnych, otrzymała </a:t>
            </a:r>
            <a:r>
              <a:rPr lang="pl-PL" altLang="pl-PL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dwa pojazdy służbowe oznakowane 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Wojewódzkiego Funduszu Ochrony Środowiska i Gospodarki Wodnej w Krakowie: </a:t>
            </a:r>
          </a:p>
          <a:p>
            <a:pPr algn="ctr">
              <a:spcBef>
                <a:spcPct val="0"/>
              </a:spcBef>
              <a:buNone/>
            </a:pP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Ford </a:t>
            </a:r>
            <a:r>
              <a:rPr lang="pl-PL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Ranger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wartości 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249.700,00 zł.</a:t>
            </a:r>
          </a:p>
          <a:p>
            <a:pPr marL="342900" indent="-342900" algn="ctr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 z przyczepą 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o wartości 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81.500,00 zł.</a:t>
            </a:r>
          </a:p>
          <a:p>
            <a:pPr marL="342900" indent="-342900" algn="ctr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Bezzałogowy statek powietrzny 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(dron) – o wartości 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23.370,00 zł.</a:t>
            </a:r>
          </a:p>
          <a:p>
            <a:pPr marL="342900" indent="-342900" algn="ctr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9299BA5-F595-4CE9-AC0D-A0ECE9840089}"/>
              </a:ext>
            </a:extLst>
          </p:cNvPr>
          <p:cNvSpPr txBox="1"/>
          <p:nvPr/>
        </p:nvSpPr>
        <p:spPr>
          <a:xfrm>
            <a:off x="3388017" y="3996396"/>
            <a:ext cx="492643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Łącznie na ten cel wydatkowano kwotę :    </a:t>
            </a:r>
            <a:r>
              <a:rPr lang="pl-PL" altLang="pl-PL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354.570,00 zł.</a:t>
            </a:r>
            <a:r>
              <a:rPr lang="pl-PL" altLang="pl-PL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</a:t>
            </a: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0D0F996-14CC-24FD-10FD-483CE1600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0178" y="3248170"/>
            <a:ext cx="2521531" cy="1893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3C0BFDC-5A30-4B63-0328-B3150BBE7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426" y="4836479"/>
            <a:ext cx="1789256" cy="17851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B0305C1-ECF4-95FE-1D5B-3E93D22BD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039" y="4881776"/>
            <a:ext cx="2750431" cy="17398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183DBD0-1389-582C-D549-B3C9FCDFB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976" y="3185149"/>
            <a:ext cx="2372238" cy="21199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C8D9FA2-B981-BE83-F922-1DE390ACF5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841" y="5153364"/>
            <a:ext cx="2326039" cy="14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7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9B93FE8F-E960-4548-BE90-78626414A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22" y="5212765"/>
            <a:ext cx="874817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ŁĄCZNIE :   </a:t>
            </a:r>
            <a:r>
              <a:rPr lang="pl-PL" altLang="pl-PL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2.149.077,25</a:t>
            </a:r>
            <a:r>
              <a:rPr lang="pl-PL" altLang="pl-PL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zł</a:t>
            </a:r>
            <a:r>
              <a:rPr lang="pl-PL" altLang="pl-PL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            ( 1.171.666,88 zł w 2021 roku )</a:t>
            </a:r>
            <a:endParaRPr lang="pl-PL" altLang="pl-PL" sz="1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pl-PL" alt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pl-PL" altLang="pl-PL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</a:t>
            </a:r>
            <a:endParaRPr lang="pl-PL" altLang="pl-PL" sz="1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B2BE7A7-033D-4450-A4F6-5E1E19B2C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079" y="1409043"/>
            <a:ext cx="10348856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Samorząd lokalny		 240.317,05 zł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   </a:t>
            </a:r>
            <a:r>
              <a:rPr lang="pl-PL" altLang="pl-PL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( 399.312,98 zł w 2021 roku )</a:t>
            </a: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pl-PL" alt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   </a:t>
            </a:r>
            <a:endParaRPr lang="pl-PL" altLang="pl-PL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Policja				     1.554.190,20 zł</a:t>
            </a:r>
          </a:p>
          <a:p>
            <a:pPr>
              <a:spcBef>
                <a:spcPct val="0"/>
              </a:spcBef>
              <a:buNone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		   </a:t>
            </a:r>
            <a:r>
              <a:rPr lang="pl-PL" altLang="pl-PL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( 772.353,90 zł w 2021 roku )</a:t>
            </a: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pl-PL" altLang="pl-PL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WFŚiGW</a:t>
            </a:r>
            <a:r>
              <a:rPr lang="pl-PL" alt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 Krakowie	 354.570,00 zł</a:t>
            </a:r>
          </a:p>
          <a:p>
            <a:pPr>
              <a:spcBef>
                <a:spcPct val="0"/>
              </a:spcBef>
              <a:buNone/>
            </a:pP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(Wojewódzki Fundusz Ochrony Środowiska i Gospodarki Wodnej)</a:t>
            </a:r>
            <a:endParaRPr lang="pl-PL" altLang="pl-PL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pl-PL" alt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endParaRPr lang="pl-PL" altLang="pl-PL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95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pole tekstowe 12">
            <a:extLst>
              <a:ext uri="{FF2B5EF4-FFF2-40B4-BE49-F238E27FC236}">
                <a16:creationId xmlns:a16="http://schemas.microsoft.com/office/drawing/2014/main" id="{66395141-6AD1-49B7-97E9-773920953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9" y="630006"/>
            <a:ext cx="907256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Remonty w 2022 roku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Realizacja inwestycji remontowo-budowlanych w obiektach KMP w Tarnowie</a:t>
            </a: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BC0A180D-3F7A-4DBD-B53B-879911AC798C}"/>
              </a:ext>
            </a:extLst>
          </p:cNvPr>
          <p:cNvSpPr txBox="1">
            <a:spLocks/>
          </p:cNvSpPr>
          <p:nvPr/>
        </p:nvSpPr>
        <p:spPr>
          <a:xfrm>
            <a:off x="1558926" y="1700213"/>
            <a:ext cx="9109075" cy="1331912"/>
          </a:xfrm>
          <a:prstGeom prst="rect">
            <a:avLst/>
          </a:prstGeom>
        </p:spPr>
        <p:txBody>
          <a:bodyPr/>
          <a:lstStyle/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sz="20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E058093-561F-4C25-BFF9-5A9E131F5468}"/>
              </a:ext>
            </a:extLst>
          </p:cNvPr>
          <p:cNvSpPr/>
          <p:nvPr/>
        </p:nvSpPr>
        <p:spPr>
          <a:xfrm>
            <a:off x="114763" y="2480955"/>
            <a:ext cx="58211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Remont 6 pomieszczeń biurowych </a:t>
            </a:r>
          </a:p>
          <a:p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 Wydziale Kryminalnym KMP Tarnów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</a:rPr>
              <a:t>Remont 4 pomieszczeń służbowych </a:t>
            </a:r>
          </a:p>
          <a:p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</a:rPr>
              <a:t>     w Komisariacie Policji Tarnów-Centrum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Remont 1 pomieszczenia służbowego i garaży </a:t>
            </a:r>
          </a:p>
          <a:p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 Wydziale Administracyjno-Gospodarczym </a:t>
            </a:r>
          </a:p>
          <a:p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KMP w Tarnowie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D0787B6-1B65-8962-CD3A-36535B889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151" y="5262167"/>
            <a:ext cx="2796812" cy="1209580"/>
          </a:xfrm>
          <a:prstGeom prst="snip2DiagRect">
            <a:avLst>
              <a:gd name="adj1" fmla="val 28435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5E95C73-CBDC-3039-E89A-36E7CE984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107" y="2567926"/>
            <a:ext cx="3470139" cy="13441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470189C-3FB3-73DA-619A-1E74DEE64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3113" y="2567926"/>
            <a:ext cx="2826896" cy="39053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85126D8-B22E-B66A-57DE-8756DF4C99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6107" y="4102332"/>
            <a:ext cx="3470139" cy="23694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960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Prostokąt 2">
            <a:extLst>
              <a:ext uri="{FF2B5EF4-FFF2-40B4-BE49-F238E27FC236}">
                <a16:creationId xmlns:a16="http://schemas.microsoft.com/office/drawing/2014/main" id="{C1899C59-E718-4855-AD3E-1C8102A87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054" y="699678"/>
            <a:ext cx="1016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Oddanie do użytkowania nowego obiektu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Komisariatu Policji w Wojniczu</a:t>
            </a:r>
            <a:r>
              <a:rPr lang="pl-PL" altLang="pl-PL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Prostokąt 1">
            <a:extLst>
              <a:ext uri="{FF2B5EF4-FFF2-40B4-BE49-F238E27FC236}">
                <a16:creationId xmlns:a16="http://schemas.microsoft.com/office/drawing/2014/main" id="{0DA76470-846D-4528-96C4-B4CA04AC1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537" y="5925741"/>
            <a:ext cx="1037355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l-PL" altLang="pl-PL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Całkowity koszt inwestycji wyniósł: 5.739.945,00 zł.</a:t>
            </a:r>
          </a:p>
          <a:p>
            <a:pPr>
              <a:spcBef>
                <a:spcPct val="0"/>
              </a:spcBef>
              <a:buNone/>
            </a:pPr>
            <a:r>
              <a:rPr lang="pl-PL" altLang="pl-PL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*(kwota obejmuje całość inwestycji, budowa oraz wyposażenie)</a:t>
            </a:r>
            <a:r>
              <a:rPr lang="pl-PL" altLang="pl-PL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altLang="pl-PL" sz="1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AB7F255-C2F4-EF91-00C8-4A4AFC957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37" y="1824071"/>
            <a:ext cx="6228267" cy="41016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870F9AB-EABD-3795-93A7-62826F259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732" y="4463252"/>
            <a:ext cx="911863" cy="11953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DC9E209-40D7-E198-C9E5-74BC7AA52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523" y="4463252"/>
            <a:ext cx="3845275" cy="16027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3EB978B-09CF-674C-6312-344F8615F2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3174" y="1910832"/>
            <a:ext cx="2679915" cy="22061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97B5DB73-AA28-8155-006E-F8ECD062E9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1358" y="1910832"/>
            <a:ext cx="2584473" cy="22061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FE60446-7C4B-0774-A7D4-6A715BA7D342}"/>
              </a:ext>
            </a:extLst>
          </p:cNvPr>
          <p:cNvSpPr txBox="1"/>
          <p:nvPr/>
        </p:nvSpPr>
        <p:spPr>
          <a:xfrm>
            <a:off x="293614" y="1920954"/>
            <a:ext cx="1979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28 lipca 2022 roku</a:t>
            </a:r>
          </a:p>
        </p:txBody>
      </p:sp>
    </p:spTree>
    <p:extLst>
      <p:ext uri="{BB962C8B-B14F-4D97-AF65-F5344CB8AC3E}">
        <p14:creationId xmlns:p14="http://schemas.microsoft.com/office/powerpoint/2010/main" val="153251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889E7E5-4417-43AD-9107-A70C9787A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95" y="3696639"/>
            <a:ext cx="4152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Podsumowanie</a:t>
            </a:r>
            <a:endParaRPr lang="pl-PL" alt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B8C5381-F94E-4088-AC25-9C1AB861D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65" y="2317073"/>
            <a:ext cx="6362735" cy="4129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715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Prostokąt 2">
            <a:extLst>
              <a:ext uri="{FF2B5EF4-FFF2-40B4-BE49-F238E27FC236}">
                <a16:creationId xmlns:a16="http://schemas.microsoft.com/office/drawing/2014/main" id="{D878C7CD-206A-4352-A625-A1B9CA38E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4369" y="883682"/>
            <a:ext cx="730673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Wyposażenie, remonty oraz sprzęt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teleinformatyczny i transportowy: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2.149.077,25 zł</a:t>
            </a:r>
            <a:endParaRPr lang="pl-PL" altLang="pl-PL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876237" y="2761119"/>
            <a:ext cx="8622989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Budowa i oddanie nowej siedziby </a:t>
            </a:r>
          </a:p>
          <a:p>
            <a:pPr algn="ctr">
              <a:spcBef>
                <a:spcPct val="0"/>
              </a:spcBef>
            </a:pP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Komisariatu Policji w Wojniczu:</a:t>
            </a:r>
          </a:p>
          <a:p>
            <a:pPr algn="ctr">
              <a:spcBef>
                <a:spcPct val="0"/>
              </a:spcBef>
            </a:pPr>
            <a:r>
              <a:rPr lang="pl-PL" altLang="pl-PL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5.739.945,00 zł</a:t>
            </a:r>
          </a:p>
          <a:p>
            <a:pPr algn="ctr">
              <a:spcBef>
                <a:spcPct val="0"/>
              </a:spcBef>
            </a:pPr>
            <a:r>
              <a:rPr lang="pl-PL" altLang="pl-PL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*(kwota obejmuje całość inwestycji - budowa oraz wyposażenie)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2A60635-E298-48FA-B52B-0C19F69C2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8968" y="4816670"/>
            <a:ext cx="81375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ŁĄCZNIE</a:t>
            </a:r>
            <a:endParaRPr lang="pl-PL" altLang="pl-PL" sz="4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7.889.022,25 z</a:t>
            </a:r>
            <a:r>
              <a:rPr lang="pl-PL" altLang="pl-PL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ł</a:t>
            </a:r>
            <a:endParaRPr lang="pl-PL" altLang="pl-PL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35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307699A4-AD5A-4441-AB51-D93D3C475E8B}"/>
              </a:ext>
            </a:extLst>
          </p:cNvPr>
          <p:cNvSpPr txBox="1">
            <a:spLocks/>
          </p:cNvSpPr>
          <p:nvPr/>
        </p:nvSpPr>
        <p:spPr>
          <a:xfrm>
            <a:off x="2114549" y="676731"/>
            <a:ext cx="7962900" cy="2416485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pl-PL" altLang="pl-PL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Zamierzenia </a:t>
            </a:r>
          </a:p>
          <a:p>
            <a:pPr algn="ctr" eaLnBrk="1" hangingPunct="1">
              <a:defRPr/>
            </a:pPr>
            <a:r>
              <a:rPr lang="pl-PL" altLang="pl-PL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inwestycyjno – remontowe</a:t>
            </a:r>
          </a:p>
          <a:p>
            <a:pPr algn="ctr" eaLnBrk="1" hangingPunct="1">
              <a:defRPr/>
            </a:pPr>
            <a:r>
              <a:rPr lang="pl-PL" altLang="pl-PL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oraz zakup sprzętu transportowego</a:t>
            </a:r>
          </a:p>
          <a:p>
            <a:pPr algn="ctr" eaLnBrk="1" hangingPunct="1">
              <a:defRPr/>
            </a:pPr>
            <a:r>
              <a:rPr lang="pl-PL" altLang="pl-PL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na rok 2023</a:t>
            </a:r>
            <a:br>
              <a:rPr lang="pl-PL" altLang="pl-PL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pl-PL" altLang="pl-PL" sz="36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AFA4F2E-7FF0-4907-B5A8-96D50EA456F5}"/>
              </a:ext>
            </a:extLst>
          </p:cNvPr>
          <p:cNvSpPr/>
          <p:nvPr/>
        </p:nvSpPr>
        <p:spPr>
          <a:xfrm>
            <a:off x="285008" y="3524080"/>
            <a:ext cx="6865358" cy="255454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indent="-342900" defTabSz="900000">
              <a:buFont typeface="Wingdings" panose="05000000000000000000" pitchFamily="2" charset="2"/>
              <a:buChar char="Ø"/>
            </a:pP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Remont poszycia dachowego w Komendzie Miejskiej Policji   w Tarnowie</a:t>
            </a:r>
          </a:p>
          <a:p>
            <a:pPr marL="342900" indent="-342900" defTabSz="900000">
              <a:buFont typeface="Wingdings" panose="05000000000000000000" pitchFamily="2" charset="2"/>
              <a:buChar char="Ø"/>
            </a:pP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Remonty poszycia dachowego i pomieszczeń służbowych               w Komisariacie Policji w Tuchowie</a:t>
            </a:r>
          </a:p>
          <a:p>
            <a:pPr marL="342900" indent="-342900" defTabSz="900000">
              <a:buFont typeface="Wingdings" panose="05000000000000000000" pitchFamily="2" charset="2"/>
              <a:buChar char="Ø"/>
            </a:pP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Remont pomieszczeń biurowych i socjalnych w Komisariacie Policji w Ciężkowicach</a:t>
            </a:r>
          </a:p>
          <a:p>
            <a:pPr marL="342900" indent="-342900" defTabSz="900000">
              <a:buFont typeface="Wingdings" panose="05000000000000000000" pitchFamily="2" charset="2"/>
              <a:buChar char="Ø"/>
            </a:pP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Remont szatni w Wydziale Ruchu Drogowego KMP                       w Tarnowie</a:t>
            </a: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C5672B1-5F86-A718-4FE8-1ADB7507F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5722" y="3344520"/>
            <a:ext cx="4821270" cy="29136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983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62A60635-E298-48FA-B52B-0C19F69C2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333" y="767202"/>
            <a:ext cx="8137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Wydarzenia publikowane są na Facebooku </a:t>
            </a:r>
          </a:p>
        </p:txBody>
      </p:sp>
      <p:pic>
        <p:nvPicPr>
          <p:cNvPr id="11266" name="Picture 2" descr="C:\Users\michal.fruzynski\Desktop\Bez tytuł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33" y="3985810"/>
            <a:ext cx="7597754" cy="23811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ichal.fruzynski\Desktop\FACEBOO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6" y="730734"/>
            <a:ext cx="1733066" cy="1733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229FBA33-E848-4980-9687-396A947090A6}"/>
              </a:ext>
            </a:extLst>
          </p:cNvPr>
          <p:cNvSpPr txBox="1">
            <a:spLocks/>
          </p:cNvSpPr>
          <p:nvPr/>
        </p:nvSpPr>
        <p:spPr bwMode="auto">
          <a:xfrm>
            <a:off x="1947333" y="1755746"/>
            <a:ext cx="9734091" cy="185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36525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None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Facebook Komendy Miejskiej Policji w Tarnowie powstał 17 września 2018 roku, jako nowoczesna forma komunikacji z obywatelem, i ściąga co raz większą liczbę swoich fanów.</a:t>
            </a:r>
          </a:p>
          <a:p>
            <a:pPr eaLnBrk="1" hangingPunct="1">
              <a:buNone/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None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Codziennie zamieszczane są tam informacje z całego powiatu, które niejednokrotnie znajdywały zainteresowanie lokalnej społeczności czy  małopolski ale nawet kraju !!!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60F3BBDD-0F6B-47B2-A4BC-25FD3656F114}"/>
              </a:ext>
            </a:extLst>
          </p:cNvPr>
          <p:cNvSpPr/>
          <p:nvPr/>
        </p:nvSpPr>
        <p:spPr>
          <a:xfrm>
            <a:off x="7320667" y="4239278"/>
            <a:ext cx="4784647" cy="185152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Button">
              <a:avLst/>
            </a:prstTxWarp>
            <a:spAutoFit/>
          </a:bodyPr>
          <a:lstStyle/>
          <a:p>
            <a:pPr algn="ctr" eaLnBrk="1" hangingPunct="1">
              <a:buNone/>
              <a:defRPr/>
            </a:pPr>
            <a:r>
              <a:rPr lang="pl-PL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MAMY   JUŻ</a:t>
            </a:r>
          </a:p>
          <a:p>
            <a:pPr algn="ctr" eaLnBrk="1" hangingPunct="1">
              <a:buNone/>
              <a:defRPr/>
            </a:pPr>
            <a:r>
              <a:rPr lang="pl-PL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PONAD  17.000</a:t>
            </a:r>
          </a:p>
          <a:p>
            <a:pPr algn="ctr" eaLnBrk="1" hangingPunct="1">
              <a:buNone/>
              <a:defRPr/>
            </a:pPr>
            <a:r>
              <a:rPr lang="pl-PL" altLang="pl-PL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OBSERWUJĄCYCH !!!</a:t>
            </a:r>
            <a:endParaRPr lang="pl-PL" sz="3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174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62A60635-E298-48FA-B52B-0C19F69C2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8768" y="637601"/>
            <a:ext cx="8137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Najbardziej w naszej pracy podobało się :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D3EEF02-33FE-7FB2-4FBD-8F19EFF3B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18" y="1466891"/>
            <a:ext cx="3630764" cy="5205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61DC9B6-CDAC-3D5B-E3F6-578558FD0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332" y="1466892"/>
            <a:ext cx="3131356" cy="5205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AD49ABB9-34C9-6823-BBC3-F6D2D6FFE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28" y="1466890"/>
            <a:ext cx="3151688" cy="5205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DA3A17EA-7300-41D1-751F-93796E4AFC03}"/>
              </a:ext>
            </a:extLst>
          </p:cNvPr>
          <p:cNvGraphicFramePr/>
          <p:nvPr/>
        </p:nvGraphicFramePr>
        <p:xfrm>
          <a:off x="780198" y="4856586"/>
          <a:ext cx="2007224" cy="2727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6EAF75DA-A9E3-D54F-5560-41C52982509E}"/>
              </a:ext>
            </a:extLst>
          </p:cNvPr>
          <p:cNvGraphicFramePr/>
          <p:nvPr/>
        </p:nvGraphicFramePr>
        <p:xfrm>
          <a:off x="5405736" y="2735750"/>
          <a:ext cx="1822285" cy="2559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65BB870C-FFD7-C4FD-5A71-480DEDDF5797}"/>
              </a:ext>
            </a:extLst>
          </p:cNvPr>
          <p:cNvGraphicFramePr/>
          <p:nvPr/>
        </p:nvGraphicFramePr>
        <p:xfrm>
          <a:off x="7789857" y="3733101"/>
          <a:ext cx="1126564" cy="1421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209164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Graphic spid="18" grpId="1">
        <p:bldAsOne/>
      </p:bldGraphic>
      <p:bldGraphic spid="19" grpId="0">
        <p:bldAsOne/>
      </p:bldGraphic>
      <p:bldGraphic spid="19" grpId="1">
        <p:bldAsOne/>
      </p:bldGraphic>
      <p:bldGraphic spid="20" grpId="0">
        <p:bldAsOne/>
      </p:bldGraphic>
      <p:bldGraphic spid="20" grpId="1">
        <p:bldAsOne/>
      </p:bldGraphic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62A60635-E298-48FA-B52B-0C19F69C2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8768" y="637601"/>
            <a:ext cx="8137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Najbardziej w naszej pracy podobało się :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A08CFE5-15B8-01E0-7899-C7B4A0CCC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506" y="1222376"/>
            <a:ext cx="2955131" cy="5205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8FF6416-8D13-7EE3-0192-5EFD30054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668" y="1325460"/>
            <a:ext cx="3009353" cy="5205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F60939A-FF4A-9551-F820-F5438737A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48" y="1325460"/>
            <a:ext cx="3172023" cy="5205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CFB1A37E-814C-9BCC-ABF0-3D733ED34682}"/>
              </a:ext>
            </a:extLst>
          </p:cNvPr>
          <p:cNvGraphicFramePr/>
          <p:nvPr/>
        </p:nvGraphicFramePr>
        <p:xfrm>
          <a:off x="6264074" y="4521199"/>
          <a:ext cx="2237893" cy="1906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5565730E-A3F9-3113-8F45-03B25C310F12}"/>
              </a:ext>
            </a:extLst>
          </p:cNvPr>
          <p:cNvGraphicFramePr/>
          <p:nvPr/>
        </p:nvGraphicFramePr>
        <p:xfrm>
          <a:off x="11012480" y="1733823"/>
          <a:ext cx="1179520" cy="1774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33D4EB9A-6A09-C965-C035-025BF7246D8F}"/>
              </a:ext>
            </a:extLst>
          </p:cNvPr>
          <p:cNvGraphicFramePr/>
          <p:nvPr/>
        </p:nvGraphicFramePr>
        <p:xfrm>
          <a:off x="3154819" y="1473199"/>
          <a:ext cx="1349121" cy="1147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288523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17" grpId="1">
        <p:bldAsOne/>
      </p:bldGraphic>
      <p:bldGraphic spid="18" grpId="0">
        <p:bldAsOne/>
      </p:bldGraphic>
      <p:bldGraphic spid="18" grpId="1">
        <p:bldAsOne/>
      </p:bldGraphic>
      <p:bldGraphic spid="19" grpId="0">
        <p:bldAsOne/>
      </p:bldGraphic>
      <p:bldGraphic spid="19" grpId="1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pole tekstowe 5">
            <a:extLst>
              <a:ext uri="{FF2B5EF4-FFF2-40B4-BE49-F238E27FC236}">
                <a16:creationId xmlns:a16="http://schemas.microsoft.com/office/drawing/2014/main" id="{69397274-FB7A-4E22-9956-17829BAB3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986" y="591602"/>
            <a:ext cx="6804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 dyscypliny 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D3E76DC4-2F50-4F50-A923-C23355E29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204158"/>
              </p:ext>
            </p:extLst>
          </p:nvPr>
        </p:nvGraphicFramePr>
        <p:xfrm>
          <a:off x="570780" y="1468420"/>
          <a:ext cx="11050438" cy="4432405"/>
        </p:xfrm>
        <a:graphic>
          <a:graphicData uri="http://schemas.openxmlformats.org/drawingml/2006/table">
            <a:tbl>
              <a:tblPr/>
              <a:tblGrid>
                <a:gridCol w="712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2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2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7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37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279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3788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Skargi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Stan dyscypliny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81"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liczba skarg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liczba zarzutów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ilość skarg potwierdzonych /ilość zarzutów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postępowanie dyscyplinarne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rozmowa dyscyplinująca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3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ilość odstąpień od wszczęcia postępowania dyscyplinarnego lub przeprowadzonej rozmowy dyscyplinującej z uwagi na nałożenie MKK za popełnione wykroczenie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788"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ogółem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sposób zakończenia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8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8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47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/ 2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–</a:t>
                      </a:r>
                      <a:r>
                        <a:rPr lang="pl-PL" sz="1200" b="1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wydalenie ze służby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– uniewinnienie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pl-PL" sz="12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– upomnienie</a:t>
                      </a:r>
                      <a:endParaRPr lang="pl-PL" sz="1200" b="1" baseline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– nagana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32261" marR="32261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564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/ 2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---------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Nawias klamrowy zamykający 4">
            <a:extLst>
              <a:ext uri="{FF2B5EF4-FFF2-40B4-BE49-F238E27FC236}">
                <a16:creationId xmlns:a16="http://schemas.microsoft.com/office/drawing/2014/main" id="{9BADEC0A-812E-4168-A1DD-BAD3391D6B00}"/>
              </a:ext>
            </a:extLst>
          </p:cNvPr>
          <p:cNvSpPr/>
          <p:nvPr/>
        </p:nvSpPr>
        <p:spPr>
          <a:xfrm>
            <a:off x="6024676" y="3934026"/>
            <a:ext cx="570451" cy="369332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0C43B48-A5DE-44C9-8F26-E75856BE9A78}"/>
              </a:ext>
            </a:extLst>
          </p:cNvPr>
          <p:cNvSpPr txBox="1"/>
          <p:nvPr/>
        </p:nvSpPr>
        <p:spPr>
          <a:xfrm>
            <a:off x="6553723" y="3934026"/>
            <a:ext cx="1702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dobrowolnie poddanie się karze zgodnie z art. 135 fa UOP.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F180341-6B90-8E72-1D24-D96B44FB4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333" y="767202"/>
            <a:ext cx="81375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Społeczne oceny Policji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poczucie bezpieczeństwa Polaków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718B9AF-2EB3-754E-9FF7-C387B0E61A3F}"/>
              </a:ext>
            </a:extLst>
          </p:cNvPr>
          <p:cNvSpPr/>
          <p:nvPr/>
        </p:nvSpPr>
        <p:spPr>
          <a:xfrm>
            <a:off x="7062258" y="6335273"/>
            <a:ext cx="58211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Źródło: CBOS, 5-15 września 2022 r., N=1119</a:t>
            </a:r>
          </a:p>
        </p:txBody>
      </p:sp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5183C218-5BC6-5A35-0928-77DD77C7C4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5855708"/>
              </p:ext>
            </p:extLst>
          </p:nvPr>
        </p:nvGraphicFramePr>
        <p:xfrm>
          <a:off x="175098" y="1844420"/>
          <a:ext cx="11780196" cy="5030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7706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54267" y="768525"/>
            <a:ext cx="9873714" cy="651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terenie działania Komendy Miejska Policji w Tarnowie </a:t>
            </a:r>
            <a:b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każdego dnia 2022 roku średnio …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16635521"/>
              </p:ext>
            </p:extLst>
          </p:nvPr>
        </p:nvGraphicFramePr>
        <p:xfrm>
          <a:off x="1428382" y="1549398"/>
          <a:ext cx="9965266" cy="5090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C:\Users\michal.fruzynski\Downloads\Bez_tytułu-removebg-preview(1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746" y="2400577"/>
            <a:ext cx="2862474" cy="3094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75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23E83068-6D24-42D1-9495-9157D8F61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683384"/>
            <a:ext cx="53863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l-PL" alt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insp. Mariusz DYMURA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l-PL" alt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Komendant Miejski Policji w Tarnowie</a:t>
            </a:r>
          </a:p>
        </p:txBody>
      </p:sp>
      <p:pic>
        <p:nvPicPr>
          <p:cNvPr id="3" name="Picture 2" descr="C:\Frużyński\Michał\Pierdoły\Logo KM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70" y="1391301"/>
            <a:ext cx="3987532" cy="3987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_s1031">
            <a:extLst>
              <a:ext uri="{FF2B5EF4-FFF2-40B4-BE49-F238E27FC236}">
                <a16:creationId xmlns:a16="http://schemas.microsoft.com/office/drawing/2014/main" id="{2C448DB0-F09C-47FF-9126-356E4F23C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7499" y="1505853"/>
            <a:ext cx="3847313" cy="793966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1" hangingPunct="1">
              <a:defRPr/>
            </a:pPr>
            <a:endParaRPr lang="pl-PL" b="1" dirty="0">
              <a:solidFill>
                <a:srgbClr val="000000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pl-PL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WYRÓŻNIENIA</a:t>
            </a:r>
            <a:endParaRPr lang="pl-PL" sz="105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pl-PL" b="1" dirty="0">
              <a:solidFill>
                <a:srgbClr val="FFFF99"/>
              </a:solidFill>
            </a:endParaRPr>
          </a:p>
        </p:txBody>
      </p:sp>
      <p:sp>
        <p:nvSpPr>
          <p:cNvPr id="6" name="_s1031">
            <a:extLst>
              <a:ext uri="{FF2B5EF4-FFF2-40B4-BE49-F238E27FC236}">
                <a16:creationId xmlns:a16="http://schemas.microsoft.com/office/drawing/2014/main" id="{666D0512-4404-4C1A-994C-7C163E1BE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059" y="2480822"/>
            <a:ext cx="3696633" cy="1376361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1" hangingPunct="1">
              <a:defRPr/>
            </a:pP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ODZNACZENIA PAŃSTWOWE I RESORTOWE</a:t>
            </a:r>
          </a:p>
          <a:p>
            <a:pPr algn="ctr" eaLnBrk="1" hangingPunct="1">
              <a:defRPr/>
            </a:pPr>
            <a:endParaRPr lang="pl-PL" sz="1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  <a:defRPr/>
            </a:pP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brązowy medal za długoletnią służbę – </a:t>
            </a: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policjant</a:t>
            </a:r>
          </a:p>
          <a:p>
            <a:pPr algn="just">
              <a:buFontTx/>
              <a:buChar char="-"/>
              <a:defRPr/>
            </a:pP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srebrny medal za długoletnią służbę – </a:t>
            </a: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policjantów</a:t>
            </a:r>
          </a:p>
          <a:p>
            <a:pPr algn="just">
              <a:buFontTx/>
              <a:buChar char="-"/>
              <a:defRPr/>
            </a:pP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złoty medal za długoletnią służbę – </a:t>
            </a: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policjantów</a:t>
            </a:r>
          </a:p>
          <a:p>
            <a:pPr algn="just">
              <a:buFontTx/>
              <a:buChar char="-"/>
              <a:defRPr/>
            </a:pP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brązowa odznaka </a:t>
            </a:r>
            <a:r>
              <a:rPr lang="pl-PL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„zasłużony policjant”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policjant</a:t>
            </a:r>
          </a:p>
          <a:p>
            <a:pPr algn="just">
              <a:buFontTx/>
              <a:buChar char="-"/>
              <a:defRPr/>
            </a:pP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medal za </a:t>
            </a:r>
            <a:r>
              <a:rPr lang="pl-PL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„zasługi dla Policji”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 osoby</a:t>
            </a:r>
            <a:endParaRPr lang="pl-PL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_s1031">
            <a:extLst>
              <a:ext uri="{FF2B5EF4-FFF2-40B4-BE49-F238E27FC236}">
                <a16:creationId xmlns:a16="http://schemas.microsoft.com/office/drawing/2014/main" id="{91DCBBE9-D7B1-4A1C-AF21-05C73706D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7499" y="4093195"/>
            <a:ext cx="3847314" cy="793966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1" hangingPunct="1">
              <a:defRPr/>
            </a:pPr>
            <a:endParaRPr lang="pl-PL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pl-PL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NAGRODY</a:t>
            </a:r>
            <a:endParaRPr lang="pl-PL" sz="105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pl-PL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7" name="_s1031">
            <a:extLst>
              <a:ext uri="{FF2B5EF4-FFF2-40B4-BE49-F238E27FC236}">
                <a16:creationId xmlns:a16="http://schemas.microsoft.com/office/drawing/2014/main" id="{1641E357-A423-42A8-A9E2-1347A7EB4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981" y="5229225"/>
            <a:ext cx="2529901" cy="10795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KOMENDANT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GŁÓWNY POLICJI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l-PL" altLang="pl-PL" sz="11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latin typeface="Times New Roman" panose="02020603050405020304" pitchFamily="18" charset="0"/>
                <a:cs typeface="Times New Roman" pitchFamily="18" charset="0"/>
              </a:rPr>
              <a:t>67 </a:t>
            </a:r>
            <a:r>
              <a:rPr lang="pl-PL" altLang="pl-PL" sz="1200" dirty="0">
                <a:latin typeface="Times New Roman" pitchFamily="18" charset="0"/>
                <a:cs typeface="Times New Roman" pitchFamily="18" charset="0"/>
              </a:rPr>
              <a:t>policjantów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latin typeface="Times New Roman" panose="02020603050405020304" pitchFamily="18" charset="0"/>
                <a:cs typeface="Times New Roman" pitchFamily="18" charset="0"/>
              </a:rPr>
              <a:t>4 </a:t>
            </a:r>
            <a:r>
              <a:rPr lang="pl-PL" altLang="pl-PL" sz="1200" dirty="0">
                <a:latin typeface="Times New Roman" pitchFamily="18" charset="0"/>
                <a:cs typeface="Times New Roman" pitchFamily="18" charset="0"/>
              </a:rPr>
              <a:t>pracowników cywilnych</a:t>
            </a:r>
            <a:endParaRPr lang="pl-PL" altLang="pl-PL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8" name="_s1031">
            <a:extLst>
              <a:ext uri="{FF2B5EF4-FFF2-40B4-BE49-F238E27FC236}">
                <a16:creationId xmlns:a16="http://schemas.microsoft.com/office/drawing/2014/main" id="{2CB1A7A0-32EF-447B-91BC-7DB7082FC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9040" y="5224484"/>
            <a:ext cx="2529901" cy="10795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KOMENDANT WOJEWÓDZKI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POLICJI W KRAKOWIE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l-PL" altLang="pl-PL" sz="11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pl-PL" altLang="pl-PL" sz="1200" dirty="0">
                <a:latin typeface="Times New Roman" pitchFamily="18" charset="0"/>
                <a:cs typeface="Times New Roman" pitchFamily="18" charset="0"/>
              </a:rPr>
              <a:t>policjantów</a:t>
            </a:r>
          </a:p>
        </p:txBody>
      </p:sp>
      <p:sp>
        <p:nvSpPr>
          <p:cNvPr id="11" name="_s1031">
            <a:extLst>
              <a:ext uri="{FF2B5EF4-FFF2-40B4-BE49-F238E27FC236}">
                <a16:creationId xmlns:a16="http://schemas.microsoft.com/office/drawing/2014/main" id="{1377968D-EE03-4884-B8D2-768270676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2308" y="2479311"/>
            <a:ext cx="3696633" cy="137938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1" hangingPunct="1">
              <a:defRPr/>
            </a:pPr>
            <a:endParaRPr lang="pl-PL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pl-PL" sz="1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PRZEDTERMINOWE MIANOWANIE  </a:t>
            </a:r>
          </a:p>
          <a:p>
            <a:pPr algn="ctr" eaLnBrk="1" hangingPunct="1">
              <a:defRPr/>
            </a:pP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 KOLEJNY STOPIEŃ SŁUŻBOWY</a:t>
            </a:r>
          </a:p>
          <a:p>
            <a:pPr algn="ctr" eaLnBrk="1" hangingPunct="1">
              <a:defRPr/>
            </a:pPr>
            <a:endParaRPr lang="pl-PL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23 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policjantów</a:t>
            </a:r>
          </a:p>
          <a:p>
            <a:pPr algn="ctr" eaLnBrk="1" hangingPunct="1">
              <a:defRPr/>
            </a:pPr>
            <a:endParaRPr lang="pl-PL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pl-PL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(14 policjantów: 24.07.2022 i 9 policjantów w 11.11.2022)</a:t>
            </a:r>
          </a:p>
          <a:p>
            <a:pPr algn="ctr" eaLnBrk="1" hangingPunct="1">
              <a:defRPr/>
            </a:pPr>
            <a:endParaRPr lang="pl-PL" sz="1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pl-PL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2" name="_s1031">
            <a:extLst>
              <a:ext uri="{FF2B5EF4-FFF2-40B4-BE49-F238E27FC236}">
                <a16:creationId xmlns:a16="http://schemas.microsoft.com/office/drawing/2014/main" id="{4BF484E5-717D-4B66-A8ED-BF45B7F63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1099" y="5224484"/>
            <a:ext cx="2529901" cy="10795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latin typeface="Times New Roman" pitchFamily="18" charset="0"/>
                <a:cs typeface="Times New Roman" pitchFamily="18" charset="0"/>
              </a:rPr>
              <a:t>KOMENDANT MIEJSKI POLICJI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latin typeface="Times New Roman" pitchFamily="18" charset="0"/>
                <a:cs typeface="Times New Roman" pitchFamily="18" charset="0"/>
              </a:rPr>
              <a:t>W TARNOWIE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l-PL" altLang="pl-PL" sz="1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latin typeface="Times New Roman" pitchFamily="18" charset="0"/>
                <a:cs typeface="Times New Roman" pitchFamily="18" charset="0"/>
              </a:rPr>
              <a:t>1 679 </a:t>
            </a:r>
            <a:r>
              <a:rPr lang="pl-PL" altLang="pl-PL" sz="1200" dirty="0">
                <a:latin typeface="Times New Roman" pitchFamily="18" charset="0"/>
                <a:cs typeface="Times New Roman" pitchFamily="18" charset="0"/>
              </a:rPr>
              <a:t>policjantów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latin typeface="Times New Roman" pitchFamily="18" charset="0"/>
                <a:cs typeface="Times New Roman" pitchFamily="18" charset="0"/>
              </a:rPr>
              <a:t>582 </a:t>
            </a:r>
            <a:r>
              <a:rPr lang="pl-PL" altLang="pl-PL" sz="1200" dirty="0">
                <a:latin typeface="Times New Roman" pitchFamily="18" charset="0"/>
                <a:cs typeface="Times New Roman" pitchFamily="18" charset="0"/>
              </a:rPr>
              <a:t>pracowników cywilnych</a:t>
            </a:r>
            <a:endParaRPr lang="pl-PL" altLang="pl-PL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5" name="pole tekstowe 12">
            <a:extLst>
              <a:ext uri="{FF2B5EF4-FFF2-40B4-BE49-F238E27FC236}">
                <a16:creationId xmlns:a16="http://schemas.microsoft.com/office/drawing/2014/main" id="{6F292788-5987-4E71-BF00-E1FFCAF4D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1" y="620714"/>
            <a:ext cx="6804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Wyróżnienia i nagrody</a:t>
            </a:r>
          </a:p>
        </p:txBody>
      </p:sp>
      <p:sp>
        <p:nvSpPr>
          <p:cNvPr id="13" name="_s1031">
            <a:extLst>
              <a:ext uri="{FF2B5EF4-FFF2-40B4-BE49-F238E27FC236}">
                <a16:creationId xmlns:a16="http://schemas.microsoft.com/office/drawing/2014/main" id="{F5DA3629-7C62-45D7-9DBC-E60844F4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3817" y="4715696"/>
            <a:ext cx="2731201" cy="642261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pl-PL" altLang="pl-PL" sz="1200" b="1" dirty="0">
                <a:latin typeface="Times New Roman" pitchFamily="18" charset="0"/>
                <a:cs typeface="Times New Roman" pitchFamily="18" charset="0"/>
              </a:rPr>
              <a:t>POLICJANCI</a:t>
            </a: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pl-PL" altLang="pl-PL" sz="1200" dirty="0">
                <a:latin typeface="Times New Roman" pitchFamily="18" charset="0"/>
                <a:cs typeface="Times New Roman" pitchFamily="18" charset="0"/>
              </a:rPr>
              <a:t>1 653 – pieniężne nagrody motywacyjne  </a:t>
            </a: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pl-PL" altLang="pl-PL" sz="1200" dirty="0">
                <a:latin typeface="Times New Roman" pitchFamily="18" charset="0"/>
                <a:cs typeface="Times New Roman" pitchFamily="18" charset="0"/>
              </a:rPr>
              <a:t>23 – urlopy krótkoterminowe</a:t>
            </a:r>
            <a:endParaRPr lang="pl-PL" altLang="pl-PL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_s1031">
            <a:extLst>
              <a:ext uri="{FF2B5EF4-FFF2-40B4-BE49-F238E27FC236}">
                <a16:creationId xmlns:a16="http://schemas.microsoft.com/office/drawing/2014/main" id="{82761BE6-C6C1-43F7-99DD-42EDBF455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3817" y="5934707"/>
            <a:ext cx="2731202" cy="642261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pl-PL" altLang="pl-PL" sz="1200" b="1" dirty="0">
                <a:latin typeface="Times New Roman" pitchFamily="18" charset="0"/>
                <a:cs typeface="Times New Roman" pitchFamily="18" charset="0"/>
              </a:rPr>
              <a:t>PRACOWNICY CYWILNI</a:t>
            </a:r>
            <a:endParaRPr lang="pl-PL" altLang="pl-PL" sz="1200" dirty="0">
              <a:latin typeface="Times New Roman" pitchFamily="18" charset="0"/>
              <a:cs typeface="Times New Roman" pitchFamily="18" charset="0"/>
            </a:endParaRP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pl-PL" altLang="pl-PL" sz="1200" dirty="0">
                <a:latin typeface="Times New Roman" pitchFamily="18" charset="0"/>
                <a:cs typeface="Times New Roman" pitchFamily="18" charset="0"/>
              </a:rPr>
              <a:t>556 – nagrody uznaniowe</a:t>
            </a: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pl-PL" altLang="pl-PL" sz="1200" dirty="0">
                <a:latin typeface="Times New Roman" pitchFamily="18" charset="0"/>
                <a:cs typeface="Times New Roman" pitchFamily="18" charset="0"/>
              </a:rPr>
              <a:t>26 – nagrody specjalne</a:t>
            </a:r>
          </a:p>
        </p:txBody>
      </p:sp>
      <p:sp>
        <p:nvSpPr>
          <p:cNvPr id="3" name="Strzałka: w lewo, w prawo i w górę 2">
            <a:extLst>
              <a:ext uri="{FF2B5EF4-FFF2-40B4-BE49-F238E27FC236}">
                <a16:creationId xmlns:a16="http://schemas.microsoft.com/office/drawing/2014/main" id="{70D8D706-9C51-4A4D-898A-271C5D52D26A}"/>
              </a:ext>
            </a:extLst>
          </p:cNvPr>
          <p:cNvSpPr/>
          <p:nvPr/>
        </p:nvSpPr>
        <p:spPr>
          <a:xfrm rot="16200000">
            <a:off x="9508126" y="4739989"/>
            <a:ext cx="464159" cy="1812684"/>
          </a:xfrm>
          <a:prstGeom prst="leftRightUpArrow">
            <a:avLst>
              <a:gd name="adj1" fmla="val 32229"/>
              <a:gd name="adj2" fmla="val 25000"/>
              <a:gd name="adj3" fmla="val 25000"/>
            </a:avLst>
          </a:prstGeom>
          <a:solidFill>
            <a:schemeClr val="bg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n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7947</TotalTime>
  <Words>7067</Words>
  <Application>Microsoft Office PowerPoint</Application>
  <PresentationFormat>Panoramiczny</PresentationFormat>
  <Paragraphs>1352</Paragraphs>
  <Slides>82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82</vt:i4>
      </vt:variant>
    </vt:vector>
  </HeadingPairs>
  <TitlesOfParts>
    <vt:vector size="92" baseType="lpstr">
      <vt:lpstr>Arial</vt:lpstr>
      <vt:lpstr>Bookman Old Style</vt:lpstr>
      <vt:lpstr>Calibri</vt:lpstr>
      <vt:lpstr>Calibri Light</vt:lpstr>
      <vt:lpstr>Liberation Serif</vt:lpstr>
      <vt:lpstr>Times New Roman</vt:lpstr>
      <vt:lpstr>Wingdings</vt:lpstr>
      <vt:lpstr>Motyw pakietu Office</vt:lpstr>
      <vt:lpstr>1_Motyw pakietu Office</vt:lpstr>
      <vt:lpstr>3_Motyw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michał frużyński</dc:creator>
  <cp:lastModifiedBy>Frużyński Michał</cp:lastModifiedBy>
  <cp:revision>968</cp:revision>
  <cp:lastPrinted>2022-01-14T07:02:35Z</cp:lastPrinted>
  <dcterms:created xsi:type="dcterms:W3CDTF">2019-12-27T20:17:28Z</dcterms:created>
  <dcterms:modified xsi:type="dcterms:W3CDTF">2023-02-09T10:31:44Z</dcterms:modified>
</cp:coreProperties>
</file>