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35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6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87"/>
  </p:notesMasterIdLst>
  <p:sldIdLst>
    <p:sldId id="265" r:id="rId5"/>
    <p:sldId id="945" r:id="rId6"/>
    <p:sldId id="523" r:id="rId7"/>
    <p:sldId id="497" r:id="rId8"/>
    <p:sldId id="928" r:id="rId9"/>
    <p:sldId id="717" r:id="rId10"/>
    <p:sldId id="500" r:id="rId11"/>
    <p:sldId id="999" r:id="rId12"/>
    <p:sldId id="1077" r:id="rId13"/>
    <p:sldId id="1020" r:id="rId14"/>
    <p:sldId id="307" r:id="rId15"/>
    <p:sldId id="720" r:id="rId16"/>
    <p:sldId id="723" r:id="rId17"/>
    <p:sldId id="1076" r:id="rId18"/>
    <p:sldId id="1075" r:id="rId19"/>
    <p:sldId id="1000" r:id="rId20"/>
    <p:sldId id="996" r:id="rId21"/>
    <p:sldId id="726" r:id="rId22"/>
    <p:sldId id="730" r:id="rId23"/>
    <p:sldId id="1071" r:id="rId24"/>
    <p:sldId id="1087" r:id="rId25"/>
    <p:sldId id="1088" r:id="rId26"/>
    <p:sldId id="1089" r:id="rId27"/>
    <p:sldId id="1091" r:id="rId28"/>
    <p:sldId id="1092" r:id="rId29"/>
    <p:sldId id="1093" r:id="rId30"/>
    <p:sldId id="1096" r:id="rId31"/>
    <p:sldId id="1097" r:id="rId32"/>
    <p:sldId id="946" r:id="rId33"/>
    <p:sldId id="947" r:id="rId34"/>
    <p:sldId id="948" r:id="rId35"/>
    <p:sldId id="949" r:id="rId36"/>
    <p:sldId id="950" r:id="rId37"/>
    <p:sldId id="1074" r:id="rId38"/>
    <p:sldId id="951" r:id="rId39"/>
    <p:sldId id="990" r:id="rId40"/>
    <p:sldId id="991" r:id="rId41"/>
    <p:sldId id="952" r:id="rId42"/>
    <p:sldId id="953" r:id="rId43"/>
    <p:sldId id="1021" r:id="rId44"/>
    <p:sldId id="954" r:id="rId45"/>
    <p:sldId id="1001" r:id="rId46"/>
    <p:sldId id="955" r:id="rId47"/>
    <p:sldId id="956" r:id="rId48"/>
    <p:sldId id="957" r:id="rId49"/>
    <p:sldId id="1041" r:id="rId50"/>
    <p:sldId id="1003" r:id="rId51"/>
    <p:sldId id="1004" r:id="rId52"/>
    <p:sldId id="1005" r:id="rId53"/>
    <p:sldId id="1006" r:id="rId54"/>
    <p:sldId id="1007" r:id="rId55"/>
    <p:sldId id="1008" r:id="rId56"/>
    <p:sldId id="1009" r:id="rId57"/>
    <p:sldId id="1010" r:id="rId58"/>
    <p:sldId id="1011" r:id="rId59"/>
    <p:sldId id="1012" r:id="rId60"/>
    <p:sldId id="1013" r:id="rId61"/>
    <p:sldId id="1014" r:id="rId62"/>
    <p:sldId id="1015" r:id="rId63"/>
    <p:sldId id="1081" r:id="rId64"/>
    <p:sldId id="1082" r:id="rId65"/>
    <p:sldId id="1083" r:id="rId66"/>
    <p:sldId id="1084" r:id="rId67"/>
    <p:sldId id="1042" r:id="rId68"/>
    <p:sldId id="1043" r:id="rId69"/>
    <p:sldId id="1044" r:id="rId70"/>
    <p:sldId id="1045" r:id="rId71"/>
    <p:sldId id="1046" r:id="rId72"/>
    <p:sldId id="1098" r:id="rId73"/>
    <p:sldId id="1048" r:id="rId74"/>
    <p:sldId id="1049" r:id="rId75"/>
    <p:sldId id="1099" r:id="rId76"/>
    <p:sldId id="1052" r:id="rId77"/>
    <p:sldId id="1053" r:id="rId78"/>
    <p:sldId id="1054" r:id="rId79"/>
    <p:sldId id="1055" r:id="rId80"/>
    <p:sldId id="1056" r:id="rId81"/>
    <p:sldId id="1065" r:id="rId82"/>
    <p:sldId id="1066" r:id="rId83"/>
    <p:sldId id="1100" r:id="rId84"/>
    <p:sldId id="994" r:id="rId85"/>
    <p:sldId id="791" r:id="rId86"/>
  </p:sldIdLst>
  <p:sldSz cx="12192000" cy="6858000"/>
  <p:notesSz cx="6858000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D74D0F"/>
    <a:srgbClr val="F83520"/>
    <a:srgbClr val="DF1C07"/>
    <a:srgbClr val="9A330A"/>
    <a:srgbClr val="F5A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98" autoAdjust="0"/>
    <p:restoredTop sz="99652" autoAdjust="0"/>
  </p:normalViewPr>
  <p:slideViewPr>
    <p:cSldViewPr snapToGrid="0">
      <p:cViewPr varScale="1">
        <p:scale>
          <a:sx n="114" d="100"/>
          <a:sy n="114" d="100"/>
        </p:scale>
        <p:origin x="33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viewProps" Target="view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theme" Target="theme/theme1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ł frużyński" userId="d00bdcf33b6f5189" providerId="LiveId" clId="{3C901C39-BFE9-4947-AB7C-054F6C575348}"/>
    <pc:docChg chg="custSel modSld">
      <pc:chgData name="michał frużyński" userId="d00bdcf33b6f5189" providerId="LiveId" clId="{3C901C39-BFE9-4947-AB7C-054F6C575348}" dt="2022-01-16T17:27:37.146" v="198" actId="207"/>
      <pc:docMkLst>
        <pc:docMk/>
      </pc:docMkLst>
      <pc:sldChg chg="modSp mod">
        <pc:chgData name="michał frużyński" userId="d00bdcf33b6f5189" providerId="LiveId" clId="{3C901C39-BFE9-4947-AB7C-054F6C575348}" dt="2022-01-16T17:27:37.146" v="198" actId="207"/>
        <pc:sldMkLst>
          <pc:docMk/>
          <pc:sldMk cId="0" sldId="726"/>
        </pc:sldMkLst>
        <pc:graphicFrameChg chg="mod">
          <ac:chgData name="michał frużyński" userId="d00bdcf33b6f5189" providerId="LiveId" clId="{3C901C39-BFE9-4947-AB7C-054F6C575348}" dt="2022-01-16T17:27:37.146" v="198" actId="207"/>
          <ac:graphicFrameMkLst>
            <pc:docMk/>
            <pc:sldMk cId="0" sldId="726"/>
            <ac:graphicFrameMk id="4" creationId="{00000000-0000-0000-0000-000000000000}"/>
          </ac:graphicFrameMkLst>
        </pc:graphicFrameChg>
      </pc:sldChg>
      <pc:sldChg chg="modSp mod">
        <pc:chgData name="michał frużyński" userId="d00bdcf33b6f5189" providerId="LiveId" clId="{3C901C39-BFE9-4947-AB7C-054F6C575348}" dt="2022-01-16T17:23:05.537" v="186" actId="20577"/>
        <pc:sldMkLst>
          <pc:docMk/>
          <pc:sldMk cId="3468071266" sldId="1088"/>
        </pc:sldMkLst>
        <pc:spChg chg="mod">
          <ac:chgData name="michał frużyński" userId="d00bdcf33b6f5189" providerId="LiveId" clId="{3C901C39-BFE9-4947-AB7C-054F6C575348}" dt="2022-01-16T17:23:05.537" v="186" actId="20577"/>
          <ac:spMkLst>
            <pc:docMk/>
            <pc:sldMk cId="3468071266" sldId="1088"/>
            <ac:spMk id="3" creationId="{CD95CA01-7F94-465B-8975-D498C841993D}"/>
          </ac:spMkLst>
        </pc:spChg>
      </pc:sldChg>
      <pc:sldChg chg="addSp modSp mod">
        <pc:chgData name="michał frużyński" userId="d00bdcf33b6f5189" providerId="LiveId" clId="{3C901C39-BFE9-4947-AB7C-054F6C575348}" dt="2022-01-16T17:21:44.169" v="168" actId="1076"/>
        <pc:sldMkLst>
          <pc:docMk/>
          <pc:sldMk cId="2290459700" sldId="1091"/>
        </pc:sldMkLst>
        <pc:spChg chg="mod">
          <ac:chgData name="michał frużyński" userId="d00bdcf33b6f5189" providerId="LiveId" clId="{3C901C39-BFE9-4947-AB7C-054F6C575348}" dt="2022-01-16T17:17:55.801" v="141" actId="20577"/>
          <ac:spMkLst>
            <pc:docMk/>
            <pc:sldMk cId="2290459700" sldId="1091"/>
            <ac:spMk id="3" creationId="{CD95CA01-7F94-465B-8975-D498C841993D}"/>
          </ac:spMkLst>
        </pc:spChg>
        <pc:picChg chg="add mod">
          <ac:chgData name="michał frużyński" userId="d00bdcf33b6f5189" providerId="LiveId" clId="{3C901C39-BFE9-4947-AB7C-054F6C575348}" dt="2022-01-16T17:21:37.833" v="166" actId="1076"/>
          <ac:picMkLst>
            <pc:docMk/>
            <pc:sldMk cId="2290459700" sldId="1091"/>
            <ac:picMk id="1026" creationId="{88A1942C-3DFD-4FD0-BEC0-5DD7454DF6FD}"/>
          </ac:picMkLst>
        </pc:picChg>
        <pc:picChg chg="add mod">
          <ac:chgData name="michał frużyński" userId="d00bdcf33b6f5189" providerId="LiveId" clId="{3C901C39-BFE9-4947-AB7C-054F6C575348}" dt="2022-01-16T17:21:44.169" v="168" actId="1076"/>
          <ac:picMkLst>
            <pc:docMk/>
            <pc:sldMk cId="2290459700" sldId="1091"/>
            <ac:picMk id="1028" creationId="{C4AA7E8E-598F-48DF-8CD6-E9D428DF0530}"/>
          </ac:picMkLst>
        </pc:picChg>
        <pc:picChg chg="add mod">
          <ac:chgData name="michał frużyński" userId="d00bdcf33b6f5189" providerId="LiveId" clId="{3C901C39-BFE9-4947-AB7C-054F6C575348}" dt="2022-01-16T17:21:22.782" v="160" actId="1076"/>
          <ac:picMkLst>
            <pc:docMk/>
            <pc:sldMk cId="2290459700" sldId="1091"/>
            <ac:picMk id="1030" creationId="{6F2E1D72-5E7B-47A8-8CA0-ABD9AA5C8319}"/>
          </ac:picMkLst>
        </pc:picChg>
      </pc:sldChg>
    </pc:docChg>
  </pc:docChgLst>
  <pc:docChgLst>
    <pc:chgData name="michał frużyński" userId="d00bdcf33b6f5189" providerId="LiveId" clId="{E7C869CD-8B6E-4477-A25B-F50D2B82732A}"/>
    <pc:docChg chg="undo custSel addSld delSld modSld">
      <pc:chgData name="michał frużyński" userId="d00bdcf33b6f5189" providerId="LiveId" clId="{E7C869CD-8B6E-4477-A25B-F50D2B82732A}" dt="2021-01-18T19:37:54.501" v="1353" actId="478"/>
      <pc:docMkLst>
        <pc:docMk/>
      </pc:docMkLst>
      <pc:sldChg chg="modSp mod">
        <pc:chgData name="michał frużyński" userId="d00bdcf33b6f5189" providerId="LiveId" clId="{E7C869CD-8B6E-4477-A25B-F50D2B82732A}" dt="2021-01-18T18:09:45.340" v="936" actId="1076"/>
        <pc:sldMkLst>
          <pc:docMk/>
          <pc:sldMk cId="0" sldId="523"/>
        </pc:sldMkLst>
        <pc:spChg chg="mod">
          <ac:chgData name="michał frużyński" userId="d00bdcf33b6f5189" providerId="LiveId" clId="{E7C869CD-8B6E-4477-A25B-F50D2B82732A}" dt="2021-01-18T16:57:08.173" v="610" actId="1076"/>
          <ac:spMkLst>
            <pc:docMk/>
            <pc:sldMk cId="0" sldId="523"/>
            <ac:spMk id="7175" creationId="{36FC64C3-DAED-4EA8-999B-458EF4E4F247}"/>
          </ac:spMkLst>
        </pc:spChg>
        <pc:spChg chg="mod">
          <ac:chgData name="michał frużyński" userId="d00bdcf33b6f5189" providerId="LiveId" clId="{E7C869CD-8B6E-4477-A25B-F50D2B82732A}" dt="2021-01-18T18:09:45.340" v="936" actId="1076"/>
          <ac:spMkLst>
            <pc:docMk/>
            <pc:sldMk cId="0" sldId="523"/>
            <ac:spMk id="7179" creationId="{DCDCC0FB-32A4-46CC-939B-7DC16A4CDA2D}"/>
          </ac:spMkLst>
        </pc:spChg>
        <pc:spChg chg="mod">
          <ac:chgData name="michał frużyński" userId="d00bdcf33b6f5189" providerId="LiveId" clId="{E7C869CD-8B6E-4477-A25B-F50D2B82732A}" dt="2021-01-18T18:09:40.749" v="935" actId="1076"/>
          <ac:spMkLst>
            <pc:docMk/>
            <pc:sldMk cId="0" sldId="523"/>
            <ac:spMk id="19467" creationId="{E3537853-E5CE-4BEF-8529-7B0D8AFDC517}"/>
          </ac:spMkLst>
        </pc:spChg>
        <pc:grpChg chg="mod">
          <ac:chgData name="michał frużyński" userId="d00bdcf33b6f5189" providerId="LiveId" clId="{E7C869CD-8B6E-4477-A25B-F50D2B82732A}" dt="2021-01-18T18:09:37.014" v="934" actId="1076"/>
          <ac:grpSpMkLst>
            <pc:docMk/>
            <pc:sldMk cId="0" sldId="523"/>
            <ac:grpSpMk id="3" creationId="{6F0A22ED-6342-4CED-B7A3-A2C443F9191E}"/>
          </ac:grpSpMkLst>
        </pc:grpChg>
      </pc:sldChg>
      <pc:sldChg chg="addSp modSp mod">
        <pc:chgData name="michał frużyński" userId="d00bdcf33b6f5189" providerId="LiveId" clId="{E7C869CD-8B6E-4477-A25B-F50D2B82732A}" dt="2021-01-18T19:35:58.568" v="1273" actId="20577"/>
        <pc:sldMkLst>
          <pc:docMk/>
          <pc:sldMk cId="0" sldId="867"/>
        </pc:sldMkLst>
        <pc:spChg chg="mod">
          <ac:chgData name="michał frużyński" userId="d00bdcf33b6f5189" providerId="LiveId" clId="{E7C869CD-8B6E-4477-A25B-F50D2B82732A}" dt="2021-01-18T19:35:58.568" v="1273" actId="20577"/>
          <ac:spMkLst>
            <pc:docMk/>
            <pc:sldMk cId="0" sldId="867"/>
            <ac:spMk id="3" creationId="{CD95CA01-7F94-465B-8975-D498C841993D}"/>
          </ac:spMkLst>
        </pc:spChg>
        <pc:spChg chg="mod">
          <ac:chgData name="michał frużyński" userId="d00bdcf33b6f5189" providerId="LiveId" clId="{E7C869CD-8B6E-4477-A25B-F50D2B82732A}" dt="2021-01-18T19:12:15.398" v="1111" actId="20577"/>
          <ac:spMkLst>
            <pc:docMk/>
            <pc:sldMk cId="0" sldId="867"/>
            <ac:spMk id="24578" creationId="{77F92EE0-A63C-4C33-8B5A-859B856A989A}"/>
          </ac:spMkLst>
        </pc:spChg>
        <pc:picChg chg="add mod ord">
          <ac:chgData name="michał frużyński" userId="d00bdcf33b6f5189" providerId="LiveId" clId="{E7C869CD-8B6E-4477-A25B-F50D2B82732A}" dt="2021-01-18T19:22:09.705" v="1243" actId="1076"/>
          <ac:picMkLst>
            <pc:docMk/>
            <pc:sldMk cId="0" sldId="867"/>
            <ac:picMk id="4" creationId="{BB377C4F-E50A-4F2B-AE9B-C6CFF3966CBA}"/>
          </ac:picMkLst>
        </pc:picChg>
        <pc:picChg chg="add mod ord">
          <ac:chgData name="michał frużyński" userId="d00bdcf33b6f5189" providerId="LiveId" clId="{E7C869CD-8B6E-4477-A25B-F50D2B82732A}" dt="2021-01-18T19:22:12.112" v="1245" actId="1076"/>
          <ac:picMkLst>
            <pc:docMk/>
            <pc:sldMk cId="0" sldId="867"/>
            <ac:picMk id="6" creationId="{326CB4AB-B198-4F95-9BF9-5B4D329A9397}"/>
          </ac:picMkLst>
        </pc:picChg>
      </pc:sldChg>
      <pc:sldChg chg="modSp mod">
        <pc:chgData name="michał frużyński" userId="d00bdcf33b6f5189" providerId="LiveId" clId="{E7C869CD-8B6E-4477-A25B-F50D2B82732A}" dt="2021-01-18T18:47:42.438" v="988" actId="207"/>
        <pc:sldMkLst>
          <pc:docMk/>
          <pc:sldMk cId="2743408994" sldId="947"/>
        </pc:sldMkLst>
        <pc:graphicFrameChg chg="modGraphic">
          <ac:chgData name="michał frużyński" userId="d00bdcf33b6f5189" providerId="LiveId" clId="{E7C869CD-8B6E-4477-A25B-F50D2B82732A}" dt="2021-01-18T18:47:42.438" v="988" actId="207"/>
          <ac:graphicFrameMkLst>
            <pc:docMk/>
            <pc:sldMk cId="2743408994" sldId="947"/>
            <ac:graphicFrameMk id="7" creationId="{191B634D-161F-420A-AE70-342A3B29476D}"/>
          </ac:graphicFrameMkLst>
        </pc:graphicFrameChg>
      </pc:sldChg>
      <pc:sldChg chg="modSp mod">
        <pc:chgData name="michał frużyński" userId="d00bdcf33b6f5189" providerId="LiveId" clId="{E7C869CD-8B6E-4477-A25B-F50D2B82732A}" dt="2021-01-18T17:08:43.538" v="635" actId="1076"/>
        <pc:sldMkLst>
          <pc:docMk/>
          <pc:sldMk cId="2782556742" sldId="954"/>
        </pc:sldMkLst>
        <pc:picChg chg="mod">
          <ac:chgData name="michał frużyński" userId="d00bdcf33b6f5189" providerId="LiveId" clId="{E7C869CD-8B6E-4477-A25B-F50D2B82732A}" dt="2021-01-18T17:08:43.538" v="635" actId="1076"/>
          <ac:picMkLst>
            <pc:docMk/>
            <pc:sldMk cId="2782556742" sldId="954"/>
            <ac:picMk id="3075" creationId="{00000000-0000-0000-0000-000000000000}"/>
          </ac:picMkLst>
        </pc:picChg>
      </pc:sldChg>
      <pc:sldChg chg="modSp mod">
        <pc:chgData name="michał frużyński" userId="d00bdcf33b6f5189" providerId="LiveId" clId="{E7C869CD-8B6E-4477-A25B-F50D2B82732A}" dt="2021-01-18T17:09:46.409" v="636" actId="1076"/>
        <pc:sldMkLst>
          <pc:docMk/>
          <pc:sldMk cId="1821393489" sldId="956"/>
        </pc:sldMkLst>
        <pc:spChg chg="mod">
          <ac:chgData name="michał frużyński" userId="d00bdcf33b6f5189" providerId="LiveId" clId="{E7C869CD-8B6E-4477-A25B-F50D2B82732A}" dt="2021-01-18T17:09:46.409" v="636" actId="1076"/>
          <ac:spMkLst>
            <pc:docMk/>
            <pc:sldMk cId="1821393489" sldId="956"/>
            <ac:spMk id="2" creationId="{E729406B-E4C2-4043-A13E-BD0F6AEB0327}"/>
          </ac:spMkLst>
        </pc:spChg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1087019068" sldId="959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3524252584" sldId="960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2505531492" sldId="961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3073778111" sldId="963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3887542905" sldId="964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2330220182" sldId="965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2274055165" sldId="966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3939319251" sldId="967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3006947587" sldId="968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671660732" sldId="969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3851402295" sldId="970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3915628040" sldId="971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848757754" sldId="972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1780013857" sldId="973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2262106526" sldId="974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1436244895" sldId="992"/>
        </pc:sldMkLst>
      </pc:sldChg>
      <pc:sldChg chg="addSp modSp mod modAnim">
        <pc:chgData name="michał frużyński" userId="d00bdcf33b6f5189" providerId="LiveId" clId="{E7C869CD-8B6E-4477-A25B-F50D2B82732A}" dt="2021-01-18T18:45:07.943" v="964" actId="1076"/>
        <pc:sldMkLst>
          <pc:docMk/>
          <pc:sldMk cId="507603022" sldId="997"/>
        </pc:sldMkLst>
        <pc:spChg chg="add mod">
          <ac:chgData name="michał frużyński" userId="d00bdcf33b6f5189" providerId="LiveId" clId="{E7C869CD-8B6E-4477-A25B-F50D2B82732A}" dt="2021-01-18T18:45:07.943" v="964" actId="1076"/>
          <ac:spMkLst>
            <pc:docMk/>
            <pc:sldMk cId="507603022" sldId="997"/>
            <ac:spMk id="4" creationId="{F7AC664B-2796-4964-873B-F2B62EEA33C3}"/>
          </ac:spMkLst>
        </pc:spChg>
        <pc:graphicFrameChg chg="mod">
          <ac:chgData name="michał frużyński" userId="d00bdcf33b6f5189" providerId="LiveId" clId="{E7C869CD-8B6E-4477-A25B-F50D2B82732A}" dt="2021-01-18T18:44:31.790" v="947" actId="14100"/>
          <ac:graphicFrameMkLst>
            <pc:docMk/>
            <pc:sldMk cId="507603022" sldId="997"/>
            <ac:graphicFrameMk id="2" creationId="{00000000-0000-0000-0000-000000000000}"/>
          </ac:graphicFrameMkLst>
        </pc:graphicFrameChg>
      </pc:sldChg>
      <pc:sldChg chg="modSp mod">
        <pc:chgData name="michał frużyński" userId="d00bdcf33b6f5189" providerId="LiveId" clId="{E7C869CD-8B6E-4477-A25B-F50D2B82732A}" dt="2021-01-18T18:46:33.765" v="986" actId="1076"/>
        <pc:sldMkLst>
          <pc:docMk/>
          <pc:sldMk cId="2417886800" sldId="1000"/>
        </pc:sldMkLst>
        <pc:spChg chg="mod">
          <ac:chgData name="michał frużyński" userId="d00bdcf33b6f5189" providerId="LiveId" clId="{E7C869CD-8B6E-4477-A25B-F50D2B82732A}" dt="2021-01-18T18:46:33.765" v="986" actId="1076"/>
          <ac:spMkLst>
            <pc:docMk/>
            <pc:sldMk cId="2417886800" sldId="1000"/>
            <ac:spMk id="6147" creationId="{AA279E3E-1D5F-4B56-8ED1-4B7FB732D777}"/>
          </ac:spMkLst>
        </pc:spChg>
      </pc:sldChg>
      <pc:sldChg chg="modSp">
        <pc:chgData name="michał frużyński" userId="d00bdcf33b6f5189" providerId="LiveId" clId="{E7C869CD-8B6E-4477-A25B-F50D2B82732A}" dt="2021-01-18T17:14:29.685" v="761" actId="115"/>
        <pc:sldMkLst>
          <pc:docMk/>
          <pc:sldMk cId="1252991719" sldId="1004"/>
        </pc:sldMkLst>
        <pc:spChg chg="mod">
          <ac:chgData name="michał frużyński" userId="d00bdcf33b6f5189" providerId="LiveId" clId="{E7C869CD-8B6E-4477-A25B-F50D2B82732A}" dt="2021-01-18T17:11:07.833" v="638" actId="115"/>
          <ac:spMkLst>
            <pc:docMk/>
            <pc:sldMk cId="1252991719" sldId="1004"/>
            <ac:spMk id="13" creationId="{E2531115-91E1-4643-8C02-AC9D36741A44}"/>
          </ac:spMkLst>
        </pc:spChg>
        <pc:spChg chg="mod">
          <ac:chgData name="michał frużyński" userId="d00bdcf33b6f5189" providerId="LiveId" clId="{E7C869CD-8B6E-4477-A25B-F50D2B82732A}" dt="2021-01-18T17:14:29.685" v="761" actId="115"/>
          <ac:spMkLst>
            <pc:docMk/>
            <pc:sldMk cId="1252991719" sldId="1004"/>
            <ac:spMk id="48132" creationId="{AEE2B28D-86F1-4BCA-B81E-6C0CC0D9E4B9}"/>
          </ac:spMkLst>
        </pc:spChg>
      </pc:sldChg>
      <pc:sldChg chg="modSp">
        <pc:chgData name="michał frużyński" userId="d00bdcf33b6f5189" providerId="LiveId" clId="{E7C869CD-8B6E-4477-A25B-F50D2B82732A}" dt="2021-01-18T17:29:48.881" v="837" actId="208"/>
        <pc:sldMkLst>
          <pc:docMk/>
          <pc:sldMk cId="182658914" sldId="1012"/>
        </pc:sldMkLst>
        <pc:graphicFrameChg chg="mod">
          <ac:chgData name="michał frużyński" userId="d00bdcf33b6f5189" providerId="LiveId" clId="{E7C869CD-8B6E-4477-A25B-F50D2B82732A}" dt="2021-01-18T17:29:48.881" v="837" actId="208"/>
          <ac:graphicFrameMkLst>
            <pc:docMk/>
            <pc:sldMk cId="182658914" sldId="1012"/>
            <ac:graphicFrameMk id="7" creationId="{00000000-0000-0000-0000-000000000000}"/>
          </ac:graphicFrameMkLst>
        </pc:graphicFrameChg>
      </pc:sldChg>
      <pc:sldChg chg="modSp">
        <pc:chgData name="michał frużyński" userId="d00bdcf33b6f5189" providerId="LiveId" clId="{E7C869CD-8B6E-4477-A25B-F50D2B82732A}" dt="2021-01-18T17:20:49.967" v="768" actId="207"/>
        <pc:sldMkLst>
          <pc:docMk/>
          <pc:sldMk cId="332329817" sldId="1014"/>
        </pc:sldMkLst>
        <pc:graphicFrameChg chg="mod">
          <ac:chgData name="michał frużyński" userId="d00bdcf33b6f5189" providerId="LiveId" clId="{E7C869CD-8B6E-4477-A25B-F50D2B82732A}" dt="2021-01-18T17:20:49.967" v="768" actId="207"/>
          <ac:graphicFrameMkLst>
            <pc:docMk/>
            <pc:sldMk cId="332329817" sldId="1014"/>
            <ac:graphicFrameMk id="5" creationId="{6564E7F6-E217-4ED4-B647-0356D3B8B4A9}"/>
          </ac:graphicFrameMkLst>
        </pc:graphicFrameChg>
      </pc:sldChg>
      <pc:sldChg chg="modSp">
        <pc:chgData name="michał frużyński" userId="d00bdcf33b6f5189" providerId="LiveId" clId="{E7C869CD-8B6E-4477-A25B-F50D2B82732A}" dt="2021-01-18T17:23:59.900" v="783" actId="14100"/>
        <pc:sldMkLst>
          <pc:docMk/>
          <pc:sldMk cId="2479382499" sldId="1016"/>
        </pc:sldMkLst>
        <pc:spChg chg="mod">
          <ac:chgData name="michał frużyński" userId="d00bdcf33b6f5189" providerId="LiveId" clId="{E7C869CD-8B6E-4477-A25B-F50D2B82732A}" dt="2021-01-18T17:21:58.504" v="773" actId="1076"/>
          <ac:spMkLst>
            <pc:docMk/>
            <pc:sldMk cId="2479382499" sldId="1016"/>
            <ac:spMk id="10" creationId="{51F568B8-3651-4060-BEAA-4FCBE7D0CBA7}"/>
          </ac:spMkLst>
        </pc:spChg>
        <pc:spChg chg="mod">
          <ac:chgData name="michał frużyński" userId="d00bdcf33b6f5189" providerId="LiveId" clId="{E7C869CD-8B6E-4477-A25B-F50D2B82732A}" dt="2021-01-18T17:22:14.910" v="777" actId="1076"/>
          <ac:spMkLst>
            <pc:docMk/>
            <pc:sldMk cId="2479382499" sldId="1016"/>
            <ac:spMk id="14340" creationId="{F77C7712-66FF-493D-A0F3-4A7F903A1047}"/>
          </ac:spMkLst>
        </pc:spChg>
        <pc:picChg chg="mod">
          <ac:chgData name="michał frużyński" userId="d00bdcf33b6f5189" providerId="LiveId" clId="{E7C869CD-8B6E-4477-A25B-F50D2B82732A}" dt="2021-01-18T17:23:59.900" v="783" actId="14100"/>
          <ac:picMkLst>
            <pc:docMk/>
            <pc:sldMk cId="2479382499" sldId="1016"/>
            <ac:picMk id="2050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7:23:59.900" v="783" actId="14100"/>
          <ac:picMkLst>
            <pc:docMk/>
            <pc:sldMk cId="2479382499" sldId="1016"/>
            <ac:picMk id="2051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7:23:59.900" v="783" actId="14100"/>
          <ac:picMkLst>
            <pc:docMk/>
            <pc:sldMk cId="2479382499" sldId="1016"/>
            <ac:picMk id="2052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7:23:59.900" v="783" actId="14100"/>
          <ac:picMkLst>
            <pc:docMk/>
            <pc:sldMk cId="2479382499" sldId="1016"/>
            <ac:picMk id="2053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7:23:59.900" v="783" actId="14100"/>
          <ac:picMkLst>
            <pc:docMk/>
            <pc:sldMk cId="2479382499" sldId="1016"/>
            <ac:picMk id="2054" creationId="{00000000-0000-0000-0000-000000000000}"/>
          </ac:picMkLst>
        </pc:picChg>
      </pc:sldChg>
      <pc:sldChg chg="modSp">
        <pc:chgData name="michał frużyński" userId="d00bdcf33b6f5189" providerId="LiveId" clId="{E7C869CD-8B6E-4477-A25B-F50D2B82732A}" dt="2021-01-18T17:26:20.943" v="818" actId="1076"/>
        <pc:sldMkLst>
          <pc:docMk/>
          <pc:sldMk cId="859930985" sldId="1017"/>
        </pc:sldMkLst>
        <pc:spChg chg="mod">
          <ac:chgData name="michał frużyński" userId="d00bdcf33b6f5189" providerId="LiveId" clId="{E7C869CD-8B6E-4477-A25B-F50D2B82732A}" dt="2021-01-18T17:26:12.334" v="817" actId="20577"/>
          <ac:spMkLst>
            <pc:docMk/>
            <pc:sldMk cId="859930985" sldId="1017"/>
            <ac:spMk id="10" creationId="{51F568B8-3651-4060-BEAA-4FCBE7D0CBA7}"/>
          </ac:spMkLst>
        </pc:spChg>
        <pc:spChg chg="mod">
          <ac:chgData name="michał frużyński" userId="d00bdcf33b6f5189" providerId="LiveId" clId="{E7C869CD-8B6E-4477-A25B-F50D2B82732A}" dt="2021-01-18T17:26:20.943" v="818" actId="1076"/>
          <ac:spMkLst>
            <pc:docMk/>
            <pc:sldMk cId="859930985" sldId="1017"/>
            <ac:spMk id="14340" creationId="{F77C7712-66FF-493D-A0F3-4A7F903A1047}"/>
          </ac:spMkLst>
        </pc:spChg>
        <pc:picChg chg="mod">
          <ac:chgData name="michał frużyński" userId="d00bdcf33b6f5189" providerId="LiveId" clId="{E7C869CD-8B6E-4477-A25B-F50D2B82732A}" dt="2021-01-18T17:26:03.857" v="815" actId="1076"/>
          <ac:picMkLst>
            <pc:docMk/>
            <pc:sldMk cId="859930985" sldId="1017"/>
            <ac:picMk id="19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7:24:49.626" v="793" actId="1440"/>
          <ac:picMkLst>
            <pc:docMk/>
            <pc:sldMk cId="859930985" sldId="1017"/>
            <ac:picMk id="1026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7:25:57.264" v="814" actId="1076"/>
          <ac:picMkLst>
            <pc:docMk/>
            <pc:sldMk cId="859930985" sldId="1017"/>
            <ac:picMk id="1027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7:25:57.264" v="814" actId="1076"/>
          <ac:picMkLst>
            <pc:docMk/>
            <pc:sldMk cId="859930985" sldId="1017"/>
            <ac:picMk id="1028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7:26:03.857" v="815" actId="1076"/>
          <ac:picMkLst>
            <pc:docMk/>
            <pc:sldMk cId="859930985" sldId="1017"/>
            <ac:picMk id="1029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7:24:49.626" v="793" actId="1440"/>
          <ac:picMkLst>
            <pc:docMk/>
            <pc:sldMk cId="859930985" sldId="1017"/>
            <ac:picMk id="1030" creationId="{00000000-0000-0000-0000-000000000000}"/>
          </ac:picMkLst>
        </pc:picChg>
      </pc:sldChg>
      <pc:sldChg chg="modSp">
        <pc:chgData name="michał frużyński" userId="d00bdcf33b6f5189" providerId="LiveId" clId="{E7C869CD-8B6E-4477-A25B-F50D2B82732A}" dt="2021-01-18T18:57:02.059" v="991" actId="1076"/>
        <pc:sldMkLst>
          <pc:docMk/>
          <pc:sldMk cId="1956262273" sldId="1018"/>
        </pc:sldMkLst>
        <pc:spChg chg="mod">
          <ac:chgData name="michał frużyński" userId="d00bdcf33b6f5189" providerId="LiveId" clId="{E7C869CD-8B6E-4477-A25B-F50D2B82732A}" dt="2021-01-18T18:56:54.754" v="990" actId="1076"/>
          <ac:spMkLst>
            <pc:docMk/>
            <pc:sldMk cId="1956262273" sldId="1018"/>
            <ac:spMk id="12" creationId="{51F568B8-3651-4060-BEAA-4FCBE7D0CBA7}"/>
          </ac:spMkLst>
        </pc:spChg>
        <pc:spChg chg="mod">
          <ac:chgData name="michał frużyński" userId="d00bdcf33b6f5189" providerId="LiveId" clId="{E7C869CD-8B6E-4477-A25B-F50D2B82732A}" dt="2021-01-18T17:26:47.879" v="820" actId="1076"/>
          <ac:spMkLst>
            <pc:docMk/>
            <pc:sldMk cId="1956262273" sldId="1018"/>
            <ac:spMk id="14340" creationId="{F77C7712-66FF-493D-A0F3-4A7F903A1047}"/>
          </ac:spMkLst>
        </pc:spChg>
        <pc:picChg chg="mod">
          <ac:chgData name="michał frużyński" userId="d00bdcf33b6f5189" providerId="LiveId" clId="{E7C869CD-8B6E-4477-A25B-F50D2B82732A}" dt="2021-01-18T17:27:23.753" v="827" actId="14100"/>
          <ac:picMkLst>
            <pc:docMk/>
            <pc:sldMk cId="1956262273" sldId="1018"/>
            <ac:picMk id="11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8:57:02.059" v="991" actId="1076"/>
          <ac:picMkLst>
            <pc:docMk/>
            <pc:sldMk cId="1956262273" sldId="1018"/>
            <ac:picMk id="13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8:57:02.059" v="991" actId="1076"/>
          <ac:picMkLst>
            <pc:docMk/>
            <pc:sldMk cId="1956262273" sldId="1018"/>
            <ac:picMk id="14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7:27:12.184" v="825" actId="1440"/>
          <ac:picMkLst>
            <pc:docMk/>
            <pc:sldMk cId="1956262273" sldId="1018"/>
            <ac:picMk id="3075" creationId="{00000000-0000-0000-0000-000000000000}"/>
          </ac:picMkLst>
        </pc:picChg>
      </pc:sldChg>
      <pc:sldChg chg="modSp">
        <pc:chgData name="michał frużyński" userId="d00bdcf33b6f5189" providerId="LiveId" clId="{E7C869CD-8B6E-4477-A25B-F50D2B82732A}" dt="2021-01-18T19:00:29.139" v="1039" actId="1076"/>
        <pc:sldMkLst>
          <pc:docMk/>
          <pc:sldMk cId="357717658" sldId="1019"/>
        </pc:sldMkLst>
        <pc:spChg chg="mod">
          <ac:chgData name="michał frużyński" userId="d00bdcf33b6f5189" providerId="LiveId" clId="{E7C869CD-8B6E-4477-A25B-F50D2B82732A}" dt="2021-01-18T19:00:18.030" v="1036" actId="1076"/>
          <ac:spMkLst>
            <pc:docMk/>
            <pc:sldMk cId="357717658" sldId="1019"/>
            <ac:spMk id="9" creationId="{51F568B8-3651-4060-BEAA-4FCBE7D0CBA7}"/>
          </ac:spMkLst>
        </pc:spChg>
        <pc:spChg chg="mod">
          <ac:chgData name="michał frużyński" userId="d00bdcf33b6f5189" providerId="LiveId" clId="{E7C869CD-8B6E-4477-A25B-F50D2B82732A}" dt="2021-01-18T19:00:29.139" v="1039" actId="1076"/>
          <ac:spMkLst>
            <pc:docMk/>
            <pc:sldMk cId="357717658" sldId="1019"/>
            <ac:spMk id="14340" creationId="{F77C7712-66FF-493D-A0F3-4A7F903A1047}"/>
          </ac:spMkLst>
        </pc:spChg>
        <pc:picChg chg="mod">
          <ac:chgData name="michał frużyński" userId="d00bdcf33b6f5189" providerId="LiveId" clId="{E7C869CD-8B6E-4477-A25B-F50D2B82732A}" dt="2021-01-18T19:00:03.372" v="1033" actId="1076"/>
          <ac:picMkLst>
            <pc:docMk/>
            <pc:sldMk cId="357717658" sldId="1019"/>
            <ac:picMk id="11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8:59:57.656" v="1032" actId="1076"/>
          <ac:picMkLst>
            <pc:docMk/>
            <pc:sldMk cId="357717658" sldId="1019"/>
            <ac:picMk id="12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8:59:54.946" v="1031" actId="1076"/>
          <ac:picMkLst>
            <pc:docMk/>
            <pc:sldMk cId="357717658" sldId="1019"/>
            <ac:picMk id="13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8:59:51.398" v="1030" actId="1076"/>
          <ac:picMkLst>
            <pc:docMk/>
            <pc:sldMk cId="357717658" sldId="1019"/>
            <ac:picMk id="14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9:00:26.414" v="1038" actId="1076"/>
          <ac:picMkLst>
            <pc:docMk/>
            <pc:sldMk cId="357717658" sldId="1019"/>
            <ac:picMk id="3074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9:00:26.414" v="1038" actId="1076"/>
          <ac:picMkLst>
            <pc:docMk/>
            <pc:sldMk cId="357717658" sldId="1019"/>
            <ac:picMk id="3075" creationId="{00000000-0000-0000-0000-000000000000}"/>
          </ac:picMkLst>
        </pc:picChg>
      </pc:sldChg>
      <pc:sldChg chg="addSp delSp modSp add mod modAnim">
        <pc:chgData name="michał frużyński" userId="d00bdcf33b6f5189" providerId="LiveId" clId="{E7C869CD-8B6E-4477-A25B-F50D2B82732A}" dt="2021-01-18T17:05:02.319" v="634" actId="255"/>
        <pc:sldMkLst>
          <pc:docMk/>
          <pc:sldMk cId="1860633071" sldId="1020"/>
        </pc:sldMkLst>
        <pc:spChg chg="mod">
          <ac:chgData name="michał frużyński" userId="d00bdcf33b6f5189" providerId="LiveId" clId="{E7C869CD-8B6E-4477-A25B-F50D2B82732A}" dt="2021-01-18T16:06:01.116" v="7" actId="20577"/>
          <ac:spMkLst>
            <pc:docMk/>
            <pc:sldMk cId="1860633071" sldId="1020"/>
            <ac:spMk id="3" creationId="{AA279E3E-1D5F-4B56-8ED1-4B7FB732D777}"/>
          </ac:spMkLst>
        </pc:spChg>
        <pc:spChg chg="add mod">
          <ac:chgData name="michał frużyński" userId="d00bdcf33b6f5189" providerId="LiveId" clId="{E7C869CD-8B6E-4477-A25B-F50D2B82732A}" dt="2021-01-18T16:06:56.966" v="15"/>
          <ac:spMkLst>
            <pc:docMk/>
            <pc:sldMk cId="1860633071" sldId="1020"/>
            <ac:spMk id="5" creationId="{4EB32C60-4049-4CCF-BE50-C2084EE9DBB6}"/>
          </ac:spMkLst>
        </pc:spChg>
        <pc:spChg chg="add mod">
          <ac:chgData name="michał frużyński" userId="d00bdcf33b6f5189" providerId="LiveId" clId="{E7C869CD-8B6E-4477-A25B-F50D2B82732A}" dt="2021-01-18T16:06:56.966" v="15"/>
          <ac:spMkLst>
            <pc:docMk/>
            <pc:sldMk cId="1860633071" sldId="1020"/>
            <ac:spMk id="6" creationId="{032D1B9C-D057-4F59-9F5C-0FAB30AA39EE}"/>
          </ac:spMkLst>
        </pc:spChg>
        <pc:spChg chg="add mod">
          <ac:chgData name="michał frużyński" userId="d00bdcf33b6f5189" providerId="LiveId" clId="{E7C869CD-8B6E-4477-A25B-F50D2B82732A}" dt="2021-01-18T16:06:56.552" v="14"/>
          <ac:spMkLst>
            <pc:docMk/>
            <pc:sldMk cId="1860633071" sldId="1020"/>
            <ac:spMk id="8" creationId="{C91AE016-5CA4-4230-9B67-FC51E8C04E54}"/>
          </ac:spMkLst>
        </pc:spChg>
        <pc:spChg chg="add mod">
          <ac:chgData name="michał frużyński" userId="d00bdcf33b6f5189" providerId="LiveId" clId="{E7C869CD-8B6E-4477-A25B-F50D2B82732A}" dt="2021-01-18T16:06:56.552" v="14"/>
          <ac:spMkLst>
            <pc:docMk/>
            <pc:sldMk cId="1860633071" sldId="1020"/>
            <ac:spMk id="9" creationId="{8E8EBFDC-4284-478F-A51E-F67CE618B032}"/>
          </ac:spMkLst>
        </pc:spChg>
        <pc:spChg chg="add mod">
          <ac:chgData name="michał frużyński" userId="d00bdcf33b6f5189" providerId="LiveId" clId="{E7C869CD-8B6E-4477-A25B-F50D2B82732A}" dt="2021-01-18T16:06:56.194" v="13"/>
          <ac:spMkLst>
            <pc:docMk/>
            <pc:sldMk cId="1860633071" sldId="1020"/>
            <ac:spMk id="11" creationId="{E1B04D1C-C83F-4607-9700-49A9D9624347}"/>
          </ac:spMkLst>
        </pc:spChg>
        <pc:spChg chg="add mod">
          <ac:chgData name="michał frużyński" userId="d00bdcf33b6f5189" providerId="LiveId" clId="{E7C869CD-8B6E-4477-A25B-F50D2B82732A}" dt="2021-01-18T16:06:56.194" v="13"/>
          <ac:spMkLst>
            <pc:docMk/>
            <pc:sldMk cId="1860633071" sldId="1020"/>
            <ac:spMk id="12" creationId="{EE164E02-AF3A-429B-B1ED-A9692650B142}"/>
          </ac:spMkLst>
        </pc:spChg>
        <pc:spChg chg="add mod">
          <ac:chgData name="michał frużyński" userId="d00bdcf33b6f5189" providerId="LiveId" clId="{E7C869CD-8B6E-4477-A25B-F50D2B82732A}" dt="2021-01-18T16:06:55.836" v="12"/>
          <ac:spMkLst>
            <pc:docMk/>
            <pc:sldMk cId="1860633071" sldId="1020"/>
            <ac:spMk id="14" creationId="{57893C8C-0560-4704-8B9F-23AD24E39640}"/>
          </ac:spMkLst>
        </pc:spChg>
        <pc:spChg chg="add mod">
          <ac:chgData name="michał frużyński" userId="d00bdcf33b6f5189" providerId="LiveId" clId="{E7C869CD-8B6E-4477-A25B-F50D2B82732A}" dt="2021-01-18T16:06:55.836" v="12"/>
          <ac:spMkLst>
            <pc:docMk/>
            <pc:sldMk cId="1860633071" sldId="1020"/>
            <ac:spMk id="15" creationId="{8625A879-438F-473D-81B1-F59C0B6D903D}"/>
          </ac:spMkLst>
        </pc:spChg>
        <pc:grpChg chg="add mod">
          <ac:chgData name="michał frużyński" userId="d00bdcf33b6f5189" providerId="LiveId" clId="{E7C869CD-8B6E-4477-A25B-F50D2B82732A}" dt="2021-01-18T16:06:56.966" v="15"/>
          <ac:grpSpMkLst>
            <pc:docMk/>
            <pc:sldMk cId="1860633071" sldId="1020"/>
            <ac:grpSpMk id="4" creationId="{FA53A16A-A57B-46D0-9B18-B5F28114BAD2}"/>
          </ac:grpSpMkLst>
        </pc:grpChg>
        <pc:grpChg chg="add mod">
          <ac:chgData name="michał frużyński" userId="d00bdcf33b6f5189" providerId="LiveId" clId="{E7C869CD-8B6E-4477-A25B-F50D2B82732A}" dt="2021-01-18T16:06:56.552" v="14"/>
          <ac:grpSpMkLst>
            <pc:docMk/>
            <pc:sldMk cId="1860633071" sldId="1020"/>
            <ac:grpSpMk id="7" creationId="{FF96F578-EE85-4F17-84B1-77DE4A8BEA13}"/>
          </ac:grpSpMkLst>
        </pc:grpChg>
        <pc:grpChg chg="add mod">
          <ac:chgData name="michał frużyński" userId="d00bdcf33b6f5189" providerId="LiveId" clId="{E7C869CD-8B6E-4477-A25B-F50D2B82732A}" dt="2021-01-18T16:06:56.194" v="13"/>
          <ac:grpSpMkLst>
            <pc:docMk/>
            <pc:sldMk cId="1860633071" sldId="1020"/>
            <ac:grpSpMk id="10" creationId="{0294F260-D386-4786-AF91-22495B8A9BC7}"/>
          </ac:grpSpMkLst>
        </pc:grpChg>
        <pc:grpChg chg="add mod">
          <ac:chgData name="michał frużyński" userId="d00bdcf33b6f5189" providerId="LiveId" clId="{E7C869CD-8B6E-4477-A25B-F50D2B82732A}" dt="2021-01-18T16:06:55.836" v="12"/>
          <ac:grpSpMkLst>
            <pc:docMk/>
            <pc:sldMk cId="1860633071" sldId="1020"/>
            <ac:grpSpMk id="13" creationId="{20BF91C5-58D2-4CE8-AC4D-3D3E392BC54B}"/>
          </ac:grpSpMkLst>
        </pc:grpChg>
        <pc:graphicFrameChg chg="del">
          <ac:chgData name="michał frużyński" userId="d00bdcf33b6f5189" providerId="LiveId" clId="{E7C869CD-8B6E-4477-A25B-F50D2B82732A}" dt="2021-01-18T16:05:47.050" v="1" actId="478"/>
          <ac:graphicFrameMkLst>
            <pc:docMk/>
            <pc:sldMk cId="1860633071" sldId="1020"/>
            <ac:graphicFrameMk id="2" creationId="{00000000-0000-0000-0000-000000000000}"/>
          </ac:graphicFrameMkLst>
        </pc:graphicFrameChg>
        <pc:graphicFrameChg chg="add mod modGraphic">
          <ac:chgData name="michał frużyński" userId="d00bdcf33b6f5189" providerId="LiveId" clId="{E7C869CD-8B6E-4477-A25B-F50D2B82732A}" dt="2021-01-18T17:05:02.319" v="634" actId="255"/>
          <ac:graphicFrameMkLst>
            <pc:docMk/>
            <pc:sldMk cId="1860633071" sldId="1020"/>
            <ac:graphicFrameMk id="19" creationId="{671B9557-5AB7-4664-86E8-DD77EFD5EF64}"/>
          </ac:graphicFrameMkLst>
        </pc:graphicFrameChg>
      </pc:sldChg>
      <pc:sldChg chg="addSp delSp modSp add mod">
        <pc:chgData name="michał frużyński" userId="d00bdcf33b6f5189" providerId="LiveId" clId="{E7C869CD-8B6E-4477-A25B-F50D2B82732A}" dt="2021-01-18T17:36:40.375" v="933" actId="123"/>
        <pc:sldMkLst>
          <pc:docMk/>
          <pc:sldMk cId="1826374128" sldId="1021"/>
        </pc:sldMkLst>
        <pc:spChg chg="add mod">
          <ac:chgData name="michał frużyński" userId="d00bdcf33b6f5189" providerId="LiveId" clId="{E7C869CD-8B6E-4477-A25B-F50D2B82732A}" dt="2021-01-18T17:36:40.375" v="933" actId="123"/>
          <ac:spMkLst>
            <pc:docMk/>
            <pc:sldMk cId="1826374128" sldId="1021"/>
            <ac:spMk id="9" creationId="{D6476E91-0E0A-4C81-920D-D8B4D33ACA9F}"/>
          </ac:spMkLst>
        </pc:spChg>
        <pc:spChg chg="mod">
          <ac:chgData name="michał frużyński" userId="d00bdcf33b6f5189" providerId="LiveId" clId="{E7C869CD-8B6E-4477-A25B-F50D2B82732A}" dt="2021-01-18T17:34:22.057" v="864" actId="1076"/>
          <ac:spMkLst>
            <pc:docMk/>
            <pc:sldMk cId="1826374128" sldId="1021"/>
            <ac:spMk id="58372" creationId="{8B720F96-A1EE-4C78-AEAB-9BCC3B3C240B}"/>
          </ac:spMkLst>
        </pc:spChg>
        <pc:picChg chg="add mod">
          <ac:chgData name="michał frużyński" userId="d00bdcf33b6f5189" providerId="LiveId" clId="{E7C869CD-8B6E-4477-A25B-F50D2B82732A}" dt="2021-01-18T17:34:48.923" v="865" actId="1440"/>
          <ac:picMkLst>
            <pc:docMk/>
            <pc:sldMk cId="1826374128" sldId="1021"/>
            <ac:picMk id="4" creationId="{67A15CAF-11B3-4CD8-877A-12E16FFE54E4}"/>
          </ac:picMkLst>
        </pc:picChg>
        <pc:picChg chg="del mod">
          <ac:chgData name="michał frużyński" userId="d00bdcf33b6f5189" providerId="LiveId" clId="{E7C869CD-8B6E-4477-A25B-F50D2B82732A}" dt="2021-01-18T17:33:30.323" v="856" actId="478"/>
          <ac:picMkLst>
            <pc:docMk/>
            <pc:sldMk cId="1826374128" sldId="1021"/>
            <ac:picMk id="4098" creationId="{00000000-0000-0000-0000-000000000000}"/>
          </ac:picMkLst>
        </pc:picChg>
        <pc:picChg chg="del">
          <ac:chgData name="michał frużyński" userId="d00bdcf33b6f5189" providerId="LiveId" clId="{E7C869CD-8B6E-4477-A25B-F50D2B82732A}" dt="2021-01-18T17:33:30.902" v="857" actId="478"/>
          <ac:picMkLst>
            <pc:docMk/>
            <pc:sldMk cId="1826374128" sldId="1021"/>
            <ac:picMk id="4099" creationId="{00000000-0000-0000-0000-000000000000}"/>
          </ac:picMkLst>
        </pc:picChg>
        <pc:picChg chg="del">
          <ac:chgData name="michał frużyński" userId="d00bdcf33b6f5189" providerId="LiveId" clId="{E7C869CD-8B6E-4477-A25B-F50D2B82732A}" dt="2021-01-18T17:33:31.399" v="858" actId="478"/>
          <ac:picMkLst>
            <pc:docMk/>
            <pc:sldMk cId="1826374128" sldId="1021"/>
            <ac:picMk id="4100" creationId="{00000000-0000-0000-0000-000000000000}"/>
          </ac:picMkLst>
        </pc:picChg>
      </pc:sldChg>
      <pc:sldChg chg="add">
        <pc:chgData name="michał frużyński" userId="d00bdcf33b6f5189" providerId="LiveId" clId="{E7C869CD-8B6E-4477-A25B-F50D2B82732A}" dt="2021-01-18T19:09:44.305" v="1040" actId="2890"/>
        <pc:sldMkLst>
          <pc:docMk/>
          <pc:sldMk cId="3731947939" sldId="1022"/>
        </pc:sldMkLst>
      </pc:sldChg>
      <pc:sldChg chg="delSp modSp add mod">
        <pc:chgData name="michał frużyński" userId="d00bdcf33b6f5189" providerId="LiveId" clId="{E7C869CD-8B6E-4477-A25B-F50D2B82732A}" dt="2021-01-18T19:37:54.501" v="1353" actId="478"/>
        <pc:sldMkLst>
          <pc:docMk/>
          <pc:sldMk cId="2285724300" sldId="1023"/>
        </pc:sldMkLst>
        <pc:spChg chg="mod">
          <ac:chgData name="michał frużyński" userId="d00bdcf33b6f5189" providerId="LiveId" clId="{E7C869CD-8B6E-4477-A25B-F50D2B82732A}" dt="2021-01-18T19:36:20.264" v="1276" actId="14100"/>
          <ac:spMkLst>
            <pc:docMk/>
            <pc:sldMk cId="2285724300" sldId="1023"/>
            <ac:spMk id="3" creationId="{CD95CA01-7F94-465B-8975-D498C841993D}"/>
          </ac:spMkLst>
        </pc:spChg>
        <pc:spChg chg="mod">
          <ac:chgData name="michał frużyński" userId="d00bdcf33b6f5189" providerId="LiveId" clId="{E7C869CD-8B6E-4477-A25B-F50D2B82732A}" dt="2021-01-18T19:37:49.085" v="1350" actId="1076"/>
          <ac:spMkLst>
            <pc:docMk/>
            <pc:sldMk cId="2285724300" sldId="1023"/>
            <ac:spMk id="24578" creationId="{77F92EE0-A63C-4C33-8B5A-859B856A989A}"/>
          </ac:spMkLst>
        </pc:spChg>
        <pc:picChg chg="del mod">
          <ac:chgData name="michał frużyński" userId="d00bdcf33b6f5189" providerId="LiveId" clId="{E7C869CD-8B6E-4477-A25B-F50D2B82732A}" dt="2021-01-18T19:37:53.882" v="1352" actId="478"/>
          <ac:picMkLst>
            <pc:docMk/>
            <pc:sldMk cId="2285724300" sldId="1023"/>
            <ac:picMk id="4" creationId="{BB377C4F-E50A-4F2B-AE9B-C6CFF3966CBA}"/>
          </ac:picMkLst>
        </pc:picChg>
        <pc:picChg chg="del mod">
          <ac:chgData name="michał frużyński" userId="d00bdcf33b6f5189" providerId="LiveId" clId="{E7C869CD-8B6E-4477-A25B-F50D2B82732A}" dt="2021-01-18T19:37:54.501" v="1353" actId="478"/>
          <ac:picMkLst>
            <pc:docMk/>
            <pc:sldMk cId="2285724300" sldId="1023"/>
            <ac:picMk id="6" creationId="{326CB4AB-B198-4F95-9BF9-5B4D329A9397}"/>
          </ac:picMkLst>
        </pc:picChg>
      </pc:sldChg>
    </pc:docChg>
  </pc:docChgLst>
  <pc:docChgLst>
    <pc:chgData name="michał frużyński" userId="d00bdcf33b6f5189" providerId="LiveId" clId="{FB8DE4C4-5A2C-430B-803E-85F3C0100AC2}"/>
    <pc:docChg chg="undo redo custSel addSld delSld modSld sldOrd">
      <pc:chgData name="michał frużyński" userId="d00bdcf33b6f5189" providerId="LiveId" clId="{FB8DE4C4-5A2C-430B-803E-85F3C0100AC2}" dt="2022-01-18T19:58:25.235" v="2496"/>
      <pc:docMkLst>
        <pc:docMk/>
      </pc:docMkLst>
      <pc:sldChg chg="modSp mod">
        <pc:chgData name="michał frużyński" userId="d00bdcf33b6f5189" providerId="LiveId" clId="{FB8DE4C4-5A2C-430B-803E-85F3C0100AC2}" dt="2022-01-18T16:26:50.994" v="5" actId="1076"/>
        <pc:sldMkLst>
          <pc:docMk/>
          <pc:sldMk cId="0" sldId="717"/>
        </pc:sldMkLst>
        <pc:spChg chg="mod">
          <ac:chgData name="michał frużyński" userId="d00bdcf33b6f5189" providerId="LiveId" clId="{FB8DE4C4-5A2C-430B-803E-85F3C0100AC2}" dt="2022-01-18T16:26:47.078" v="4" actId="1076"/>
          <ac:spMkLst>
            <pc:docMk/>
            <pc:sldMk cId="0" sldId="717"/>
            <ac:spMk id="5" creationId="{9BADEC0A-812E-4168-A1DD-BAD3391D6B00}"/>
          </ac:spMkLst>
        </pc:spChg>
        <pc:spChg chg="mod">
          <ac:chgData name="michał frużyński" userId="d00bdcf33b6f5189" providerId="LiveId" clId="{FB8DE4C4-5A2C-430B-803E-85F3C0100AC2}" dt="2022-01-18T16:26:50.994" v="5" actId="1076"/>
          <ac:spMkLst>
            <pc:docMk/>
            <pc:sldMk cId="0" sldId="717"/>
            <ac:spMk id="6" creationId="{40C43B48-A5DE-44C9-8F26-E75856BE9A78}"/>
          </ac:spMkLst>
        </pc:spChg>
        <pc:graphicFrameChg chg="modGraphic">
          <ac:chgData name="michał frużyński" userId="d00bdcf33b6f5189" providerId="LiveId" clId="{FB8DE4C4-5A2C-430B-803E-85F3C0100AC2}" dt="2022-01-18T16:26:28.896" v="0" actId="20577"/>
          <ac:graphicFrameMkLst>
            <pc:docMk/>
            <pc:sldMk cId="0" sldId="717"/>
            <ac:graphicFrameMk id="4" creationId="{D3E76DC4-2F50-4F50-A923-C23355E29A3C}"/>
          </ac:graphicFrameMkLst>
        </pc:graphicFrameChg>
      </pc:sldChg>
      <pc:sldChg chg="modSp mod">
        <pc:chgData name="michał frużyński" userId="d00bdcf33b6f5189" providerId="LiveId" clId="{FB8DE4C4-5A2C-430B-803E-85F3C0100AC2}" dt="2022-01-18T19:28:33.849" v="2445" actId="20577"/>
        <pc:sldMkLst>
          <pc:docMk/>
          <pc:sldMk cId="3614753278" sldId="994"/>
        </pc:sldMkLst>
        <pc:spChg chg="mod">
          <ac:chgData name="michał frużyński" userId="d00bdcf33b6f5189" providerId="LiveId" clId="{FB8DE4C4-5A2C-430B-803E-85F3C0100AC2}" dt="2022-01-18T19:28:33.849" v="2445" actId="20577"/>
          <ac:spMkLst>
            <pc:docMk/>
            <pc:sldMk cId="3614753278" sldId="994"/>
            <ac:spMk id="2" creationId="{00000000-0000-0000-0000-000000000000}"/>
          </ac:spMkLst>
        </pc:spChg>
      </pc:sldChg>
      <pc:sldChg chg="modSp mod">
        <pc:chgData name="michał frużyński" userId="d00bdcf33b6f5189" providerId="LiveId" clId="{FB8DE4C4-5A2C-430B-803E-85F3C0100AC2}" dt="2022-01-18T19:29:39.269" v="2453" actId="207"/>
        <pc:sldMkLst>
          <pc:docMk/>
          <pc:sldMk cId="1860633071" sldId="1020"/>
        </pc:sldMkLst>
        <pc:graphicFrameChg chg="modGraphic">
          <ac:chgData name="michał frużyński" userId="d00bdcf33b6f5189" providerId="LiveId" clId="{FB8DE4C4-5A2C-430B-803E-85F3C0100AC2}" dt="2022-01-18T19:29:39.269" v="2453" actId="207"/>
          <ac:graphicFrameMkLst>
            <pc:docMk/>
            <pc:sldMk cId="1860633071" sldId="1020"/>
            <ac:graphicFrameMk id="19" creationId="{671B9557-5AB7-4664-86E8-DD77EFD5EF64}"/>
          </ac:graphicFrameMkLst>
        </pc:graphicFrameChg>
      </pc:sldChg>
      <pc:sldChg chg="addSp delSp modSp mod">
        <pc:chgData name="michał frużyński" userId="d00bdcf33b6f5189" providerId="LiveId" clId="{FB8DE4C4-5A2C-430B-803E-85F3C0100AC2}" dt="2022-01-18T16:48:00.669" v="36" actId="1076"/>
        <pc:sldMkLst>
          <pc:docMk/>
          <pc:sldMk cId="1147069082" sldId="1042"/>
        </pc:sldMkLst>
        <pc:picChg chg="del mod ord">
          <ac:chgData name="michał frużyński" userId="d00bdcf33b6f5189" providerId="LiveId" clId="{FB8DE4C4-5A2C-430B-803E-85F3C0100AC2}" dt="2022-01-18T16:46:19.069" v="24" actId="478"/>
          <ac:picMkLst>
            <pc:docMk/>
            <pc:sldMk cId="1147069082" sldId="1042"/>
            <ac:picMk id="3" creationId="{B2198E59-6602-44B3-ACB8-3468118AFA80}"/>
          </ac:picMkLst>
        </pc:picChg>
        <pc:picChg chg="add mod">
          <ac:chgData name="michał frużyński" userId="d00bdcf33b6f5189" providerId="LiveId" clId="{FB8DE4C4-5A2C-430B-803E-85F3C0100AC2}" dt="2022-01-18T16:47:32.052" v="30" actId="1076"/>
          <ac:picMkLst>
            <pc:docMk/>
            <pc:sldMk cId="1147069082" sldId="1042"/>
            <ac:picMk id="4" creationId="{56092817-CAE5-41A9-A483-98D4FAE847D8}"/>
          </ac:picMkLst>
        </pc:picChg>
        <pc:picChg chg="add del mod">
          <ac:chgData name="michał frużyński" userId="d00bdcf33b6f5189" providerId="LiveId" clId="{FB8DE4C4-5A2C-430B-803E-85F3C0100AC2}" dt="2022-01-18T16:47:45.439" v="34" actId="478"/>
          <ac:picMkLst>
            <pc:docMk/>
            <pc:sldMk cId="1147069082" sldId="1042"/>
            <ac:picMk id="8" creationId="{785649ED-F7D5-4074-BB1B-E82DFD2B06AE}"/>
          </ac:picMkLst>
        </pc:picChg>
        <pc:picChg chg="add mod">
          <ac:chgData name="michał frużyński" userId="d00bdcf33b6f5189" providerId="LiveId" clId="{FB8DE4C4-5A2C-430B-803E-85F3C0100AC2}" dt="2022-01-18T16:47:43.651" v="33" actId="1076"/>
          <ac:picMkLst>
            <pc:docMk/>
            <pc:sldMk cId="1147069082" sldId="1042"/>
            <ac:picMk id="9" creationId="{33F80168-D7F1-477F-A1A3-51087D0B188C}"/>
          </ac:picMkLst>
        </pc:picChg>
        <pc:picChg chg="add mod">
          <ac:chgData name="michał frużyński" userId="d00bdcf33b6f5189" providerId="LiveId" clId="{FB8DE4C4-5A2C-430B-803E-85F3C0100AC2}" dt="2022-01-18T16:48:00.669" v="36" actId="1076"/>
          <ac:picMkLst>
            <pc:docMk/>
            <pc:sldMk cId="1147069082" sldId="1042"/>
            <ac:picMk id="10" creationId="{BB48F894-19D8-41C6-8F75-9E4A5632A23C}"/>
          </ac:picMkLst>
        </pc:picChg>
        <pc:picChg chg="del">
          <ac:chgData name="michał frużyński" userId="d00bdcf33b6f5189" providerId="LiveId" clId="{FB8DE4C4-5A2C-430B-803E-85F3C0100AC2}" dt="2022-01-18T16:45:34.122" v="8" actId="478"/>
          <ac:picMkLst>
            <pc:docMk/>
            <pc:sldMk cId="1147069082" sldId="1042"/>
            <ac:picMk id="5122" creationId="{00000000-0000-0000-0000-000000000000}"/>
          </ac:picMkLst>
        </pc:picChg>
        <pc:picChg chg="del">
          <ac:chgData name="michał frużyński" userId="d00bdcf33b6f5189" providerId="LiveId" clId="{FB8DE4C4-5A2C-430B-803E-85F3C0100AC2}" dt="2022-01-18T16:45:34.919" v="9" actId="478"/>
          <ac:picMkLst>
            <pc:docMk/>
            <pc:sldMk cId="1147069082" sldId="1042"/>
            <ac:picMk id="5123" creationId="{00000000-0000-0000-0000-000000000000}"/>
          </ac:picMkLst>
        </pc:picChg>
      </pc:sldChg>
      <pc:sldChg chg="modSp mod">
        <pc:chgData name="michał frużyński" userId="d00bdcf33b6f5189" providerId="LiveId" clId="{FB8DE4C4-5A2C-430B-803E-85F3C0100AC2}" dt="2022-01-18T19:20:03.150" v="2399" actId="207"/>
        <pc:sldMkLst>
          <pc:docMk/>
          <pc:sldMk cId="4037494718" sldId="1043"/>
        </pc:sldMkLst>
        <pc:spChg chg="mod">
          <ac:chgData name="michał frużyński" userId="d00bdcf33b6f5189" providerId="LiveId" clId="{FB8DE4C4-5A2C-430B-803E-85F3C0100AC2}" dt="2022-01-18T19:20:03.150" v="2399" actId="207"/>
          <ac:spMkLst>
            <pc:docMk/>
            <pc:sldMk cId="4037494718" sldId="1043"/>
            <ac:spMk id="46084" creationId="{5F7B3845-63C0-4C91-869B-BB80F512755E}"/>
          </ac:spMkLst>
        </pc:spChg>
        <pc:spChg chg="mod">
          <ac:chgData name="michał frużyński" userId="d00bdcf33b6f5189" providerId="LiveId" clId="{FB8DE4C4-5A2C-430B-803E-85F3C0100AC2}" dt="2022-01-18T16:54:20.326" v="38" actId="20577"/>
          <ac:spMkLst>
            <pc:docMk/>
            <pc:sldMk cId="4037494718" sldId="1043"/>
            <ac:spMk id="134146" creationId="{2D5EEB45-6704-44D6-A508-E215EC6915DA}"/>
          </ac:spMkLst>
        </pc:spChg>
      </pc:sldChg>
      <pc:sldChg chg="addSp delSp modSp mod">
        <pc:chgData name="michał frużyński" userId="d00bdcf33b6f5189" providerId="LiveId" clId="{FB8DE4C4-5A2C-430B-803E-85F3C0100AC2}" dt="2022-01-18T18:12:48.673" v="1175" actId="1076"/>
        <pc:sldMkLst>
          <pc:docMk/>
          <pc:sldMk cId="1266020752" sldId="1044"/>
        </pc:sldMkLst>
        <pc:spChg chg="mod">
          <ac:chgData name="michał frużyński" userId="d00bdcf33b6f5189" providerId="LiveId" clId="{FB8DE4C4-5A2C-430B-803E-85F3C0100AC2}" dt="2022-01-18T17:25:23.286" v="504" actId="20577"/>
          <ac:spMkLst>
            <pc:docMk/>
            <pc:sldMk cId="1266020752" sldId="1044"/>
            <ac:spMk id="2" creationId="{00000000-0000-0000-0000-000000000000}"/>
          </ac:spMkLst>
        </pc:spChg>
        <pc:spChg chg="mod">
          <ac:chgData name="michał frużyński" userId="d00bdcf33b6f5189" providerId="LiveId" clId="{FB8DE4C4-5A2C-430B-803E-85F3C0100AC2}" dt="2022-01-18T18:05:34.071" v="1122" actId="1076"/>
          <ac:spMkLst>
            <pc:docMk/>
            <pc:sldMk cId="1266020752" sldId="1044"/>
            <ac:spMk id="3" creationId="{00000000-0000-0000-0000-000000000000}"/>
          </ac:spMkLst>
        </pc:spChg>
        <pc:spChg chg="mod">
          <ac:chgData name="michał frużyński" userId="d00bdcf33b6f5189" providerId="LiveId" clId="{FB8DE4C4-5A2C-430B-803E-85F3C0100AC2}" dt="2022-01-18T18:12:38.297" v="1173" actId="1076"/>
          <ac:spMkLst>
            <pc:docMk/>
            <pc:sldMk cId="1266020752" sldId="1044"/>
            <ac:spMk id="4" creationId="{00000000-0000-0000-0000-000000000000}"/>
          </ac:spMkLst>
        </pc:spChg>
        <pc:spChg chg="add del mod">
          <ac:chgData name="michał frużyński" userId="d00bdcf33b6f5189" providerId="LiveId" clId="{FB8DE4C4-5A2C-430B-803E-85F3C0100AC2}" dt="2022-01-18T17:28:35.527" v="580" actId="21"/>
          <ac:spMkLst>
            <pc:docMk/>
            <pc:sldMk cId="1266020752" sldId="1044"/>
            <ac:spMk id="10" creationId="{9068C019-E130-4CAD-8141-A34E51B33C4B}"/>
          </ac:spMkLst>
        </pc:spChg>
        <pc:spChg chg="add del mod">
          <ac:chgData name="michał frużyński" userId="d00bdcf33b6f5189" providerId="LiveId" clId="{FB8DE4C4-5A2C-430B-803E-85F3C0100AC2}" dt="2022-01-18T17:36:20.971" v="711" actId="21"/>
          <ac:spMkLst>
            <pc:docMk/>
            <pc:sldMk cId="1266020752" sldId="1044"/>
            <ac:spMk id="11" creationId="{0DBC3C03-B3CF-4E82-9946-37C0BB55392E}"/>
          </ac:spMkLst>
        </pc:spChg>
        <pc:spChg chg="add mod">
          <ac:chgData name="michał frużyński" userId="d00bdcf33b6f5189" providerId="LiveId" clId="{FB8DE4C4-5A2C-430B-803E-85F3C0100AC2}" dt="2022-01-18T18:12:31.275" v="1172" actId="1076"/>
          <ac:spMkLst>
            <pc:docMk/>
            <pc:sldMk cId="1266020752" sldId="1044"/>
            <ac:spMk id="12" creationId="{8B552FDA-A8F1-45A9-8865-D09373DF5AAD}"/>
          </ac:spMkLst>
        </pc:spChg>
        <pc:spChg chg="add del mod">
          <ac:chgData name="michał frużyński" userId="d00bdcf33b6f5189" providerId="LiveId" clId="{FB8DE4C4-5A2C-430B-803E-85F3C0100AC2}" dt="2022-01-18T17:56:31.199" v="985" actId="478"/>
          <ac:spMkLst>
            <pc:docMk/>
            <pc:sldMk cId="1266020752" sldId="1044"/>
            <ac:spMk id="14" creationId="{BB58B791-6CB0-4477-9838-0F182323AF4B}"/>
          </ac:spMkLst>
        </pc:spChg>
        <pc:spChg chg="add mod">
          <ac:chgData name="michał frużyński" userId="d00bdcf33b6f5189" providerId="LiveId" clId="{FB8DE4C4-5A2C-430B-803E-85F3C0100AC2}" dt="2022-01-18T18:12:17.173" v="1170" actId="1076"/>
          <ac:spMkLst>
            <pc:docMk/>
            <pc:sldMk cId="1266020752" sldId="1044"/>
            <ac:spMk id="16" creationId="{61A48285-704A-486A-8A57-AE9E796FFE88}"/>
          </ac:spMkLst>
        </pc:spChg>
        <pc:spChg chg="add del mod">
          <ac:chgData name="michał frużyński" userId="d00bdcf33b6f5189" providerId="LiveId" clId="{FB8DE4C4-5A2C-430B-803E-85F3C0100AC2}" dt="2022-01-18T18:12:10.745" v="1169" actId="114"/>
          <ac:spMkLst>
            <pc:docMk/>
            <pc:sldMk cId="1266020752" sldId="1044"/>
            <ac:spMk id="18" creationId="{FBEDCA80-95BE-4082-9552-EEA5C660AFA5}"/>
          </ac:spMkLst>
        </pc:spChg>
        <pc:graphicFrameChg chg="add del mod">
          <ac:chgData name="michał frużyński" userId="d00bdcf33b6f5189" providerId="LiveId" clId="{FB8DE4C4-5A2C-430B-803E-85F3C0100AC2}" dt="2022-01-18T17:20:10.176" v="422"/>
          <ac:graphicFrameMkLst>
            <pc:docMk/>
            <pc:sldMk cId="1266020752" sldId="1044"/>
            <ac:graphicFrameMk id="6" creationId="{D0196119-4399-4ADA-8733-A4722B320B3C}"/>
          </ac:graphicFrameMkLst>
        </pc:graphicFrameChg>
        <pc:picChg chg="del mod">
          <ac:chgData name="michał frużyński" userId="d00bdcf33b6f5189" providerId="LiveId" clId="{FB8DE4C4-5A2C-430B-803E-85F3C0100AC2}" dt="2022-01-18T17:56:27.428" v="983" actId="478"/>
          <ac:picMkLst>
            <pc:docMk/>
            <pc:sldMk cId="1266020752" sldId="1044"/>
            <ac:picMk id="5" creationId="{00000000-0000-0000-0000-000000000000}"/>
          </ac:picMkLst>
        </pc:picChg>
        <pc:picChg chg="del mod">
          <ac:chgData name="michał frużyński" userId="d00bdcf33b6f5189" providerId="LiveId" clId="{FB8DE4C4-5A2C-430B-803E-85F3C0100AC2}" dt="2022-01-18T17:56:28.044" v="984" actId="478"/>
          <ac:picMkLst>
            <pc:docMk/>
            <pc:sldMk cId="1266020752" sldId="1044"/>
            <ac:picMk id="9" creationId="{00000000-0000-0000-0000-000000000000}"/>
          </ac:picMkLst>
        </pc:picChg>
        <pc:picChg chg="add mod modCrop">
          <ac:chgData name="michał frużyński" userId="d00bdcf33b6f5189" providerId="LiveId" clId="{FB8DE4C4-5A2C-430B-803E-85F3C0100AC2}" dt="2022-01-18T18:12:48.673" v="1175" actId="1076"/>
          <ac:picMkLst>
            <pc:docMk/>
            <pc:sldMk cId="1266020752" sldId="1044"/>
            <ac:picMk id="20" creationId="{53B733A5-EE8F-4A3E-A177-BAB566015C87}"/>
          </ac:picMkLst>
        </pc:picChg>
        <pc:picChg chg="add mod">
          <ac:chgData name="michał frużyński" userId="d00bdcf33b6f5189" providerId="LiveId" clId="{FB8DE4C4-5A2C-430B-803E-85F3C0100AC2}" dt="2022-01-18T18:12:41.325" v="1174" actId="1076"/>
          <ac:picMkLst>
            <pc:docMk/>
            <pc:sldMk cId="1266020752" sldId="1044"/>
            <ac:picMk id="22" creationId="{A9B38A1D-4D67-4439-B5CE-675E9C993348}"/>
          </ac:picMkLst>
        </pc:picChg>
      </pc:sldChg>
      <pc:sldChg chg="addSp delSp modSp mod">
        <pc:chgData name="michał frużyński" userId="d00bdcf33b6f5189" providerId="LiveId" clId="{FB8DE4C4-5A2C-430B-803E-85F3C0100AC2}" dt="2022-01-18T18:57:33.214" v="2070" actId="20577"/>
        <pc:sldMkLst>
          <pc:docMk/>
          <pc:sldMk cId="306659889" sldId="1045"/>
        </pc:sldMkLst>
        <pc:spChg chg="mod">
          <ac:chgData name="michał frużyński" userId="d00bdcf33b6f5189" providerId="LiveId" clId="{FB8DE4C4-5A2C-430B-803E-85F3C0100AC2}" dt="2022-01-18T18:14:00.325" v="1181" actId="20577"/>
          <ac:spMkLst>
            <pc:docMk/>
            <pc:sldMk cId="306659889" sldId="1045"/>
            <ac:spMk id="4" creationId="{76E20FCE-4BB7-4B6B-A665-6F39694EAFCA}"/>
          </ac:spMkLst>
        </pc:spChg>
        <pc:spChg chg="del mod">
          <ac:chgData name="michał frużyński" userId="d00bdcf33b6f5189" providerId="LiveId" clId="{FB8DE4C4-5A2C-430B-803E-85F3C0100AC2}" dt="2022-01-18T17:28:31.169" v="579" actId="478"/>
          <ac:spMkLst>
            <pc:docMk/>
            <pc:sldMk cId="306659889" sldId="1045"/>
            <ac:spMk id="5" creationId="{90460498-C616-427E-B678-BC12A49DE2D1}"/>
          </ac:spMkLst>
        </pc:spChg>
        <pc:spChg chg="add del mod">
          <ac:chgData name="michał frużyński" userId="d00bdcf33b6f5189" providerId="LiveId" clId="{FB8DE4C4-5A2C-430B-803E-85F3C0100AC2}" dt="2022-01-18T17:36:48.112" v="715" actId="478"/>
          <ac:spMkLst>
            <pc:docMk/>
            <pc:sldMk cId="306659889" sldId="1045"/>
            <ac:spMk id="6" creationId="{7E8421C7-423F-4AD6-A52E-94918368B0CD}"/>
          </ac:spMkLst>
        </pc:spChg>
        <pc:spChg chg="add mod">
          <ac:chgData name="michał frużyński" userId="d00bdcf33b6f5189" providerId="LiveId" clId="{FB8DE4C4-5A2C-430B-803E-85F3C0100AC2}" dt="2022-01-18T18:07:02.901" v="1137" actId="14100"/>
          <ac:spMkLst>
            <pc:docMk/>
            <pc:sldMk cId="306659889" sldId="1045"/>
            <ac:spMk id="7" creationId="{CEC073CE-8E11-439A-9931-A875B4BE5497}"/>
          </ac:spMkLst>
        </pc:spChg>
        <pc:spChg chg="add mod">
          <ac:chgData name="michał frużyński" userId="d00bdcf33b6f5189" providerId="LiveId" clId="{FB8DE4C4-5A2C-430B-803E-85F3C0100AC2}" dt="2022-01-18T18:06:58.675" v="1136" actId="14100"/>
          <ac:spMkLst>
            <pc:docMk/>
            <pc:sldMk cId="306659889" sldId="1045"/>
            <ac:spMk id="9" creationId="{ECCE126F-236F-4C4E-8E3C-BCB990D099EA}"/>
          </ac:spMkLst>
        </pc:spChg>
        <pc:spChg chg="add mod">
          <ac:chgData name="michał frużyński" userId="d00bdcf33b6f5189" providerId="LiveId" clId="{FB8DE4C4-5A2C-430B-803E-85F3C0100AC2}" dt="2022-01-18T18:00:26.799" v="1047" actId="1076"/>
          <ac:spMkLst>
            <pc:docMk/>
            <pc:sldMk cId="306659889" sldId="1045"/>
            <ac:spMk id="11" creationId="{FE1A5790-9D38-4F92-9194-A15536CC5FC2}"/>
          </ac:spMkLst>
        </pc:spChg>
        <pc:spChg chg="mod">
          <ac:chgData name="michał frużyński" userId="d00bdcf33b6f5189" providerId="LiveId" clId="{FB8DE4C4-5A2C-430B-803E-85F3C0100AC2}" dt="2022-01-18T18:57:33.214" v="2070" actId="20577"/>
          <ac:spMkLst>
            <pc:docMk/>
            <pc:sldMk cId="306659889" sldId="1045"/>
            <ac:spMk id="67589" creationId="{7FF28223-5525-4A60-8E96-7C2BC2040A82}"/>
          </ac:spMkLst>
        </pc:spChg>
        <pc:picChg chg="del">
          <ac:chgData name="michał frużyński" userId="d00bdcf33b6f5189" providerId="LiveId" clId="{FB8DE4C4-5A2C-430B-803E-85F3C0100AC2}" dt="2022-01-18T17:59:18.531" v="1032" actId="478"/>
          <ac:picMkLst>
            <pc:docMk/>
            <pc:sldMk cId="306659889" sldId="1045"/>
            <ac:picMk id="2" creationId="{00000000-0000-0000-0000-000000000000}"/>
          </ac:picMkLst>
        </pc:picChg>
        <pc:picChg chg="add mod">
          <ac:chgData name="michał frużyński" userId="d00bdcf33b6f5189" providerId="LiveId" clId="{FB8DE4C4-5A2C-430B-803E-85F3C0100AC2}" dt="2022-01-18T18:11:37.007" v="1166" actId="1076"/>
          <ac:picMkLst>
            <pc:docMk/>
            <pc:sldMk cId="306659889" sldId="1045"/>
            <ac:picMk id="12" creationId="{45E1C217-342A-4094-8949-A3EE9E0AA408}"/>
          </ac:picMkLst>
        </pc:picChg>
        <pc:picChg chg="add del mod">
          <ac:chgData name="michał frużyński" userId="d00bdcf33b6f5189" providerId="LiveId" clId="{FB8DE4C4-5A2C-430B-803E-85F3C0100AC2}" dt="2022-01-18T18:11:30.970" v="1164" actId="478"/>
          <ac:picMkLst>
            <pc:docMk/>
            <pc:sldMk cId="306659889" sldId="1045"/>
            <ac:picMk id="14" creationId="{762A6322-220C-4350-962C-A55EF5C2B79C}"/>
          </ac:picMkLst>
        </pc:picChg>
      </pc:sldChg>
      <pc:sldChg chg="addSp delSp modSp mod">
        <pc:chgData name="michał frużyński" userId="d00bdcf33b6f5189" providerId="LiveId" clId="{FB8DE4C4-5A2C-430B-803E-85F3C0100AC2}" dt="2022-01-18T18:57:18.980" v="2024" actId="20577"/>
        <pc:sldMkLst>
          <pc:docMk/>
          <pc:sldMk cId="175211617" sldId="1046"/>
        </pc:sldMkLst>
        <pc:spChg chg="add mod">
          <ac:chgData name="michał frużyński" userId="d00bdcf33b6f5189" providerId="LiveId" clId="{FB8DE4C4-5A2C-430B-803E-85F3C0100AC2}" dt="2022-01-18T18:28:37.752" v="1590" actId="1076"/>
          <ac:spMkLst>
            <pc:docMk/>
            <pc:sldMk cId="175211617" sldId="1046"/>
            <ac:spMk id="7" creationId="{83EC645F-1E6E-4710-B7C8-1418B7CF7F83}"/>
          </ac:spMkLst>
        </pc:spChg>
        <pc:spChg chg="mod">
          <ac:chgData name="michał frużyński" userId="d00bdcf33b6f5189" providerId="LiveId" clId="{FB8DE4C4-5A2C-430B-803E-85F3C0100AC2}" dt="2022-01-18T18:30:57.706" v="1607"/>
          <ac:spMkLst>
            <pc:docMk/>
            <pc:sldMk cId="175211617" sldId="1046"/>
            <ac:spMk id="52226" creationId="{26BC7AE1-A31B-4ACA-AF7A-74548EE5D4B4}"/>
          </ac:spMkLst>
        </pc:spChg>
        <pc:spChg chg="mod">
          <ac:chgData name="michał frużyński" userId="d00bdcf33b6f5189" providerId="LiveId" clId="{FB8DE4C4-5A2C-430B-803E-85F3C0100AC2}" dt="2022-01-18T18:57:18.980" v="2024" actId="20577"/>
          <ac:spMkLst>
            <pc:docMk/>
            <pc:sldMk cId="175211617" sldId="1046"/>
            <ac:spMk id="52227" creationId="{014A61C6-E53F-40FE-971D-983EF1DB60F3}"/>
          </ac:spMkLst>
        </pc:spChg>
        <pc:picChg chg="add mod modCrop">
          <ac:chgData name="michał frużyński" userId="d00bdcf33b6f5189" providerId="LiveId" clId="{FB8DE4C4-5A2C-430B-803E-85F3C0100AC2}" dt="2022-01-18T18:34:06.762" v="1670" actId="732"/>
          <ac:picMkLst>
            <pc:docMk/>
            <pc:sldMk cId="175211617" sldId="1046"/>
            <ac:picMk id="4" creationId="{54B20C46-E559-4BD0-874D-9D9C417974F1}"/>
          </ac:picMkLst>
        </pc:picChg>
        <pc:picChg chg="del">
          <ac:chgData name="michał frużyński" userId="d00bdcf33b6f5189" providerId="LiveId" clId="{FB8DE4C4-5A2C-430B-803E-85F3C0100AC2}" dt="2022-01-18T18:19:38.570" v="1272" actId="478"/>
          <ac:picMkLst>
            <pc:docMk/>
            <pc:sldMk cId="175211617" sldId="1046"/>
            <ac:picMk id="8" creationId="{00000000-0000-0000-0000-000000000000}"/>
          </ac:picMkLst>
        </pc:picChg>
        <pc:picChg chg="del">
          <ac:chgData name="michał frużyński" userId="d00bdcf33b6f5189" providerId="LiveId" clId="{FB8DE4C4-5A2C-430B-803E-85F3C0100AC2}" dt="2022-01-18T18:19:37.977" v="1271" actId="478"/>
          <ac:picMkLst>
            <pc:docMk/>
            <pc:sldMk cId="175211617" sldId="1046"/>
            <ac:picMk id="14339" creationId="{00000000-0000-0000-0000-000000000000}"/>
          </ac:picMkLst>
        </pc:picChg>
      </pc:sldChg>
      <pc:sldChg chg="del">
        <pc:chgData name="michał frużyński" userId="d00bdcf33b6f5189" providerId="LiveId" clId="{FB8DE4C4-5A2C-430B-803E-85F3C0100AC2}" dt="2022-01-18T18:36:35.477" v="1701" actId="47"/>
        <pc:sldMkLst>
          <pc:docMk/>
          <pc:sldMk cId="3487542487" sldId="1047"/>
        </pc:sldMkLst>
      </pc:sldChg>
      <pc:sldChg chg="modSp mod">
        <pc:chgData name="michał frużyński" userId="d00bdcf33b6f5189" providerId="LiveId" clId="{FB8DE4C4-5A2C-430B-803E-85F3C0100AC2}" dt="2022-01-18T19:01:57.885" v="2184" actId="1076"/>
        <pc:sldMkLst>
          <pc:docMk/>
          <pc:sldMk cId="1203618106" sldId="1048"/>
        </pc:sldMkLst>
        <pc:spChg chg="mod">
          <ac:chgData name="michał frużyński" userId="d00bdcf33b6f5189" providerId="LiveId" clId="{FB8DE4C4-5A2C-430B-803E-85F3C0100AC2}" dt="2022-01-18T19:01:57.885" v="2184" actId="1076"/>
          <ac:spMkLst>
            <pc:docMk/>
            <pc:sldMk cId="1203618106" sldId="1048"/>
            <ac:spMk id="2" creationId="{BB2BE7A7-033D-4450-A4F6-5E1E19B2C8E1}"/>
          </ac:spMkLst>
        </pc:spChg>
        <pc:spChg chg="mod">
          <ac:chgData name="michał frużyński" userId="d00bdcf33b6f5189" providerId="LiveId" clId="{FB8DE4C4-5A2C-430B-803E-85F3C0100AC2}" dt="2022-01-18T19:01:54.731" v="2183" actId="1076"/>
          <ac:spMkLst>
            <pc:docMk/>
            <pc:sldMk cId="1203618106" sldId="1048"/>
            <ac:spMk id="3" creationId="{9B93FE8F-E960-4548-BE90-78626414A27B}"/>
          </ac:spMkLst>
        </pc:spChg>
      </pc:sldChg>
      <pc:sldChg chg="addSp delSp modSp mod">
        <pc:chgData name="michał frużyński" userId="d00bdcf33b6f5189" providerId="LiveId" clId="{FB8DE4C4-5A2C-430B-803E-85F3C0100AC2}" dt="2022-01-18T18:51:19.646" v="1886" actId="1076"/>
        <pc:sldMkLst>
          <pc:docMk/>
          <pc:sldMk cId="2467278233" sldId="1049"/>
        </pc:sldMkLst>
        <pc:spChg chg="mod">
          <ac:chgData name="michał frużyński" userId="d00bdcf33b6f5189" providerId="LiveId" clId="{FB8DE4C4-5A2C-430B-803E-85F3C0100AC2}" dt="2022-01-18T18:51:12.161" v="1882" actId="1076"/>
          <ac:spMkLst>
            <pc:docMk/>
            <pc:sldMk cId="2467278233" sldId="1049"/>
            <ac:spMk id="2" creationId="{5E058093-561F-4C25-BFF9-5A9E131F5468}"/>
          </ac:spMkLst>
        </pc:spChg>
        <pc:spChg chg="mod">
          <ac:chgData name="michał frużyński" userId="d00bdcf33b6f5189" providerId="LiveId" clId="{FB8DE4C4-5A2C-430B-803E-85F3C0100AC2}" dt="2022-01-18T18:40:07.650" v="1727" actId="20577"/>
          <ac:spMkLst>
            <pc:docMk/>
            <pc:sldMk cId="2467278233" sldId="1049"/>
            <ac:spMk id="139266" creationId="{66395141-6AD1-49B7-97E9-773920953D96}"/>
          </ac:spMkLst>
        </pc:spChg>
        <pc:picChg chg="add mod modCrop">
          <ac:chgData name="michał frużyński" userId="d00bdcf33b6f5189" providerId="LiveId" clId="{FB8DE4C4-5A2C-430B-803E-85F3C0100AC2}" dt="2022-01-18T18:51:13.023" v="1883" actId="1076"/>
          <ac:picMkLst>
            <pc:docMk/>
            <pc:sldMk cId="2467278233" sldId="1049"/>
            <ac:picMk id="5" creationId="{09CA6E55-4891-451D-8284-6067D4A7302F}"/>
          </ac:picMkLst>
        </pc:picChg>
        <pc:picChg chg="add mod modCrop">
          <ac:chgData name="michał frużyński" userId="d00bdcf33b6f5189" providerId="LiveId" clId="{FB8DE4C4-5A2C-430B-803E-85F3C0100AC2}" dt="2022-01-18T18:51:19.646" v="1886" actId="1076"/>
          <ac:picMkLst>
            <pc:docMk/>
            <pc:sldMk cId="2467278233" sldId="1049"/>
            <ac:picMk id="7" creationId="{41B0683B-5137-4812-BE61-F0D7DC05A4EF}"/>
          </ac:picMkLst>
        </pc:picChg>
        <pc:picChg chg="del">
          <ac:chgData name="michał frużyński" userId="d00bdcf33b6f5189" providerId="LiveId" clId="{FB8DE4C4-5A2C-430B-803E-85F3C0100AC2}" dt="2022-01-18T18:40:12.010" v="1729" actId="478"/>
          <ac:picMkLst>
            <pc:docMk/>
            <pc:sldMk cId="2467278233" sldId="1049"/>
            <ac:picMk id="2050" creationId="{00000000-0000-0000-0000-000000000000}"/>
          </ac:picMkLst>
        </pc:picChg>
        <pc:picChg chg="del">
          <ac:chgData name="michał frużyński" userId="d00bdcf33b6f5189" providerId="LiveId" clId="{FB8DE4C4-5A2C-430B-803E-85F3C0100AC2}" dt="2022-01-18T18:40:11.534" v="1728" actId="478"/>
          <ac:picMkLst>
            <pc:docMk/>
            <pc:sldMk cId="2467278233" sldId="1049"/>
            <ac:picMk id="2051" creationId="{00000000-0000-0000-0000-000000000000}"/>
          </ac:picMkLst>
        </pc:picChg>
        <pc:picChg chg="del">
          <ac:chgData name="michał frużyński" userId="d00bdcf33b6f5189" providerId="LiveId" clId="{FB8DE4C4-5A2C-430B-803E-85F3C0100AC2}" dt="2022-01-18T18:40:12.532" v="1730" actId="478"/>
          <ac:picMkLst>
            <pc:docMk/>
            <pc:sldMk cId="2467278233" sldId="1049"/>
            <ac:picMk id="12290" creationId="{00000000-0000-0000-0000-000000000000}"/>
          </ac:picMkLst>
        </pc:picChg>
        <pc:picChg chg="del">
          <ac:chgData name="michał frużyński" userId="d00bdcf33b6f5189" providerId="LiveId" clId="{FB8DE4C4-5A2C-430B-803E-85F3C0100AC2}" dt="2022-01-18T18:40:12.916" v="1731" actId="478"/>
          <ac:picMkLst>
            <pc:docMk/>
            <pc:sldMk cId="2467278233" sldId="1049"/>
            <ac:picMk id="12291" creationId="{00000000-0000-0000-0000-000000000000}"/>
          </ac:picMkLst>
        </pc:picChg>
      </pc:sldChg>
      <pc:sldChg chg="del">
        <pc:chgData name="michał frużyński" userId="d00bdcf33b6f5189" providerId="LiveId" clId="{FB8DE4C4-5A2C-430B-803E-85F3C0100AC2}" dt="2022-01-18T18:52:33.236" v="1889" actId="47"/>
        <pc:sldMkLst>
          <pc:docMk/>
          <pc:sldMk cId="362564316" sldId="1050"/>
        </pc:sldMkLst>
      </pc:sldChg>
      <pc:sldChg chg="add del">
        <pc:chgData name="michał frużyński" userId="d00bdcf33b6f5189" providerId="LiveId" clId="{FB8DE4C4-5A2C-430B-803E-85F3C0100AC2}" dt="2022-01-18T19:03:37.348" v="2217" actId="47"/>
        <pc:sldMkLst>
          <pc:docMk/>
          <pc:sldMk cId="3612180708" sldId="1051"/>
        </pc:sldMkLst>
      </pc:sldChg>
      <pc:sldChg chg="modSp mod ord">
        <pc:chgData name="michał frużyński" userId="d00bdcf33b6f5189" providerId="LiveId" clId="{FB8DE4C4-5A2C-430B-803E-85F3C0100AC2}" dt="2022-01-18T19:20:46.686" v="2400" actId="207"/>
        <pc:sldMkLst>
          <pc:docMk/>
          <pc:sldMk cId="2617562895" sldId="1052"/>
        </pc:sldMkLst>
        <pc:spChg chg="mod">
          <ac:chgData name="michał frużyński" userId="d00bdcf33b6f5189" providerId="LiveId" clId="{FB8DE4C4-5A2C-430B-803E-85F3C0100AC2}" dt="2022-01-18T19:15:27.220" v="2327" actId="207"/>
          <ac:spMkLst>
            <pc:docMk/>
            <pc:sldMk cId="2617562895" sldId="1052"/>
            <ac:spMk id="6" creationId="{AF998EEF-875E-41FA-85DC-14F37F7678AC}"/>
          </ac:spMkLst>
        </pc:spChg>
        <pc:spChg chg="mod">
          <ac:chgData name="michał frużyński" userId="d00bdcf33b6f5189" providerId="LiveId" clId="{FB8DE4C4-5A2C-430B-803E-85F3C0100AC2}" dt="2022-01-18T19:20:46.686" v="2400" actId="207"/>
          <ac:spMkLst>
            <pc:docMk/>
            <pc:sldMk cId="2617562895" sldId="1052"/>
            <ac:spMk id="88067" creationId="{C1899C59-E718-4855-AD3E-1C8102A87DBE}"/>
          </ac:spMkLst>
        </pc:spChg>
        <pc:picChg chg="mod">
          <ac:chgData name="michał frużyński" userId="d00bdcf33b6f5189" providerId="LiveId" clId="{FB8DE4C4-5A2C-430B-803E-85F3C0100AC2}" dt="2022-01-18T19:17:12.285" v="2328" actId="1440"/>
          <ac:picMkLst>
            <pc:docMk/>
            <pc:sldMk cId="2617562895" sldId="1052"/>
            <ac:picMk id="7" creationId="{00000000-0000-0000-0000-000000000000}"/>
          </ac:picMkLst>
        </pc:picChg>
        <pc:picChg chg="mod">
          <ac:chgData name="michał frużyński" userId="d00bdcf33b6f5189" providerId="LiveId" clId="{FB8DE4C4-5A2C-430B-803E-85F3C0100AC2}" dt="2022-01-18T19:17:12.285" v="2328" actId="1440"/>
          <ac:picMkLst>
            <pc:docMk/>
            <pc:sldMk cId="2617562895" sldId="1052"/>
            <ac:picMk id="8" creationId="{00000000-0000-0000-0000-000000000000}"/>
          </ac:picMkLst>
        </pc:picChg>
      </pc:sldChg>
      <pc:sldChg chg="addSp delSp modSp mod ord">
        <pc:chgData name="michał frużyński" userId="d00bdcf33b6f5189" providerId="LiveId" clId="{FB8DE4C4-5A2C-430B-803E-85F3C0100AC2}" dt="2022-01-18T19:18:16.299" v="2393" actId="6549"/>
        <pc:sldMkLst>
          <pc:docMk/>
          <pc:sldMk cId="2975005055" sldId="1053"/>
        </pc:sldMkLst>
        <pc:spChg chg="mod">
          <ac:chgData name="michał frużyński" userId="d00bdcf33b6f5189" providerId="LiveId" clId="{FB8DE4C4-5A2C-430B-803E-85F3C0100AC2}" dt="2022-01-18T19:10:43.913" v="2270" actId="1076"/>
          <ac:spMkLst>
            <pc:docMk/>
            <pc:sldMk cId="2975005055" sldId="1053"/>
            <ac:spMk id="7" creationId="{0DA76470-846D-4528-96C4-B4CA04AC167E}"/>
          </ac:spMkLst>
        </pc:spChg>
        <pc:spChg chg="mod">
          <ac:chgData name="michał frużyński" userId="d00bdcf33b6f5189" providerId="LiveId" clId="{FB8DE4C4-5A2C-430B-803E-85F3C0100AC2}" dt="2022-01-18T19:18:16.299" v="2393" actId="6549"/>
          <ac:spMkLst>
            <pc:docMk/>
            <pc:sldMk cId="2975005055" sldId="1053"/>
            <ac:spMk id="88067" creationId="{C1899C59-E718-4855-AD3E-1C8102A87DBE}"/>
          </ac:spMkLst>
        </pc:spChg>
        <pc:picChg chg="add mod">
          <ac:chgData name="michał frużyński" userId="d00bdcf33b6f5189" providerId="LiveId" clId="{FB8DE4C4-5A2C-430B-803E-85F3C0100AC2}" dt="2022-01-18T19:10:53.924" v="2272" actId="1076"/>
          <ac:picMkLst>
            <pc:docMk/>
            <pc:sldMk cId="2975005055" sldId="1053"/>
            <ac:picMk id="3" creationId="{3EE3858F-B48F-4E8F-9B48-E3C761DDEE0B}"/>
          </ac:picMkLst>
        </pc:picChg>
        <pc:picChg chg="add mod">
          <ac:chgData name="michał frużyński" userId="d00bdcf33b6f5189" providerId="LiveId" clId="{FB8DE4C4-5A2C-430B-803E-85F3C0100AC2}" dt="2022-01-18T19:12:29.778" v="2284" actId="14100"/>
          <ac:picMkLst>
            <pc:docMk/>
            <pc:sldMk cId="2975005055" sldId="1053"/>
            <ac:picMk id="5" creationId="{47F06184-183E-48FE-BC0B-A4E8A9052F57}"/>
          </ac:picMkLst>
        </pc:picChg>
        <pc:picChg chg="add mod">
          <ac:chgData name="michał frużyński" userId="d00bdcf33b6f5189" providerId="LiveId" clId="{FB8DE4C4-5A2C-430B-803E-85F3C0100AC2}" dt="2022-01-18T19:12:05.734" v="2283" actId="14100"/>
          <ac:picMkLst>
            <pc:docMk/>
            <pc:sldMk cId="2975005055" sldId="1053"/>
            <ac:picMk id="8" creationId="{7BB866BD-A189-4DAE-908B-F5987B2F32F5}"/>
          </ac:picMkLst>
        </pc:picChg>
        <pc:picChg chg="mod">
          <ac:chgData name="michał frużyński" userId="d00bdcf33b6f5189" providerId="LiveId" clId="{FB8DE4C4-5A2C-430B-803E-85F3C0100AC2}" dt="2022-01-18T19:10:42.339" v="2269" actId="1440"/>
          <ac:picMkLst>
            <pc:docMk/>
            <pc:sldMk cId="2975005055" sldId="1053"/>
            <ac:picMk id="3074" creationId="{00000000-0000-0000-0000-000000000000}"/>
          </ac:picMkLst>
        </pc:picChg>
        <pc:picChg chg="del">
          <ac:chgData name="michał frużyński" userId="d00bdcf33b6f5189" providerId="LiveId" clId="{FB8DE4C4-5A2C-430B-803E-85F3C0100AC2}" dt="2022-01-18T19:06:36.244" v="2223" actId="478"/>
          <ac:picMkLst>
            <pc:docMk/>
            <pc:sldMk cId="2975005055" sldId="1053"/>
            <ac:picMk id="3075" creationId="{00000000-0000-0000-0000-000000000000}"/>
          </ac:picMkLst>
        </pc:picChg>
        <pc:picChg chg="del">
          <ac:chgData name="michał frużyński" userId="d00bdcf33b6f5189" providerId="LiveId" clId="{FB8DE4C4-5A2C-430B-803E-85F3C0100AC2}" dt="2022-01-18T19:06:45.721" v="2224" actId="478"/>
          <ac:picMkLst>
            <pc:docMk/>
            <pc:sldMk cId="2975005055" sldId="1053"/>
            <ac:picMk id="3076" creationId="{00000000-0000-0000-0000-000000000000}"/>
          </ac:picMkLst>
        </pc:picChg>
        <pc:picChg chg="mod">
          <ac:chgData name="michał frużyński" userId="d00bdcf33b6f5189" providerId="LiveId" clId="{FB8DE4C4-5A2C-430B-803E-85F3C0100AC2}" dt="2022-01-18T19:10:42.339" v="2269" actId="1440"/>
          <ac:picMkLst>
            <pc:docMk/>
            <pc:sldMk cId="2975005055" sldId="1053"/>
            <ac:picMk id="13314" creationId="{00000000-0000-0000-0000-000000000000}"/>
          </ac:picMkLst>
        </pc:picChg>
        <pc:picChg chg="mod">
          <ac:chgData name="michał frużyński" userId="d00bdcf33b6f5189" providerId="LiveId" clId="{FB8DE4C4-5A2C-430B-803E-85F3C0100AC2}" dt="2022-01-18T19:12:29.778" v="2284" actId="14100"/>
          <ac:picMkLst>
            <pc:docMk/>
            <pc:sldMk cId="2975005055" sldId="1053"/>
            <ac:picMk id="13315" creationId="{00000000-0000-0000-0000-000000000000}"/>
          </ac:picMkLst>
        </pc:picChg>
        <pc:picChg chg="del">
          <ac:chgData name="michał frużyński" userId="d00bdcf33b6f5189" providerId="LiveId" clId="{FB8DE4C4-5A2C-430B-803E-85F3C0100AC2}" dt="2022-01-18T19:06:29.794" v="2222" actId="478"/>
          <ac:picMkLst>
            <pc:docMk/>
            <pc:sldMk cId="2975005055" sldId="1053"/>
            <ac:picMk id="13316" creationId="{00000000-0000-0000-0000-000000000000}"/>
          </ac:picMkLst>
        </pc:picChg>
      </pc:sldChg>
      <pc:sldChg chg="addSp delSp modSp mod">
        <pc:chgData name="michał frużyński" userId="d00bdcf33b6f5189" providerId="LiveId" clId="{FB8DE4C4-5A2C-430B-803E-85F3C0100AC2}" dt="2022-01-18T19:23:21.650" v="2441" actId="207"/>
        <pc:sldMkLst>
          <pc:docMk/>
          <pc:sldMk cId="447895530" sldId="1055"/>
        </pc:sldMkLst>
        <pc:spChg chg="mod">
          <ac:chgData name="michał frużyński" userId="d00bdcf33b6f5189" providerId="LiveId" clId="{FB8DE4C4-5A2C-430B-803E-85F3C0100AC2}" dt="2022-01-18T19:22:32.891" v="2414" actId="207"/>
          <ac:spMkLst>
            <pc:docMk/>
            <pc:sldMk cId="447895530" sldId="1055"/>
            <ac:spMk id="4" creationId="{00000000-0000-0000-0000-000000000000}"/>
          </ac:spMkLst>
        </pc:spChg>
        <pc:spChg chg="mod">
          <ac:chgData name="michał frużyński" userId="d00bdcf33b6f5189" providerId="LiveId" clId="{FB8DE4C4-5A2C-430B-803E-85F3C0100AC2}" dt="2022-01-18T19:23:21.650" v="2441" actId="207"/>
          <ac:spMkLst>
            <pc:docMk/>
            <pc:sldMk cId="447895530" sldId="1055"/>
            <ac:spMk id="5" creationId="{62A60635-E298-48FA-B52B-0C19F69C2F46}"/>
          </ac:spMkLst>
        </pc:spChg>
        <pc:spChg chg="mod">
          <ac:chgData name="michał frużyński" userId="d00bdcf33b6f5189" providerId="LiveId" clId="{FB8DE4C4-5A2C-430B-803E-85F3C0100AC2}" dt="2022-01-18T19:22:30.254" v="2413" actId="207"/>
          <ac:spMkLst>
            <pc:docMk/>
            <pc:sldMk cId="447895530" sldId="1055"/>
            <ac:spMk id="88067" creationId="{D878C7CD-206A-4352-A625-A1B9CA38E582}"/>
          </ac:spMkLst>
        </pc:spChg>
        <pc:picChg chg="add del">
          <ac:chgData name="michał frużyński" userId="d00bdcf33b6f5189" providerId="LiveId" clId="{FB8DE4C4-5A2C-430B-803E-85F3C0100AC2}" dt="2022-01-18T19:19:07.928" v="2396" actId="22"/>
          <ac:picMkLst>
            <pc:docMk/>
            <pc:sldMk cId="447895530" sldId="1055"/>
            <ac:picMk id="3" creationId="{4D9AD49C-41FC-4B54-B93E-871C4B60FDF2}"/>
          </ac:picMkLst>
        </pc:picChg>
      </pc:sldChg>
      <pc:sldChg chg="addSp delSp modSp mod">
        <pc:chgData name="michał frużyński" userId="d00bdcf33b6f5189" providerId="LiveId" clId="{FB8DE4C4-5A2C-430B-803E-85F3C0100AC2}" dt="2022-01-18T19:57:32.474" v="2488" actId="1076"/>
        <pc:sldMkLst>
          <pc:docMk/>
          <pc:sldMk cId="806806030" sldId="1056"/>
        </pc:sldMkLst>
        <pc:spChg chg="mod">
          <ac:chgData name="michał frużyński" userId="d00bdcf33b6f5189" providerId="LiveId" clId="{FB8DE4C4-5A2C-430B-803E-85F3C0100AC2}" dt="2022-01-18T19:57:32.474" v="2488" actId="1076"/>
          <ac:spMkLst>
            <pc:docMk/>
            <pc:sldMk cId="806806030" sldId="1056"/>
            <ac:spMk id="3" creationId="{307699A4-AD5A-4441-AB51-D93D3C475E8B}"/>
          </ac:spMkLst>
        </pc:spChg>
        <pc:picChg chg="add mod">
          <ac:chgData name="michał frużyński" userId="d00bdcf33b6f5189" providerId="LiveId" clId="{FB8DE4C4-5A2C-430B-803E-85F3C0100AC2}" dt="2022-01-18T19:57:28.562" v="2487" actId="1076"/>
          <ac:picMkLst>
            <pc:docMk/>
            <pc:sldMk cId="806806030" sldId="1056"/>
            <ac:picMk id="1026" creationId="{4F898FEC-3701-482C-983B-DD0D3338BC75}"/>
          </ac:picMkLst>
        </pc:picChg>
        <pc:picChg chg="add del mod">
          <ac:chgData name="michał frużyński" userId="d00bdcf33b6f5189" providerId="LiveId" clId="{FB8DE4C4-5A2C-430B-803E-85F3C0100AC2}" dt="2022-01-18T19:57:20.276" v="2485" actId="478"/>
          <ac:picMkLst>
            <pc:docMk/>
            <pc:sldMk cId="806806030" sldId="1056"/>
            <ac:picMk id="1028" creationId="{27E47F1F-1C05-46F1-A375-7C1054AB8921}"/>
          </ac:picMkLst>
        </pc:picChg>
      </pc:sldChg>
      <pc:sldChg chg="modSp mod">
        <pc:chgData name="michał frużyński" userId="d00bdcf33b6f5189" providerId="LiveId" clId="{FB8DE4C4-5A2C-430B-803E-85F3C0100AC2}" dt="2022-01-18T19:23:36.722" v="2442" actId="207"/>
        <pc:sldMkLst>
          <pc:docMk/>
          <pc:sldMk cId="2408242729" sldId="1057"/>
        </pc:sldMkLst>
        <pc:spChg chg="mod">
          <ac:chgData name="michał frużyński" userId="d00bdcf33b6f5189" providerId="LiveId" clId="{FB8DE4C4-5A2C-430B-803E-85F3C0100AC2}" dt="2022-01-18T19:23:36.722" v="2442" actId="207"/>
          <ac:spMkLst>
            <pc:docMk/>
            <pc:sldMk cId="2408242729" sldId="1057"/>
            <ac:spMk id="2" creationId="{D453C642-6065-4FE3-87E6-BA44C058B3A1}"/>
          </ac:spMkLst>
        </pc:spChg>
      </pc:sldChg>
      <pc:sldChg chg="modSp mod">
        <pc:chgData name="michał frużyński" userId="d00bdcf33b6f5189" providerId="LiveId" clId="{FB8DE4C4-5A2C-430B-803E-85F3C0100AC2}" dt="2022-01-18T19:28:27.393" v="2443" actId="207"/>
        <pc:sldMkLst>
          <pc:docMk/>
          <pc:sldMk cId="782702072" sldId="1065"/>
        </pc:sldMkLst>
        <pc:spChg chg="mod">
          <ac:chgData name="michał frużyński" userId="d00bdcf33b6f5189" providerId="LiveId" clId="{FB8DE4C4-5A2C-430B-803E-85F3C0100AC2}" dt="2022-01-18T19:28:27.393" v="2443" actId="207"/>
          <ac:spMkLst>
            <pc:docMk/>
            <pc:sldMk cId="782702072" sldId="1065"/>
            <ac:spMk id="8" creationId="{229FBA33-E848-4980-9687-396A947090A6}"/>
          </ac:spMkLst>
        </pc:spChg>
      </pc:sldChg>
      <pc:sldChg chg="addSp delSp modSp mod">
        <pc:chgData name="michał frużyński" userId="d00bdcf33b6f5189" providerId="LiveId" clId="{FB8DE4C4-5A2C-430B-803E-85F3C0100AC2}" dt="2022-01-18T19:58:25.235" v="2496"/>
        <pc:sldMkLst>
          <pc:docMk/>
          <pc:sldMk cId="3783395790" sldId="1066"/>
        </pc:sldMkLst>
        <pc:graphicFrameChg chg="mod">
          <ac:chgData name="michał frużyński" userId="d00bdcf33b6f5189" providerId="LiveId" clId="{FB8DE4C4-5A2C-430B-803E-85F3C0100AC2}" dt="2022-01-18T19:58:25.235" v="2496"/>
          <ac:graphicFrameMkLst>
            <pc:docMk/>
            <pc:sldMk cId="3783395790" sldId="1066"/>
            <ac:graphicFrameMk id="2" creationId="{00000000-0000-0000-0000-000000000000}"/>
          </ac:graphicFrameMkLst>
        </pc:graphicFrameChg>
        <pc:graphicFrameChg chg="mod">
          <ac:chgData name="michał frużyński" userId="d00bdcf33b6f5189" providerId="LiveId" clId="{FB8DE4C4-5A2C-430B-803E-85F3C0100AC2}" dt="2022-01-18T19:58:15.877" v="2494" actId="1076"/>
          <ac:graphicFrameMkLst>
            <pc:docMk/>
            <pc:sldMk cId="3783395790" sldId="1066"/>
            <ac:graphicFrameMk id="11" creationId="{00000000-0000-0000-0000-000000000000}"/>
          </ac:graphicFrameMkLst>
        </pc:graphicFrameChg>
        <pc:picChg chg="add mod ord">
          <ac:chgData name="michał frużyński" userId="d00bdcf33b6f5189" providerId="LiveId" clId="{FB8DE4C4-5A2C-430B-803E-85F3C0100AC2}" dt="2022-01-18T19:58:03.590" v="2491" actId="14100"/>
          <ac:picMkLst>
            <pc:docMk/>
            <pc:sldMk cId="3783395790" sldId="1066"/>
            <ac:picMk id="5" creationId="{868C0381-BE0B-461A-9855-9F4B7B8B5DC4}"/>
          </ac:picMkLst>
        </pc:picChg>
        <pc:picChg chg="add mod ord">
          <ac:chgData name="michał frużyński" userId="d00bdcf33b6f5189" providerId="LiveId" clId="{FB8DE4C4-5A2C-430B-803E-85F3C0100AC2}" dt="2022-01-18T19:57:58.220" v="2490" actId="14100"/>
          <ac:picMkLst>
            <pc:docMk/>
            <pc:sldMk cId="3783395790" sldId="1066"/>
            <ac:picMk id="7" creationId="{7FD839F2-6C72-453E-B594-3DCFD5AB26F4}"/>
          </ac:picMkLst>
        </pc:picChg>
        <pc:picChg chg="del">
          <ac:chgData name="michał frużyński" userId="d00bdcf33b6f5189" providerId="LiveId" clId="{FB8DE4C4-5A2C-430B-803E-85F3C0100AC2}" dt="2022-01-18T19:37:50.864" v="2456" actId="478"/>
          <ac:picMkLst>
            <pc:docMk/>
            <pc:sldMk cId="3783395790" sldId="1066"/>
            <ac:picMk id="10242" creationId="{00000000-0000-0000-0000-000000000000}"/>
          </ac:picMkLst>
        </pc:picChg>
        <pc:picChg chg="del">
          <ac:chgData name="michał frużyński" userId="d00bdcf33b6f5189" providerId="LiveId" clId="{FB8DE4C4-5A2C-430B-803E-85F3C0100AC2}" dt="2022-01-18T19:38:16.664" v="2466" actId="478"/>
          <ac:picMkLst>
            <pc:docMk/>
            <pc:sldMk cId="3783395790" sldId="1066"/>
            <ac:picMk id="10243" creationId="{00000000-0000-0000-0000-000000000000}"/>
          </ac:picMkLst>
        </pc:picChg>
        <pc:picChg chg="mod">
          <ac:chgData name="michał frużyński" userId="d00bdcf33b6f5189" providerId="LiveId" clId="{FB8DE4C4-5A2C-430B-803E-85F3C0100AC2}" dt="2022-01-18T19:58:10.830" v="2493" actId="1076"/>
          <ac:picMkLst>
            <pc:docMk/>
            <pc:sldMk cId="3783395790" sldId="1066"/>
            <ac:picMk id="10244" creationId="{00000000-0000-0000-0000-000000000000}"/>
          </ac:picMkLst>
        </pc:picChg>
      </pc:sldChg>
      <pc:sldChg chg="addSp delSp modSp add mod">
        <pc:chgData name="michał frużyński" userId="d00bdcf33b6f5189" providerId="LiveId" clId="{FB8DE4C4-5A2C-430B-803E-85F3C0100AC2}" dt="2022-01-18T18:38:02.325" v="1722" actId="14100"/>
        <pc:sldMkLst>
          <pc:docMk/>
          <pc:sldMk cId="1128805248" sldId="1098"/>
        </pc:sldMkLst>
        <pc:spChg chg="add mod">
          <ac:chgData name="michał frużyński" userId="d00bdcf33b6f5189" providerId="LiveId" clId="{FB8DE4C4-5A2C-430B-803E-85F3C0100AC2}" dt="2022-01-18T18:37:34.312" v="1716" actId="207"/>
          <ac:spMkLst>
            <pc:docMk/>
            <pc:sldMk cId="1128805248" sldId="1098"/>
            <ac:spMk id="10" creationId="{D522E6CF-8317-46EF-8E29-FC3C420B06D2}"/>
          </ac:spMkLst>
        </pc:spChg>
        <pc:spChg chg="mod">
          <ac:chgData name="michał frużyński" userId="d00bdcf33b6f5189" providerId="LiveId" clId="{FB8DE4C4-5A2C-430B-803E-85F3C0100AC2}" dt="2022-01-18T18:34:52.269" v="1690" actId="20577"/>
          <ac:spMkLst>
            <pc:docMk/>
            <pc:sldMk cId="1128805248" sldId="1098"/>
            <ac:spMk id="52226" creationId="{26BC7AE1-A31B-4ACA-AF7A-74548EE5D4B4}"/>
          </ac:spMkLst>
        </pc:spChg>
        <pc:spChg chg="mod">
          <ac:chgData name="michał frużyński" userId="d00bdcf33b6f5189" providerId="LiveId" clId="{FB8DE4C4-5A2C-430B-803E-85F3C0100AC2}" dt="2022-01-18T18:35:10.987" v="1692" actId="1076"/>
          <ac:spMkLst>
            <pc:docMk/>
            <pc:sldMk cId="1128805248" sldId="1098"/>
            <ac:spMk id="52227" creationId="{014A61C6-E53F-40FE-971D-983EF1DB60F3}"/>
          </ac:spMkLst>
        </pc:spChg>
        <pc:picChg chg="add mod">
          <ac:chgData name="michał frużyński" userId="d00bdcf33b6f5189" providerId="LiveId" clId="{FB8DE4C4-5A2C-430B-803E-85F3C0100AC2}" dt="2022-01-18T18:37:58.651" v="1721" actId="14100"/>
          <ac:picMkLst>
            <pc:docMk/>
            <pc:sldMk cId="1128805248" sldId="1098"/>
            <ac:picMk id="3" creationId="{B82C1749-941C-4EEA-9B9C-95C4C2B2E268}"/>
          </ac:picMkLst>
        </pc:picChg>
        <pc:picChg chg="add mod">
          <ac:chgData name="michał frużyński" userId="d00bdcf33b6f5189" providerId="LiveId" clId="{FB8DE4C4-5A2C-430B-803E-85F3C0100AC2}" dt="2022-01-18T18:38:02.325" v="1722" actId="14100"/>
          <ac:picMkLst>
            <pc:docMk/>
            <pc:sldMk cId="1128805248" sldId="1098"/>
            <ac:picMk id="5" creationId="{482A8EE0-C853-4887-B517-CE5640E9DA26}"/>
          </ac:picMkLst>
        </pc:picChg>
        <pc:picChg chg="del">
          <ac:chgData name="michał frużyński" userId="d00bdcf33b6f5189" providerId="LiveId" clId="{FB8DE4C4-5A2C-430B-803E-85F3C0100AC2}" dt="2022-01-18T18:18:28.494" v="1232" actId="478"/>
          <ac:picMkLst>
            <pc:docMk/>
            <pc:sldMk cId="1128805248" sldId="1098"/>
            <ac:picMk id="8" creationId="{00000000-0000-0000-0000-000000000000}"/>
          </ac:picMkLst>
        </pc:picChg>
        <pc:picChg chg="del">
          <ac:chgData name="michał frużyński" userId="d00bdcf33b6f5189" providerId="LiveId" clId="{FB8DE4C4-5A2C-430B-803E-85F3C0100AC2}" dt="2022-01-18T18:18:28.015" v="1231" actId="478"/>
          <ac:picMkLst>
            <pc:docMk/>
            <pc:sldMk cId="1128805248" sldId="1098"/>
            <ac:picMk id="14339" creationId="{00000000-0000-0000-0000-000000000000}"/>
          </ac:picMkLst>
        </pc:picChg>
      </pc:sldChg>
      <pc:sldChg chg="addSp modSp add mod">
        <pc:chgData name="michał frużyński" userId="d00bdcf33b6f5189" providerId="LiveId" clId="{FB8DE4C4-5A2C-430B-803E-85F3C0100AC2}" dt="2022-01-18T19:03:17.187" v="2216" actId="20577"/>
        <pc:sldMkLst>
          <pc:docMk/>
          <pc:sldMk cId="927821160" sldId="1099"/>
        </pc:sldMkLst>
        <pc:spChg chg="mod">
          <ac:chgData name="michał frużyński" userId="d00bdcf33b6f5189" providerId="LiveId" clId="{FB8DE4C4-5A2C-430B-803E-85F3C0100AC2}" dt="2022-01-18T18:48:26.781" v="1859" actId="1076"/>
          <ac:spMkLst>
            <pc:docMk/>
            <pc:sldMk cId="927821160" sldId="1099"/>
            <ac:spMk id="2" creationId="{5E058093-561F-4C25-BFF9-5A9E131F5468}"/>
          </ac:spMkLst>
        </pc:spChg>
        <pc:spChg chg="add mod">
          <ac:chgData name="michał frużyński" userId="d00bdcf33b6f5189" providerId="LiveId" clId="{FB8DE4C4-5A2C-430B-803E-85F3C0100AC2}" dt="2022-01-18T19:03:17.187" v="2216" actId="20577"/>
          <ac:spMkLst>
            <pc:docMk/>
            <pc:sldMk cId="927821160" sldId="1099"/>
            <ac:spMk id="5" creationId="{B13A28F2-4E46-43ED-8127-DCD415993E55}"/>
          </ac:spMkLst>
        </pc:spChg>
        <pc:spChg chg="mod">
          <ac:chgData name="michał frużyński" userId="d00bdcf33b6f5189" providerId="LiveId" clId="{FB8DE4C4-5A2C-430B-803E-85F3C0100AC2}" dt="2022-01-18T18:45:20.654" v="1820" actId="20577"/>
          <ac:spMkLst>
            <pc:docMk/>
            <pc:sldMk cId="927821160" sldId="1099"/>
            <ac:spMk id="139266" creationId="{66395141-6AD1-49B7-97E9-773920953D96}"/>
          </ac:spMkLst>
        </pc:spChg>
        <pc:picChg chg="add mod ord">
          <ac:chgData name="michał frużyński" userId="d00bdcf33b6f5189" providerId="LiveId" clId="{FB8DE4C4-5A2C-430B-803E-85F3C0100AC2}" dt="2022-01-18T19:02:21.009" v="2186" actId="1076"/>
          <ac:picMkLst>
            <pc:docMk/>
            <pc:sldMk cId="927821160" sldId="1099"/>
            <ac:picMk id="6" creationId="{40487CC7-F346-4FD8-92DB-8FA04108BD7E}"/>
          </ac:picMkLst>
        </pc:picChg>
        <pc:picChg chg="add mod">
          <ac:chgData name="michał frużyński" userId="d00bdcf33b6f5189" providerId="LiveId" clId="{FB8DE4C4-5A2C-430B-803E-85F3C0100AC2}" dt="2022-01-18T18:51:32.483" v="1888" actId="1076"/>
          <ac:picMkLst>
            <pc:docMk/>
            <pc:sldMk cId="927821160" sldId="1099"/>
            <ac:picMk id="8" creationId="{82F77189-1DE9-4816-8EA2-10570C125CE6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1-ED60-4766-9C14-55FBBC365A5F}"/>
              </c:ext>
            </c:extLst>
          </c:dPt>
          <c:dPt>
            <c:idx val="1"/>
            <c:bubble3D val="0"/>
            <c:spPr>
              <a:solidFill>
                <a:schemeClr val="bg2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ED60-4766-9C14-55FBBC365A5F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5-ED60-4766-9C14-55FBBC365A5F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7-3B7D-4D12-891C-101FBEB455C4}"/>
              </c:ext>
            </c:extLst>
          </c:dPt>
          <c:dLbls>
            <c:dLbl>
              <c:idx val="0"/>
              <c:layout>
                <c:manualLayout>
                  <c:x val="3.8875634327713425E-2"/>
                  <c:y val="-9.3633205127530567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D60-4766-9C14-55FBBC365A5F}"/>
                </c:ext>
              </c:extLst>
            </c:dLbl>
            <c:dLbl>
              <c:idx val="1"/>
              <c:layout>
                <c:manualLayout>
                  <c:x val="2.050239330910264E-2"/>
                  <c:y val="-1.770941304191505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D60-4766-9C14-55FBBC365A5F}"/>
                </c:ext>
              </c:extLst>
            </c:dLbl>
            <c:dLbl>
              <c:idx val="2"/>
              <c:layout>
                <c:manualLayout>
                  <c:x val="1.5720152757057525E-2"/>
                  <c:y val="-4.855465934262518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D60-4766-9C14-55FBBC365A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Arkusz1!$A$2:$A$5</c:f>
              <c:strCache>
                <c:ptCount val="4"/>
                <c:pt idx="0">
                  <c:v>SLUŻBA WSPOMAGAJĄCA</c:v>
                </c:pt>
                <c:pt idx="1">
                  <c:v>SŁUŻBA PREWENCJI</c:v>
                </c:pt>
                <c:pt idx="2">
                  <c:v>SŁUŻBA KRYMINALNA</c:v>
                </c:pt>
                <c:pt idx="3">
                  <c:v>KIEROWNICTWO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8</c:v>
                </c:pt>
                <c:pt idx="1">
                  <c:v>334</c:v>
                </c:pt>
                <c:pt idx="2">
                  <c:v>162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D60-4766-9C14-55FBBC365A5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rgbClr val="7030A0"/>
        </a:solidFill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1B18-4412-A8B1-4FB35B808E70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1B18-4412-A8B1-4FB35B808E7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5-929C-4697-9ECB-3EC0A1F3818C}"/>
              </c:ext>
            </c:extLst>
          </c:dPt>
          <c:dLbls>
            <c:dLbl>
              <c:idx val="0"/>
              <c:layout>
                <c:manualLayout>
                  <c:x val="2.2220361616850495E-2"/>
                  <c:y val="0.17614082915508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B18-4412-A8B1-4FB35B808E70}"/>
                </c:ext>
              </c:extLst>
            </c:dLbl>
            <c:dLbl>
              <c:idx val="1"/>
              <c:layout>
                <c:manualLayout>
                  <c:x val="2.538576773362344E-2"/>
                  <c:y val="0.176140585832700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B18-4412-A8B1-4FB35B808E70}"/>
                </c:ext>
              </c:extLst>
            </c:dLbl>
            <c:dLbl>
              <c:idx val="2"/>
              <c:layout>
                <c:manualLayout>
                  <c:x val="2.0576799550159803E-2"/>
                  <c:y val="0.129788158667605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29C-4697-9ECB-3EC0A1F3818C}"/>
                </c:ext>
              </c:extLst>
            </c:dLbl>
            <c:dLbl>
              <c:idx val="3"/>
              <c:layout>
                <c:manualLayout>
                  <c:x val="2.1079347421763438E-2"/>
                  <c:y val="0.111246993143661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37C-4E4A-8DA0-C95BAB7C99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Arkusz1!$B$2:$B$5</c:f>
              <c:numCache>
                <c:formatCode>0.00%</c:formatCode>
                <c:ptCount val="4"/>
                <c:pt idx="0">
                  <c:v>0.80500000000000005</c:v>
                </c:pt>
                <c:pt idx="1">
                  <c:v>0.80349999999999999</c:v>
                </c:pt>
                <c:pt idx="2">
                  <c:v>0.7389</c:v>
                </c:pt>
                <c:pt idx="3">
                  <c:v>0.71430000000000005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B18-4412-A8B1-4FB35B808E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8357760"/>
        <c:axId val="218359296"/>
        <c:axId val="0"/>
      </c:bar3DChart>
      <c:catAx>
        <c:axId val="218357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218359296"/>
        <c:crosses val="autoZero"/>
        <c:auto val="1"/>
        <c:lblAlgn val="ctr"/>
        <c:lblOffset val="100"/>
        <c:noMultiLvlLbl val="0"/>
      </c:catAx>
      <c:valAx>
        <c:axId val="218359296"/>
        <c:scaling>
          <c:orientation val="minMax"/>
          <c:max val="1"/>
          <c:min val="0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218357760"/>
        <c:crosses val="autoZero"/>
        <c:crossBetween val="between"/>
        <c:majorUnit val="0.2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kradzież cudzej rzeczy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0"/>
                  <c:y val="1.1450380991141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03-4AA4-A140-7AF291B289E4}"/>
                </c:ext>
              </c:extLst>
            </c:dLbl>
            <c:dLbl>
              <c:idx val="1"/>
              <c:layout>
                <c:manualLayout>
                  <c:x val="-2.0445861658909703E-17"/>
                  <c:y val="9.16030479291310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203-4AA4-A140-7AF291B289E4}"/>
                </c:ext>
              </c:extLst>
            </c:dLbl>
            <c:dLbl>
              <c:idx val="2"/>
              <c:layout>
                <c:manualLayout>
                  <c:x val="-8.781430716355748E-8"/>
                  <c:y val="1.1450380991141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203-4AA4-A140-7AF291B289E4}"/>
                </c:ext>
              </c:extLst>
            </c:dLbl>
            <c:dLbl>
              <c:idx val="3"/>
              <c:layout>
                <c:manualLayout>
                  <c:x val="0"/>
                  <c:y val="1.37404571893696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203-4AA4-A140-7AF291B289E4}"/>
                </c:ext>
              </c:extLst>
            </c:dLbl>
            <c:dLbl>
              <c:idx val="4"/>
              <c:layout>
                <c:manualLayout>
                  <c:x val="0"/>
                  <c:y val="1.37404571893696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203-4AA4-A140-7AF291B289E4}"/>
                </c:ext>
              </c:extLst>
            </c:dLbl>
            <c:dLbl>
              <c:idx val="5"/>
              <c:layout>
                <c:manualLayout>
                  <c:x val="-8.178344663563881E-17"/>
                  <c:y val="1.37404571893696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203-4AA4-A140-7AF291B289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Arkusz1!$B$2:$B$8</c:f>
              <c:numCache>
                <c:formatCode>General</c:formatCode>
                <c:ptCount val="7"/>
                <c:pt idx="0">
                  <c:v>567</c:v>
                </c:pt>
                <c:pt idx="1">
                  <c:v>537</c:v>
                </c:pt>
                <c:pt idx="2">
                  <c:v>479</c:v>
                </c:pt>
                <c:pt idx="3">
                  <c:v>473</c:v>
                </c:pt>
                <c:pt idx="4">
                  <c:v>460</c:v>
                </c:pt>
                <c:pt idx="5">
                  <c:v>457</c:v>
                </c:pt>
                <c:pt idx="6">
                  <c:v>403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203-4AA4-A140-7AF291B289E4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kradzież z włamaniem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0"/>
                  <c:y val="2.29007619822827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203-4AA4-A140-7AF291B289E4}"/>
                </c:ext>
              </c:extLst>
            </c:dLbl>
            <c:dLbl>
              <c:idx val="1"/>
              <c:layout>
                <c:manualLayout>
                  <c:x val="2.2304834019543601E-3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203-4AA4-A140-7AF291B289E4}"/>
                </c:ext>
              </c:extLst>
            </c:dLbl>
            <c:dLbl>
              <c:idx val="3"/>
              <c:layout>
                <c:manualLayout>
                  <c:x val="2.2304834019543601E-3"/>
                  <c:y val="4.58015239645654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203-4AA4-A140-7AF291B289E4}"/>
                </c:ext>
              </c:extLst>
            </c:dLbl>
            <c:dLbl>
              <c:idx val="4"/>
              <c:layout>
                <c:manualLayout>
                  <c:x val="2.2304834019543601E-3"/>
                  <c:y val="4.58015239645654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203-4AA4-A140-7AF291B289E4}"/>
                </c:ext>
              </c:extLst>
            </c:dLbl>
            <c:dLbl>
              <c:idx val="5"/>
              <c:layout>
                <c:manualLayout>
                  <c:x val="2.2304834019543601E-3"/>
                  <c:y val="4.58015239645654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203-4AA4-A140-7AF291B289E4}"/>
                </c:ext>
              </c:extLst>
            </c:dLbl>
            <c:dLbl>
              <c:idx val="6"/>
              <c:layout>
                <c:manualLayout>
                  <c:x val="3.2608695652173118E-3"/>
                  <c:y val="4.60597932277959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408-4964-AB22-51AF8947E1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Arkusz1!$C$2:$C$8</c:f>
              <c:numCache>
                <c:formatCode>General</c:formatCode>
                <c:ptCount val="7"/>
                <c:pt idx="0">
                  <c:v>291</c:v>
                </c:pt>
                <c:pt idx="1">
                  <c:v>242</c:v>
                </c:pt>
                <c:pt idx="2">
                  <c:v>199</c:v>
                </c:pt>
                <c:pt idx="3">
                  <c:v>312</c:v>
                </c:pt>
                <c:pt idx="4">
                  <c:v>311</c:v>
                </c:pt>
                <c:pt idx="5">
                  <c:v>260</c:v>
                </c:pt>
                <c:pt idx="6">
                  <c:v>321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203-4AA4-A140-7AF291B289E4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uszkodzenie rzeczy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1.2000171174255392E-3"/>
                  <c:y val="1.37405067411408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203-4AA4-A140-7AF291B289E4}"/>
                </c:ext>
              </c:extLst>
            </c:dLbl>
            <c:dLbl>
              <c:idx val="1"/>
              <c:layout>
                <c:manualLayout>
                  <c:x val="2.2304834019543601E-3"/>
                  <c:y val="6.8702285946848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203-4AA4-A140-7AF291B289E4}"/>
                </c:ext>
              </c:extLst>
            </c:dLbl>
            <c:dLbl>
              <c:idx val="2"/>
              <c:layout>
                <c:manualLayout>
                  <c:x val="4.0891723317819405E-17"/>
                  <c:y val="6.8702285946848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203-4AA4-A140-7AF291B289E4}"/>
                </c:ext>
              </c:extLst>
            </c:dLbl>
            <c:dLbl>
              <c:idx val="3"/>
              <c:layout>
                <c:manualLayout>
                  <c:x val="2.230483401954360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203-4AA4-A140-7AF291B289E4}"/>
                </c:ext>
              </c:extLst>
            </c:dLbl>
            <c:dLbl>
              <c:idx val="4"/>
              <c:layout>
                <c:manualLayout>
                  <c:x val="2.2304834019543601E-3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203-4AA4-A140-7AF291B289E4}"/>
                </c:ext>
              </c:extLst>
            </c:dLbl>
            <c:dLbl>
              <c:idx val="5"/>
              <c:layout>
                <c:manualLayout>
                  <c:x val="2.2304834019542781E-3"/>
                  <c:y val="1.1450380991141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F203-4AA4-A140-7AF291B289E4}"/>
                </c:ext>
              </c:extLst>
            </c:dLbl>
            <c:dLbl>
              <c:idx val="6"/>
              <c:layout>
                <c:manualLayout>
                  <c:x val="3.2608695652173911E-3"/>
                  <c:y val="6.908968984169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408-4964-AB22-51AF8947E1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Arkusz1!$D$2:$D$8</c:f>
              <c:numCache>
                <c:formatCode>General</c:formatCode>
                <c:ptCount val="7"/>
                <c:pt idx="0">
                  <c:v>232</c:v>
                </c:pt>
                <c:pt idx="1">
                  <c:v>214</c:v>
                </c:pt>
                <c:pt idx="2">
                  <c:v>236</c:v>
                </c:pt>
                <c:pt idx="3">
                  <c:v>192</c:v>
                </c:pt>
                <c:pt idx="4">
                  <c:v>234</c:v>
                </c:pt>
                <c:pt idx="5">
                  <c:v>249</c:v>
                </c:pt>
                <c:pt idx="6">
                  <c:v>244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F203-4AA4-A140-7AF291B289E4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uszczerbek na zdrowiu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0"/>
                  <c:y val="6.8702285946848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F203-4AA4-A140-7AF291B289E4}"/>
                </c:ext>
              </c:extLst>
            </c:dLbl>
            <c:dLbl>
              <c:idx val="3"/>
              <c:layout>
                <c:manualLayout>
                  <c:x val="0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F203-4AA4-A140-7AF291B289E4}"/>
                </c:ext>
              </c:extLst>
            </c:dLbl>
            <c:dLbl>
              <c:idx val="4"/>
              <c:layout>
                <c:manualLayout>
                  <c:x val="-8.178344663563881E-17"/>
                  <c:y val="6.8702285946848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F203-4AA4-A140-7AF291B289E4}"/>
                </c:ext>
              </c:extLst>
            </c:dLbl>
            <c:dLbl>
              <c:idx val="5"/>
              <c:layout>
                <c:manualLayout>
                  <c:x val="0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F203-4AA4-A140-7AF291B289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Arkusz1!$E$2:$E$8</c:f>
              <c:numCache>
                <c:formatCode>General</c:formatCode>
                <c:ptCount val="7"/>
                <c:pt idx="0">
                  <c:v>63</c:v>
                </c:pt>
                <c:pt idx="1">
                  <c:v>89</c:v>
                </c:pt>
                <c:pt idx="2">
                  <c:v>97</c:v>
                </c:pt>
                <c:pt idx="3">
                  <c:v>55</c:v>
                </c:pt>
                <c:pt idx="4">
                  <c:v>94</c:v>
                </c:pt>
                <c:pt idx="5">
                  <c:v>71</c:v>
                </c:pt>
                <c:pt idx="6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F203-4AA4-A140-7AF291B289E4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rozbój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0"/>
                  <c:y val="1.1450380991141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F203-4AA4-A140-7AF291B289E4}"/>
                </c:ext>
              </c:extLst>
            </c:dLbl>
            <c:dLbl>
              <c:idx val="1"/>
              <c:layout>
                <c:manualLayout>
                  <c:x val="0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F203-4AA4-A140-7AF291B289E4}"/>
                </c:ext>
              </c:extLst>
            </c:dLbl>
            <c:dLbl>
              <c:idx val="2"/>
              <c:layout>
                <c:manualLayout>
                  <c:x val="4.0891723317819405E-17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F203-4AA4-A140-7AF291B289E4}"/>
                </c:ext>
              </c:extLst>
            </c:dLbl>
            <c:dLbl>
              <c:idx val="3"/>
              <c:layout>
                <c:manualLayout>
                  <c:x val="0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F203-4AA4-A140-7AF291B289E4}"/>
                </c:ext>
              </c:extLst>
            </c:dLbl>
            <c:dLbl>
              <c:idx val="4"/>
              <c:layout>
                <c:manualLayout>
                  <c:x val="0"/>
                  <c:y val="4.58015239645654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F203-4AA4-A140-7AF291B289E4}"/>
                </c:ext>
              </c:extLst>
            </c:dLbl>
            <c:dLbl>
              <c:idx val="5"/>
              <c:layout>
                <c:manualLayout>
                  <c:x val="0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F203-4AA4-A140-7AF291B289E4}"/>
                </c:ext>
              </c:extLst>
            </c:dLbl>
            <c:dLbl>
              <c:idx val="6"/>
              <c:layout>
                <c:manualLayout>
                  <c:x val="0"/>
                  <c:y val="6.90896898416939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408-4964-AB22-51AF8947E1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Arkusz1!$F$2:$F$8</c:f>
              <c:numCache>
                <c:formatCode>General</c:formatCode>
                <c:ptCount val="7"/>
                <c:pt idx="0">
                  <c:v>58</c:v>
                </c:pt>
                <c:pt idx="1">
                  <c:v>27</c:v>
                </c:pt>
                <c:pt idx="2">
                  <c:v>41</c:v>
                </c:pt>
                <c:pt idx="3">
                  <c:v>53</c:v>
                </c:pt>
                <c:pt idx="4">
                  <c:v>24</c:v>
                </c:pt>
                <c:pt idx="5">
                  <c:v>30</c:v>
                </c:pt>
                <c:pt idx="6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F203-4AA4-A140-7AF291B289E4}"/>
            </c:ext>
          </c:extLst>
        </c:ser>
        <c:ser>
          <c:idx val="5"/>
          <c:order val="5"/>
          <c:tx>
            <c:strRef>
              <c:f>Arkusz1!$G$1</c:f>
              <c:strCache>
                <c:ptCount val="1"/>
                <c:pt idx="0">
                  <c:v>bójka, pobicie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-1.1152417009771801E-3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F203-4AA4-A140-7AF291B289E4}"/>
                </c:ext>
              </c:extLst>
            </c:dLbl>
            <c:dLbl>
              <c:idx val="1"/>
              <c:layout>
                <c:manualLayout>
                  <c:x val="0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F203-4AA4-A140-7AF291B289E4}"/>
                </c:ext>
              </c:extLst>
            </c:dLbl>
            <c:dLbl>
              <c:idx val="2"/>
              <c:layout>
                <c:manualLayout>
                  <c:x val="4.0891723317819405E-17"/>
                  <c:y val="1.37404571893696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F203-4AA4-A140-7AF291B289E4}"/>
                </c:ext>
              </c:extLst>
            </c:dLbl>
            <c:dLbl>
              <c:idx val="3"/>
              <c:layout>
                <c:manualLayout>
                  <c:x val="0"/>
                  <c:y val="1.1450380991141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F203-4AA4-A140-7AF291B289E4}"/>
                </c:ext>
              </c:extLst>
            </c:dLbl>
            <c:dLbl>
              <c:idx val="4"/>
              <c:layout>
                <c:manualLayout>
                  <c:x val="8.178344663563881E-17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F203-4AA4-A140-7AF291B289E4}"/>
                </c:ext>
              </c:extLst>
            </c:dLbl>
            <c:dLbl>
              <c:idx val="5"/>
              <c:layout>
                <c:manualLayout>
                  <c:x val="-8.178344663563881E-17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F203-4AA4-A140-7AF291B289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Arkusz1!$G$2:$G$8</c:f>
              <c:numCache>
                <c:formatCode>General</c:formatCode>
                <c:ptCount val="7"/>
                <c:pt idx="0">
                  <c:v>32</c:v>
                </c:pt>
                <c:pt idx="1">
                  <c:v>30</c:v>
                </c:pt>
                <c:pt idx="2">
                  <c:v>36</c:v>
                </c:pt>
                <c:pt idx="3">
                  <c:v>38</c:v>
                </c:pt>
                <c:pt idx="4">
                  <c:v>22</c:v>
                </c:pt>
                <c:pt idx="5">
                  <c:v>46</c:v>
                </c:pt>
                <c:pt idx="6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F203-4AA4-A140-7AF291B289E4}"/>
            </c:ext>
          </c:extLst>
        </c:ser>
        <c:ser>
          <c:idx val="6"/>
          <c:order val="6"/>
          <c:tx>
            <c:strRef>
              <c:f>Arkusz1!$H$1</c:f>
              <c:strCache>
                <c:ptCount val="1"/>
                <c:pt idx="0">
                  <c:v>kradzież samochodu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0"/>
                  <c:y val="1.37404571893696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F203-4AA4-A140-7AF291B289E4}"/>
                </c:ext>
              </c:extLst>
            </c:dLbl>
            <c:dLbl>
              <c:idx val="1"/>
              <c:layout>
                <c:manualLayout>
                  <c:x val="0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F203-4AA4-A140-7AF291B289E4}"/>
                </c:ext>
              </c:extLst>
            </c:dLbl>
            <c:dLbl>
              <c:idx val="2"/>
              <c:layout>
                <c:manualLayout>
                  <c:x val="0"/>
                  <c:y val="6.8702285946848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F203-4AA4-A140-7AF291B289E4}"/>
                </c:ext>
              </c:extLst>
            </c:dLbl>
            <c:dLbl>
              <c:idx val="3"/>
              <c:layout>
                <c:manualLayout>
                  <c:x val="1.0303834303320781E-3"/>
                  <c:y val="9.16027738150438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F203-4AA4-A140-7AF291B289E4}"/>
                </c:ext>
              </c:extLst>
            </c:dLbl>
            <c:dLbl>
              <c:idx val="4"/>
              <c:layout>
                <c:manualLayout>
                  <c:x val="1.1152417009770983E-3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F203-4AA4-A140-7AF291B289E4}"/>
                </c:ext>
              </c:extLst>
            </c:dLbl>
            <c:dLbl>
              <c:idx val="5"/>
              <c:layout>
                <c:manualLayout>
                  <c:x val="0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F203-4AA4-A140-7AF291B289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Arkusz1!$H$2:$H$8</c:f>
              <c:numCache>
                <c:formatCode>General</c:formatCode>
                <c:ptCount val="7"/>
                <c:pt idx="0">
                  <c:v>8</c:v>
                </c:pt>
                <c:pt idx="1">
                  <c:v>7</c:v>
                </c:pt>
                <c:pt idx="2">
                  <c:v>10</c:v>
                </c:pt>
                <c:pt idx="3">
                  <c:v>13</c:v>
                </c:pt>
                <c:pt idx="4">
                  <c:v>5</c:v>
                </c:pt>
                <c:pt idx="5">
                  <c:v>5</c:v>
                </c:pt>
                <c:pt idx="6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D-F203-4AA4-A140-7AF291B289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5939712"/>
        <c:axId val="225805056"/>
      </c:barChart>
      <c:catAx>
        <c:axId val="215939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pl-PL"/>
          </a:p>
        </c:txPr>
        <c:crossAx val="225805056"/>
        <c:crosses val="autoZero"/>
        <c:auto val="1"/>
        <c:lblAlgn val="ctr"/>
        <c:lblOffset val="100"/>
        <c:noMultiLvlLbl val="0"/>
      </c:catAx>
      <c:valAx>
        <c:axId val="2258050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pl-PL"/>
          </a:p>
        </c:txPr>
        <c:crossAx val="215939712"/>
        <c:crosses val="autoZero"/>
        <c:crossBetween val="between"/>
      </c:valAx>
      <c:spPr>
        <a:effectLst>
          <a:glow>
            <a:schemeClr val="accent1"/>
          </a:glow>
        </a:effectLst>
      </c:spPr>
    </c:plotArea>
    <c:legend>
      <c:legendPos val="r"/>
      <c:overlay val="0"/>
      <c:txPr>
        <a:bodyPr/>
        <a:lstStyle/>
        <a:p>
          <a:pPr>
            <a:defRPr sz="1600" b="1"/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0"/>
      <c:hPercent val="130"/>
      <c:rotY val="17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305555555555555E-2"/>
          <c:y val="8.0161997868031978E-2"/>
          <c:w val="0.97769821990803563"/>
          <c:h val="0.70426328114397452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explosion val="23"/>
          <c:dPt>
            <c:idx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0-4537-4B48-A861-EF2BB0D4B360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1-4537-4B48-A861-EF2BB0D4B360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2-4537-4B48-A861-EF2BB0D4B360}"/>
              </c:ext>
            </c:extLst>
          </c:dPt>
          <c:dPt>
            <c:idx val="3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4537-4B48-A861-EF2BB0D4B360}"/>
              </c:ext>
            </c:extLst>
          </c:dPt>
          <c:dPt>
            <c:idx val="4"/>
            <c:bubble3D val="0"/>
            <c:spPr>
              <a:solidFill>
                <a:srgbClr val="B14321"/>
              </a:solidFill>
            </c:spPr>
            <c:extLst>
              <c:ext xmlns:c16="http://schemas.microsoft.com/office/drawing/2014/chart" uri="{C3380CC4-5D6E-409C-BE32-E72D297353CC}">
                <c16:uniqueId val="{00000004-4537-4B48-A861-EF2BB0D4B360}"/>
              </c:ext>
            </c:extLst>
          </c:dPt>
          <c:dPt>
            <c:idx val="5"/>
            <c:bubble3D val="0"/>
            <c:spPr>
              <a:solidFill>
                <a:srgbClr val="33CCCC"/>
              </a:solidFill>
            </c:spPr>
            <c:extLst>
              <c:ext xmlns:c16="http://schemas.microsoft.com/office/drawing/2014/chart" uri="{C3380CC4-5D6E-409C-BE32-E72D297353CC}">
                <c16:uniqueId val="{00000005-4537-4B48-A861-EF2BB0D4B360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6-4537-4B48-A861-EF2BB0D4B360}"/>
              </c:ext>
            </c:extLst>
          </c:dPt>
          <c:dLbls>
            <c:dLbl>
              <c:idx val="0"/>
              <c:layout>
                <c:manualLayout>
                  <c:x val="0.106110775803509"/>
                  <c:y val="4.9578822195704676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0070C0"/>
                        </a:solidFill>
                      </a:rPr>
                      <a:t>403</a:t>
                    </a:r>
                    <a:r>
                      <a:rPr lang="en-US" dirty="0"/>
                      <a:t> / 457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4537-4B48-A861-EF2BB0D4B360}"/>
                </c:ext>
              </c:extLst>
            </c:dLbl>
            <c:dLbl>
              <c:idx val="1"/>
              <c:layout>
                <c:manualLayout>
                  <c:x val="-0.24626764679476976"/>
                  <c:y val="5.6794222286528133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0070C0"/>
                        </a:solidFill>
                      </a:rPr>
                      <a:t>321</a:t>
                    </a:r>
                    <a:r>
                      <a:rPr lang="en-US" dirty="0"/>
                      <a:t> /</a:t>
                    </a:r>
                    <a:r>
                      <a:rPr lang="en-US" baseline="0" dirty="0"/>
                      <a:t> 260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4537-4B48-A861-EF2BB0D4B360}"/>
                </c:ext>
              </c:extLst>
            </c:dLbl>
            <c:dLbl>
              <c:idx val="2"/>
              <c:layout>
                <c:manualLayout>
                  <c:x val="-4.9229482551366284E-2"/>
                  <c:y val="-3.7239174263667039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0070C0"/>
                        </a:solidFill>
                      </a:rPr>
                      <a:t>244</a:t>
                    </a:r>
                    <a:r>
                      <a:rPr lang="en-US" dirty="0"/>
                      <a:t> / 249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4537-4B48-A861-EF2BB0D4B360}"/>
                </c:ext>
              </c:extLst>
            </c:dLbl>
            <c:dLbl>
              <c:idx val="3"/>
              <c:layout>
                <c:manualLayout>
                  <c:x val="-4.1137343376930205E-5"/>
                  <c:y val="-0.1150291044761929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0070C0"/>
                        </a:solidFill>
                      </a:rPr>
                      <a:t>43</a:t>
                    </a:r>
                    <a:r>
                      <a:rPr lang="en-US" dirty="0"/>
                      <a:t> /</a:t>
                    </a:r>
                    <a:r>
                      <a:rPr lang="en-US" baseline="0" dirty="0"/>
                      <a:t> 71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4537-4B48-A861-EF2BB0D4B360}"/>
                </c:ext>
              </c:extLst>
            </c:dLbl>
            <c:dLbl>
              <c:idx val="4"/>
              <c:layout>
                <c:manualLayout>
                  <c:x val="-5.7726462620146862E-3"/>
                  <c:y val="-7.6600789406949088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0070C0"/>
                        </a:solidFill>
                      </a:rPr>
                      <a:t>16</a:t>
                    </a:r>
                    <a:r>
                      <a:rPr lang="en-US" dirty="0"/>
                      <a:t> / 30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4537-4B48-A861-EF2BB0D4B360}"/>
                </c:ext>
              </c:extLst>
            </c:dLbl>
            <c:dLbl>
              <c:idx val="5"/>
              <c:layout>
                <c:manualLayout>
                  <c:x val="-1.3881469895542045E-2"/>
                  <c:y val="-1.8491061737307232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0070C0"/>
                        </a:solidFill>
                      </a:rPr>
                      <a:t>18</a:t>
                    </a:r>
                    <a:r>
                      <a:rPr lang="en-US" dirty="0"/>
                      <a:t> / 46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4537-4B48-A861-EF2BB0D4B360}"/>
                </c:ext>
              </c:extLst>
            </c:dLbl>
            <c:dLbl>
              <c:idx val="6"/>
              <c:layout>
                <c:manualLayout>
                  <c:x val="-5.8805214414278023E-2"/>
                  <c:y val="-0.10533343221231885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0070C0"/>
                        </a:solidFill>
                      </a:rPr>
                      <a:t>7</a:t>
                    </a:r>
                    <a:r>
                      <a:rPr lang="en-US" dirty="0"/>
                      <a:t> / 5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4537-4B48-A861-EF2BB0D4B360}"/>
                </c:ext>
              </c:extLst>
            </c:dLbl>
            <c:numFmt formatCode="General" sourceLinked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rgbClr val="000000"/>
                </a:solidFill>
              </a:ln>
            </c:spPr>
            <c:txPr>
              <a:bodyPr rot="0"/>
              <a:lstStyle/>
              <a:p>
                <a:pPr>
                  <a:defRPr sz="2365" b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pl-PL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Arkusz1!$A$2:$A$8</c:f>
              <c:strCache>
                <c:ptCount val="7"/>
                <c:pt idx="0">
                  <c:v>KRADZIEŻ CUDZEJ RZECZY - 403 (457)</c:v>
                </c:pt>
                <c:pt idx="1">
                  <c:v>KRADZIEŻ Z WŁAMANIEM - 321 (260)</c:v>
                </c:pt>
                <c:pt idx="2">
                  <c:v>USZKODZENIE RZECZY - 244 (249)</c:v>
                </c:pt>
                <c:pt idx="3">
                  <c:v>USZCZERBEK NA ZDROWIU - 43 (71)</c:v>
                </c:pt>
                <c:pt idx="4">
                  <c:v>ROZBÓJ - 16 (30)</c:v>
                </c:pt>
                <c:pt idx="5">
                  <c:v>BÓJKA, POBICIE - 18 (46)</c:v>
                </c:pt>
                <c:pt idx="6">
                  <c:v>KRADZIEŻ SAMOCHODU - 7 (5)</c:v>
                </c:pt>
              </c:strCache>
            </c:strRef>
          </c:cat>
          <c:val>
            <c:numRef>
              <c:f>Arkusz1!$B$2:$B$8</c:f>
              <c:numCache>
                <c:formatCode>General</c:formatCode>
                <c:ptCount val="7"/>
                <c:pt idx="0">
                  <c:v>403</c:v>
                </c:pt>
                <c:pt idx="1">
                  <c:v>321</c:v>
                </c:pt>
                <c:pt idx="2">
                  <c:v>244</c:v>
                </c:pt>
                <c:pt idx="3">
                  <c:v>43</c:v>
                </c:pt>
                <c:pt idx="4">
                  <c:v>16</c:v>
                </c:pt>
                <c:pt idx="5">
                  <c:v>18</c:v>
                </c:pt>
                <c:pt idx="6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537-4B48-A861-EF2BB0D4B3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397">
          <a:noFill/>
        </a:ln>
      </c:spPr>
    </c:plotArea>
    <c:legend>
      <c:legendPos val="b"/>
      <c:layout>
        <c:manualLayout>
          <c:xMode val="edge"/>
          <c:yMode val="edge"/>
          <c:x val="1.1466637217272353E-2"/>
          <c:y val="0.82368390255303103"/>
          <c:w val="0.97775329190279037"/>
          <c:h val="0.17523845290403883"/>
        </c:manualLayout>
      </c:layout>
      <c:overlay val="0"/>
      <c:txPr>
        <a:bodyPr/>
        <a:lstStyle/>
        <a:p>
          <a:pPr>
            <a:defRPr sz="1452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defRPr>
          </a:pPr>
          <a:endParaRPr lang="pl-PL"/>
        </a:p>
      </c:txPr>
    </c:legend>
    <c:plotVisOnly val="1"/>
    <c:dispBlanksAs val="zero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2225"/>
      </a:pPr>
      <a:endParaRPr lang="pl-PL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rgbClr val="7030A0"/>
        </a:solidFill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8750-4997-8298-DE0D5E45EFF9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8750-4997-8298-DE0D5E45EFF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5-83C9-4D14-BFD7-7135492EE643}"/>
              </c:ext>
            </c:extLst>
          </c:dPt>
          <c:dLbls>
            <c:dLbl>
              <c:idx val="0"/>
              <c:layout>
                <c:manualLayout>
                  <c:x val="3.1014166105531133E-3"/>
                  <c:y val="9.65731469357596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750-4997-8298-DE0D5E45EFF9}"/>
                </c:ext>
              </c:extLst>
            </c:dLbl>
            <c:dLbl>
              <c:idx val="1"/>
              <c:layout>
                <c:manualLayout>
                  <c:x val="4.861605796841406E-3"/>
                  <c:y val="9.40609483572171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750-4997-8298-DE0D5E45EFF9}"/>
                </c:ext>
              </c:extLst>
            </c:dLbl>
            <c:dLbl>
              <c:idx val="2"/>
              <c:layout>
                <c:manualLayout>
                  <c:x val="7.4092354077442265E-3"/>
                  <c:y val="0.100754795499138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3C9-4D14-BFD7-7135492EE643}"/>
                </c:ext>
              </c:extLst>
            </c:dLbl>
            <c:dLbl>
              <c:idx val="3"/>
              <c:layout>
                <c:manualLayout>
                  <c:x val="1.4818470815488453E-3"/>
                  <c:y val="9.61750320673592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091-4CB6-A809-25C3063710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Arkusz1!$B$2:$B$5</c:f>
              <c:numCache>
                <c:formatCode>General</c:formatCode>
                <c:ptCount val="4"/>
                <c:pt idx="0">
                  <c:v>80</c:v>
                </c:pt>
                <c:pt idx="1">
                  <c:v>86</c:v>
                </c:pt>
                <c:pt idx="2">
                  <c:v>57</c:v>
                </c:pt>
                <c:pt idx="3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750-4997-8298-DE0D5E45EF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7914752"/>
        <c:axId val="217945216"/>
        <c:axId val="0"/>
      </c:bar3DChart>
      <c:catAx>
        <c:axId val="217914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217945216"/>
        <c:crosses val="autoZero"/>
        <c:auto val="1"/>
        <c:lblAlgn val="ctr"/>
        <c:lblOffset val="100"/>
        <c:noMultiLvlLbl val="0"/>
      </c:catAx>
      <c:valAx>
        <c:axId val="217945216"/>
        <c:scaling>
          <c:orientation val="minMax"/>
          <c:max val="1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2179147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24"/>
    </mc:Choice>
    <mc:Fallback>
      <c:style val="2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877692461924107"/>
          <c:y val="2.9612973068304644E-2"/>
          <c:w val="0.74122306983258979"/>
          <c:h val="0.9407740538633907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286" b="1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Arkusz1!$A$2:$A$25</c:f>
              <c:strCache>
                <c:ptCount val="24"/>
                <c:pt idx="0">
                  <c:v>Zdarzenia drogowe z udziałem zwierząt leśnych</c:v>
                </c:pt>
                <c:pt idx="1">
                  <c:v>Niestrzeżony przejazd kolejowy</c:v>
                </c:pt>
                <c:pt idx="2">
                  <c:v>Miejsca niebezpieczne na wodach</c:v>
                </c:pt>
                <c:pt idx="3">
                  <c:v>Niestrzeżone przejście przez tory</c:v>
                </c:pt>
                <c:pt idx="4">
                  <c:v>Kłusownictwo</c:v>
                </c:pt>
                <c:pt idx="5">
                  <c:v>Nielegalna wycinka drzew</c:v>
                </c:pt>
                <c:pt idx="6">
                  <c:v>Osoba bezdomna wymagająca pomocy</c:v>
                </c:pt>
                <c:pt idx="7">
                  <c:v>Znęcanie się nad zwierzętami</c:v>
                </c:pt>
                <c:pt idx="8">
                  <c:v>Niszczenie zieleni</c:v>
                </c:pt>
                <c:pt idx="9">
                  <c:v>Wypalanie traw</c:v>
                </c:pt>
                <c:pt idx="10">
                  <c:v>Żebractwo</c:v>
                </c:pt>
                <c:pt idx="11">
                  <c:v>Używanie środków odurzających</c:v>
                </c:pt>
                <c:pt idx="12">
                  <c:v>Miejsce niebezpiecznej działalności rozrywkowej</c:v>
                </c:pt>
                <c:pt idx="13">
                  <c:v>Wałęsające się bezpańskie psy</c:v>
                </c:pt>
                <c:pt idx="14">
                  <c:v>Poruszanie się po terenech leśnych quadami</c:v>
                </c:pt>
                <c:pt idx="15">
                  <c:v>Akty wandalizmu</c:v>
                </c:pt>
                <c:pt idx="16">
                  <c:v>Dzikie wysypiska śmieci</c:v>
                </c:pt>
                <c:pt idx="17">
                  <c:v>Nelegalne rajdy samochodowe</c:v>
                </c:pt>
                <c:pt idx="18">
                  <c:v>Grupowanie się małoletnich zagrożonych demoralizacją</c:v>
                </c:pt>
                <c:pt idx="19">
                  <c:v>Zła organizacja ruchu drogowego</c:v>
                </c:pt>
                <c:pt idx="20">
                  <c:v>Niewłaściwa infrastruktura drogowa</c:v>
                </c:pt>
                <c:pt idx="21">
                  <c:v>Spożywanie alkoholu w miejscach niedozwolonych</c:v>
                </c:pt>
                <c:pt idx="22">
                  <c:v>Nieprawidłowe parkowanie</c:v>
                </c:pt>
                <c:pt idx="23">
                  <c:v>Przekraczanie dozwolonej prędkości </c:v>
                </c:pt>
              </c:strCache>
            </c:strRef>
          </c:cat>
          <c:val>
            <c:numRef>
              <c:f>Arkusz1!$B$2:$B$25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3</c:v>
                </c:pt>
                <c:pt idx="6">
                  <c:v>6</c:v>
                </c:pt>
                <c:pt idx="7">
                  <c:v>14</c:v>
                </c:pt>
                <c:pt idx="8">
                  <c:v>14</c:v>
                </c:pt>
                <c:pt idx="9">
                  <c:v>15</c:v>
                </c:pt>
                <c:pt idx="10">
                  <c:v>16</c:v>
                </c:pt>
                <c:pt idx="11">
                  <c:v>26</c:v>
                </c:pt>
                <c:pt idx="12">
                  <c:v>30</c:v>
                </c:pt>
                <c:pt idx="13">
                  <c:v>40</c:v>
                </c:pt>
                <c:pt idx="14">
                  <c:v>42</c:v>
                </c:pt>
                <c:pt idx="15">
                  <c:v>112</c:v>
                </c:pt>
                <c:pt idx="16">
                  <c:v>117</c:v>
                </c:pt>
                <c:pt idx="17">
                  <c:v>136</c:v>
                </c:pt>
                <c:pt idx="18">
                  <c:v>174</c:v>
                </c:pt>
                <c:pt idx="19">
                  <c:v>178</c:v>
                </c:pt>
                <c:pt idx="20">
                  <c:v>221</c:v>
                </c:pt>
                <c:pt idx="21">
                  <c:v>308</c:v>
                </c:pt>
                <c:pt idx="22">
                  <c:v>768</c:v>
                </c:pt>
                <c:pt idx="23">
                  <c:v>990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B1-4D3D-A6F7-7AC740D0202B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Kolumna3</c:v>
                </c:pt>
              </c:strCache>
            </c:strRef>
          </c:tx>
          <c:invertIfNegative val="0"/>
          <c:cat>
            <c:strRef>
              <c:f>Arkusz1!$A$2:$A$25</c:f>
              <c:strCache>
                <c:ptCount val="24"/>
                <c:pt idx="0">
                  <c:v>Zdarzenia drogowe z udziałem zwierząt leśnych</c:v>
                </c:pt>
                <c:pt idx="1">
                  <c:v>Niestrzeżony przejazd kolejowy</c:v>
                </c:pt>
                <c:pt idx="2">
                  <c:v>Miejsca niebezpieczne na wodach</c:v>
                </c:pt>
                <c:pt idx="3">
                  <c:v>Niestrzeżone przejście przez tory</c:v>
                </c:pt>
                <c:pt idx="4">
                  <c:v>Kłusownictwo</c:v>
                </c:pt>
                <c:pt idx="5">
                  <c:v>Nielegalna wycinka drzew</c:v>
                </c:pt>
                <c:pt idx="6">
                  <c:v>Osoba bezdomna wymagająca pomocy</c:v>
                </c:pt>
                <c:pt idx="7">
                  <c:v>Znęcanie się nad zwierzętami</c:v>
                </c:pt>
                <c:pt idx="8">
                  <c:v>Niszczenie zieleni</c:v>
                </c:pt>
                <c:pt idx="9">
                  <c:v>Wypalanie traw</c:v>
                </c:pt>
                <c:pt idx="10">
                  <c:v>Żebractwo</c:v>
                </c:pt>
                <c:pt idx="11">
                  <c:v>Używanie środków odurzających</c:v>
                </c:pt>
                <c:pt idx="12">
                  <c:v>Miejsce niebezpiecznej działalności rozrywkowej</c:v>
                </c:pt>
                <c:pt idx="13">
                  <c:v>Wałęsające się bezpańskie psy</c:v>
                </c:pt>
                <c:pt idx="14">
                  <c:v>Poruszanie się po terenech leśnych quadami</c:v>
                </c:pt>
                <c:pt idx="15">
                  <c:v>Akty wandalizmu</c:v>
                </c:pt>
                <c:pt idx="16">
                  <c:v>Dzikie wysypiska śmieci</c:v>
                </c:pt>
                <c:pt idx="17">
                  <c:v>Nelegalne rajdy samochodowe</c:v>
                </c:pt>
                <c:pt idx="18">
                  <c:v>Grupowanie się małoletnich zagrożonych demoralizacją</c:v>
                </c:pt>
                <c:pt idx="19">
                  <c:v>Zła organizacja ruchu drogowego</c:v>
                </c:pt>
                <c:pt idx="20">
                  <c:v>Niewłaściwa infrastruktura drogowa</c:v>
                </c:pt>
                <c:pt idx="21">
                  <c:v>Spożywanie alkoholu w miejscach niedozwolonych</c:v>
                </c:pt>
                <c:pt idx="22">
                  <c:v>Nieprawidłowe parkowanie</c:v>
                </c:pt>
                <c:pt idx="23">
                  <c:v>Przekraczanie dozwolonej prędkości </c:v>
                </c:pt>
              </c:strCache>
            </c:strRef>
          </c:cat>
          <c:val>
            <c:numRef>
              <c:f>Arkusz1!$C$2:$C$25</c:f>
              <c:numCache>
                <c:formatCode>General</c:formatCode>
                <c:ptCount val="24"/>
                <c:pt idx="22" formatCode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AD-4089-9C65-B6663BCF38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axId val="267014912"/>
        <c:axId val="267016448"/>
      </c:barChart>
      <c:catAx>
        <c:axId val="2670149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10" b="1">
                <a:ln>
                  <a:noFill/>
                </a:ln>
                <a:effectLst/>
                <a:latin typeface="+mj-lt"/>
              </a:defRPr>
            </a:pPr>
            <a:endParaRPr lang="pl-PL"/>
          </a:p>
        </c:txPr>
        <c:crossAx val="267016448"/>
        <c:crosses val="autoZero"/>
        <c:auto val="1"/>
        <c:lblAlgn val="ctr"/>
        <c:lblOffset val="100"/>
        <c:noMultiLvlLbl val="0"/>
      </c:catAx>
      <c:valAx>
        <c:axId val="267016448"/>
        <c:scaling>
          <c:orientation val="minMax"/>
        </c:scaling>
        <c:delete val="1"/>
        <c:axPos val="b"/>
        <c:majorGridlines>
          <c:spPr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prstDash val="sysDot"/>
            </a:ln>
          </c:spPr>
        </c:majorGridlines>
        <c:numFmt formatCode="General" sourceLinked="1"/>
        <c:majorTickMark val="out"/>
        <c:minorTickMark val="none"/>
        <c:tickLblPos val="nextTo"/>
        <c:crossAx val="267014912"/>
        <c:crosses val="autoZero"/>
        <c:crossBetween val="between"/>
      </c:valAx>
      <c:spPr>
        <a:noFill/>
        <a:ln w="23326">
          <a:noFill/>
        </a:ln>
      </c:spPr>
    </c:plotArea>
    <c:plotVisOnly val="1"/>
    <c:dispBlanksAs val="gap"/>
    <c:showDLblsOverMax val="0"/>
  </c:chart>
  <c:txPr>
    <a:bodyPr/>
    <a:lstStyle/>
    <a:p>
      <a:pPr>
        <a:defRPr sz="1653"/>
      </a:pPr>
      <a:endParaRPr lang="pl-PL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CCE-4FF4-B6C7-0B0A530BC0D2}"/>
              </c:ext>
            </c:extLst>
          </c:dPt>
          <c:dPt>
            <c:idx val="8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E16-4A61-A230-B48163FA929D}"/>
              </c:ext>
            </c:extLst>
          </c:dPt>
          <c:dLbls>
            <c:dLbl>
              <c:idx val="0"/>
              <c:layout>
                <c:manualLayout>
                  <c:x val="-2.3710710744372465E-17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01-4BA6-9437-68F9D578FC78}"/>
                </c:ext>
              </c:extLst>
            </c:dLbl>
            <c:dLbl>
              <c:idx val="3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6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1-4BA6-9437-68F9D578FC78}"/>
                </c:ext>
              </c:extLst>
            </c:dLbl>
            <c:dLbl>
              <c:idx val="7"/>
              <c:layout>
                <c:manualLayout>
                  <c:x val="1.0311130798118184E-16"/>
                  <c:y val="2.132333095614571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CCE-4FF4-B6C7-0B0A530BC0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Arkusz1!$A$2:$A$10</c:f>
              <c:numCache>
                <c:formatCode>General</c:formatCod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Arkusz1!$B$2:$B$10</c:f>
              <c:numCache>
                <c:formatCode>General</c:formatCode>
                <c:ptCount val="9"/>
                <c:pt idx="0">
                  <c:v>9</c:v>
                </c:pt>
                <c:pt idx="1">
                  <c:v>2</c:v>
                </c:pt>
                <c:pt idx="2">
                  <c:v>6</c:v>
                </c:pt>
                <c:pt idx="3">
                  <c:v>8</c:v>
                </c:pt>
                <c:pt idx="4">
                  <c:v>6</c:v>
                </c:pt>
                <c:pt idx="5">
                  <c:v>1</c:v>
                </c:pt>
                <c:pt idx="6">
                  <c:v>2</c:v>
                </c:pt>
                <c:pt idx="7">
                  <c:v>3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28865664"/>
        <c:axId val="328867200"/>
      </c:barChart>
      <c:catAx>
        <c:axId val="3288656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8867200"/>
        <c:crosses val="autoZero"/>
        <c:auto val="1"/>
        <c:lblAlgn val="ctr"/>
        <c:lblOffset val="100"/>
        <c:noMultiLvlLbl val="0"/>
      </c:catAx>
      <c:valAx>
        <c:axId val="328867200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328865664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0B9-4818-861A-CC495EDDEEB9}"/>
              </c:ext>
            </c:extLst>
          </c:dPt>
          <c:dPt>
            <c:idx val="8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30A-437B-A380-ED64F5BFA4A8}"/>
              </c:ext>
            </c:extLst>
          </c:dPt>
          <c:dLbls>
            <c:dLbl>
              <c:idx val="0"/>
              <c:layout>
                <c:manualLayout>
                  <c:x val="-2.3710710744372465E-17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01-4BA6-9437-68F9D578FC78}"/>
                </c:ext>
              </c:extLst>
            </c:dLbl>
            <c:dLbl>
              <c:idx val="3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6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1-4BA6-9437-68F9D578FC78}"/>
                </c:ext>
              </c:extLst>
            </c:dLbl>
            <c:dLbl>
              <c:idx val="7"/>
              <c:layout>
                <c:manualLayout>
                  <c:x val="8.4364772016936873E-3"/>
                  <c:y val="2.665416369518209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0B9-4818-861A-CC495EDDEE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Arkusz1!$A$2:$A$10</c:f>
              <c:numCache>
                <c:formatCode>General</c:formatCod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Arkusz1!$B$2:$B$10</c:f>
              <c:numCache>
                <c:formatCode>General</c:formatCode>
                <c:ptCount val="9"/>
                <c:pt idx="0">
                  <c:v>60</c:v>
                </c:pt>
                <c:pt idx="1">
                  <c:v>76</c:v>
                </c:pt>
                <c:pt idx="2">
                  <c:v>66</c:v>
                </c:pt>
                <c:pt idx="3">
                  <c:v>79</c:v>
                </c:pt>
                <c:pt idx="4">
                  <c:v>63</c:v>
                </c:pt>
                <c:pt idx="5">
                  <c:v>45</c:v>
                </c:pt>
                <c:pt idx="6">
                  <c:v>46</c:v>
                </c:pt>
                <c:pt idx="7">
                  <c:v>36</c:v>
                </c:pt>
                <c:pt idx="8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29187712"/>
        <c:axId val="329189248"/>
      </c:barChart>
      <c:catAx>
        <c:axId val="3291877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9189248"/>
        <c:crosses val="autoZero"/>
        <c:auto val="1"/>
        <c:lblAlgn val="ctr"/>
        <c:lblOffset val="100"/>
        <c:noMultiLvlLbl val="0"/>
      </c:catAx>
      <c:valAx>
        <c:axId val="329189248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329187712"/>
        <c:crosses val="autoZero"/>
        <c:crossBetween val="between"/>
        <c:majorUnit val="1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94B-44B8-9845-180476975E26}"/>
              </c:ext>
            </c:extLst>
          </c:dPt>
          <c:dPt>
            <c:idx val="8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6C6-422D-8529-2D729E58FF4F}"/>
              </c:ext>
            </c:extLst>
          </c:dPt>
          <c:dLbls>
            <c:dLbl>
              <c:idx val="0"/>
              <c:layout>
                <c:manualLayout>
                  <c:x val="-2.3710710744372465E-17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01-4BA6-9437-68F9D578FC78}"/>
                </c:ext>
              </c:extLst>
            </c:dLbl>
            <c:dLbl>
              <c:idx val="3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6"/>
              <c:layout>
                <c:manualLayout>
                  <c:x val="-2.361106467235136E-3"/>
                  <c:y val="8.440345253271270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1-4BA6-9437-68F9D578FC78}"/>
                </c:ext>
              </c:extLst>
            </c:dLbl>
            <c:dLbl>
              <c:idx val="7"/>
              <c:layout>
                <c:manualLayout>
                  <c:x val="1.0311130798118184E-16"/>
                  <c:y val="1.066166547807285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94B-44B8-9845-180476975E2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Arkusz1!$A$2:$A$10</c:f>
              <c:numCache>
                <c:formatCode>General</c:formatCod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Arkusz1!$B$2:$B$10</c:f>
              <c:numCache>
                <c:formatCode>General</c:formatCode>
                <c:ptCount val="9"/>
                <c:pt idx="0">
                  <c:v>150</c:v>
                </c:pt>
                <c:pt idx="1">
                  <c:v>125</c:v>
                </c:pt>
                <c:pt idx="2">
                  <c:v>123</c:v>
                </c:pt>
                <c:pt idx="3">
                  <c:v>112</c:v>
                </c:pt>
                <c:pt idx="4">
                  <c:v>99</c:v>
                </c:pt>
                <c:pt idx="5">
                  <c:v>87</c:v>
                </c:pt>
                <c:pt idx="6">
                  <c:v>70</c:v>
                </c:pt>
                <c:pt idx="7">
                  <c:v>68</c:v>
                </c:pt>
                <c:pt idx="8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29361664"/>
        <c:axId val="329367552"/>
      </c:barChart>
      <c:catAx>
        <c:axId val="3293616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9367552"/>
        <c:crosses val="autoZero"/>
        <c:auto val="1"/>
        <c:lblAlgn val="ctr"/>
        <c:lblOffset val="100"/>
        <c:noMultiLvlLbl val="0"/>
      </c:catAx>
      <c:valAx>
        <c:axId val="329367552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329361664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B81-4B57-93A2-4D06E62BCE0D}"/>
              </c:ext>
            </c:extLst>
          </c:dPt>
          <c:dPt>
            <c:idx val="8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29B-433B-B30A-ED78703EAFB0}"/>
              </c:ext>
            </c:extLst>
          </c:dPt>
          <c:dLbls>
            <c:dLbl>
              <c:idx val="0"/>
              <c:layout>
                <c:manualLayout>
                  <c:x val="-2.3710710744372465E-17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01-4BA6-9437-68F9D578FC78}"/>
                </c:ext>
              </c:extLst>
            </c:dLbl>
            <c:dLbl>
              <c:idx val="3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6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1-4BA6-9437-68F9D578FC78}"/>
                </c:ext>
              </c:extLst>
            </c:dLbl>
            <c:dLbl>
              <c:idx val="7"/>
              <c:layout>
                <c:manualLayout>
                  <c:x val="1.0311130798118184E-16"/>
                  <c:y val="1.599249821710933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B81-4B57-93A2-4D06E62BCE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Arkusz1!$A$2:$A$10</c:f>
              <c:numCache>
                <c:formatCode>General</c:formatCod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Arkusz1!$B$2:$B$10</c:f>
              <c:numCache>
                <c:formatCode>General</c:formatCode>
                <c:ptCount val="9"/>
                <c:pt idx="0">
                  <c:v>219</c:v>
                </c:pt>
                <c:pt idx="1">
                  <c:v>203</c:v>
                </c:pt>
                <c:pt idx="2">
                  <c:v>195</c:v>
                </c:pt>
                <c:pt idx="3">
                  <c:v>199</c:v>
                </c:pt>
                <c:pt idx="4">
                  <c:v>168</c:v>
                </c:pt>
                <c:pt idx="5">
                  <c:v>133</c:v>
                </c:pt>
                <c:pt idx="6">
                  <c:v>118</c:v>
                </c:pt>
                <c:pt idx="7">
                  <c:v>107</c:v>
                </c:pt>
                <c:pt idx="8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29273728"/>
        <c:axId val="329275264"/>
      </c:barChart>
      <c:catAx>
        <c:axId val="3292737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9275264"/>
        <c:crosses val="autoZero"/>
        <c:auto val="1"/>
        <c:lblAlgn val="ctr"/>
        <c:lblOffset val="100"/>
        <c:noMultiLvlLbl val="0"/>
      </c:catAx>
      <c:valAx>
        <c:axId val="329275264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329273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DA9-47AC-9750-C2B3EDE62AEB}"/>
              </c:ext>
            </c:extLst>
          </c:dPt>
          <c:dPt>
            <c:idx val="8"/>
            <c:invertIfNegative val="0"/>
            <c:bubble3D val="0"/>
            <c:spPr>
              <a:solidFill>
                <a:srgbClr val="D74D0F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F6C-4ECF-BEF9-34BD8708C23E}"/>
              </c:ext>
            </c:extLst>
          </c:dPt>
          <c:dLbls>
            <c:dLbl>
              <c:idx val="0"/>
              <c:layout>
                <c:manualLayout>
                  <c:x val="-2.3710710744372465E-17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01-4BA6-9437-68F9D578FC78}"/>
                </c:ext>
              </c:extLst>
            </c:dLbl>
            <c:dLbl>
              <c:idx val="3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6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1-4BA6-9437-68F9D578FC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Arkusz1!$A$2:$A$10</c:f>
              <c:numCache>
                <c:formatCode>General</c:formatCod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Arkusz1!$B$2:$B$10</c:f>
              <c:numCache>
                <c:formatCode>General</c:formatCode>
                <c:ptCount val="9"/>
                <c:pt idx="0">
                  <c:v>71</c:v>
                </c:pt>
                <c:pt idx="1">
                  <c:v>55</c:v>
                </c:pt>
                <c:pt idx="2">
                  <c:v>82</c:v>
                </c:pt>
                <c:pt idx="3">
                  <c:v>74</c:v>
                </c:pt>
                <c:pt idx="4">
                  <c:v>81</c:v>
                </c:pt>
                <c:pt idx="5">
                  <c:v>80</c:v>
                </c:pt>
                <c:pt idx="6">
                  <c:v>82</c:v>
                </c:pt>
                <c:pt idx="7">
                  <c:v>86</c:v>
                </c:pt>
                <c:pt idx="8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29491200"/>
        <c:axId val="329492736"/>
      </c:barChart>
      <c:catAx>
        <c:axId val="3294912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9492736"/>
        <c:crosses val="autoZero"/>
        <c:auto val="1"/>
        <c:lblAlgn val="ctr"/>
        <c:lblOffset val="100"/>
        <c:noMultiLvlLbl val="0"/>
      </c:catAx>
      <c:valAx>
        <c:axId val="329492736"/>
        <c:scaling>
          <c:orientation val="minMax"/>
          <c:min val="40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329491200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8136400918635171E-2"/>
          <c:y val="2.0137292412346894E-2"/>
          <c:w val="0.90314729526733684"/>
          <c:h val="0.88964023491522948"/>
        </c:manualLayout>
      </c:layout>
      <c:lineChart>
        <c:grouping val="standard"/>
        <c:varyColors val="0"/>
        <c:ser>
          <c:idx val="0"/>
          <c:order val="0"/>
          <c:tx>
            <c:strRef>
              <c:f>Arkusz1!$C$1</c:f>
              <c:strCache>
                <c:ptCount val="1"/>
                <c:pt idx="0">
                  <c:v>Liczba osób objętych kwarantanną / izolacją domową</c:v>
                </c:pt>
              </c:strCache>
            </c:strRef>
          </c:tx>
          <c:spPr>
            <a:ln w="31750">
              <a:solidFill>
                <a:schemeClr val="accent2"/>
              </a:solidFill>
            </a:ln>
          </c:spPr>
          <c:marker>
            <c:symbol val="none"/>
          </c:marker>
          <c:cat>
            <c:strRef>
              <c:f>Arkusz1!$A$2:$A$366</c:f>
              <c:strCache>
                <c:ptCount val="335"/>
                <c:pt idx="0">
                  <c:v>styczeń</c:v>
                </c:pt>
                <c:pt idx="31">
                  <c:v>luty</c:v>
                </c:pt>
                <c:pt idx="59">
                  <c:v>marzec</c:v>
                </c:pt>
                <c:pt idx="90">
                  <c:v>kwiecień</c:v>
                </c:pt>
                <c:pt idx="120">
                  <c:v>maj</c:v>
                </c:pt>
                <c:pt idx="151">
                  <c:v>czerwiec</c:v>
                </c:pt>
                <c:pt idx="181">
                  <c:v>lipiec</c:v>
                </c:pt>
                <c:pt idx="212">
                  <c:v>sierpień</c:v>
                </c:pt>
                <c:pt idx="243">
                  <c:v>wrzesień</c:v>
                </c:pt>
                <c:pt idx="273">
                  <c:v>październik</c:v>
                </c:pt>
                <c:pt idx="304">
                  <c:v>listopad</c:v>
                </c:pt>
                <c:pt idx="334">
                  <c:v>grudzień</c:v>
                </c:pt>
              </c:strCache>
            </c:strRef>
          </c:cat>
          <c:val>
            <c:numRef>
              <c:f>Arkusz1!$C$2:$C$366</c:f>
              <c:numCache>
                <c:formatCode>General</c:formatCode>
                <c:ptCount val="365"/>
                <c:pt idx="0">
                  <c:v>583</c:v>
                </c:pt>
                <c:pt idx="1">
                  <c:v>524</c:v>
                </c:pt>
                <c:pt idx="2">
                  <c:v>521</c:v>
                </c:pt>
                <c:pt idx="3">
                  <c:v>491</c:v>
                </c:pt>
                <c:pt idx="4">
                  <c:v>574</c:v>
                </c:pt>
                <c:pt idx="5">
                  <c:v>587</c:v>
                </c:pt>
                <c:pt idx="6">
                  <c:v>564</c:v>
                </c:pt>
                <c:pt idx="7">
                  <c:v>566</c:v>
                </c:pt>
                <c:pt idx="8">
                  <c:v>590</c:v>
                </c:pt>
                <c:pt idx="9">
                  <c:v>597</c:v>
                </c:pt>
                <c:pt idx="10">
                  <c:v>610</c:v>
                </c:pt>
                <c:pt idx="11">
                  <c:v>681</c:v>
                </c:pt>
                <c:pt idx="12">
                  <c:v>712</c:v>
                </c:pt>
                <c:pt idx="13">
                  <c:v>722</c:v>
                </c:pt>
                <c:pt idx="14">
                  <c:v>708</c:v>
                </c:pt>
                <c:pt idx="15">
                  <c:v>750</c:v>
                </c:pt>
                <c:pt idx="16">
                  <c:v>744</c:v>
                </c:pt>
                <c:pt idx="17">
                  <c:v>705</c:v>
                </c:pt>
                <c:pt idx="18">
                  <c:v>691</c:v>
                </c:pt>
                <c:pt idx="19">
                  <c:v>681</c:v>
                </c:pt>
                <c:pt idx="20">
                  <c:v>692</c:v>
                </c:pt>
                <c:pt idx="21">
                  <c:v>677</c:v>
                </c:pt>
                <c:pt idx="22">
                  <c:v>647</c:v>
                </c:pt>
                <c:pt idx="23">
                  <c:v>586</c:v>
                </c:pt>
                <c:pt idx="24">
                  <c:v>563</c:v>
                </c:pt>
                <c:pt idx="25">
                  <c:v>561</c:v>
                </c:pt>
                <c:pt idx="26">
                  <c:v>550</c:v>
                </c:pt>
                <c:pt idx="27">
                  <c:v>553</c:v>
                </c:pt>
                <c:pt idx="28">
                  <c:v>572</c:v>
                </c:pt>
                <c:pt idx="29">
                  <c:v>591</c:v>
                </c:pt>
                <c:pt idx="30">
                  <c:v>557</c:v>
                </c:pt>
                <c:pt idx="31">
                  <c:v>518</c:v>
                </c:pt>
                <c:pt idx="32">
                  <c:v>563</c:v>
                </c:pt>
                <c:pt idx="33">
                  <c:v>608</c:v>
                </c:pt>
                <c:pt idx="34">
                  <c:v>631</c:v>
                </c:pt>
                <c:pt idx="35">
                  <c:v>591</c:v>
                </c:pt>
                <c:pt idx="36">
                  <c:v>617</c:v>
                </c:pt>
                <c:pt idx="37">
                  <c:v>567</c:v>
                </c:pt>
                <c:pt idx="38">
                  <c:v>528</c:v>
                </c:pt>
                <c:pt idx="39">
                  <c:v>520</c:v>
                </c:pt>
                <c:pt idx="40">
                  <c:v>611</c:v>
                </c:pt>
                <c:pt idx="41">
                  <c:v>661</c:v>
                </c:pt>
                <c:pt idx="42">
                  <c:v>617</c:v>
                </c:pt>
                <c:pt idx="43">
                  <c:v>597</c:v>
                </c:pt>
                <c:pt idx="44">
                  <c:v>609</c:v>
                </c:pt>
                <c:pt idx="45">
                  <c:v>552</c:v>
                </c:pt>
                <c:pt idx="46">
                  <c:v>618</c:v>
                </c:pt>
                <c:pt idx="47">
                  <c:v>625</c:v>
                </c:pt>
                <c:pt idx="48">
                  <c:v>737</c:v>
                </c:pt>
                <c:pt idx="49">
                  <c:v>901</c:v>
                </c:pt>
                <c:pt idx="50">
                  <c:v>924</c:v>
                </c:pt>
                <c:pt idx="51">
                  <c:v>877</c:v>
                </c:pt>
                <c:pt idx="52">
                  <c:v>831</c:v>
                </c:pt>
                <c:pt idx="53">
                  <c:v>966</c:v>
                </c:pt>
                <c:pt idx="54">
                  <c:v>1087</c:v>
                </c:pt>
                <c:pt idx="55">
                  <c:v>1287</c:v>
                </c:pt>
                <c:pt idx="56">
                  <c:v>1360</c:v>
                </c:pt>
                <c:pt idx="57">
                  <c:v>1326</c:v>
                </c:pt>
                <c:pt idx="58">
                  <c:v>1203</c:v>
                </c:pt>
                <c:pt idx="59">
                  <c:v>1228</c:v>
                </c:pt>
                <c:pt idx="60">
                  <c:v>1266</c:v>
                </c:pt>
                <c:pt idx="61">
                  <c:v>1520</c:v>
                </c:pt>
                <c:pt idx="62">
                  <c:v>1769</c:v>
                </c:pt>
                <c:pt idx="63">
                  <c:v>1924</c:v>
                </c:pt>
                <c:pt idx="64">
                  <c:v>2084</c:v>
                </c:pt>
                <c:pt idx="65">
                  <c:v>2044</c:v>
                </c:pt>
                <c:pt idx="66">
                  <c:v>2016</c:v>
                </c:pt>
                <c:pt idx="67">
                  <c:v>2024</c:v>
                </c:pt>
                <c:pt idx="68">
                  <c:v>2200</c:v>
                </c:pt>
                <c:pt idx="69">
                  <c:v>2388</c:v>
                </c:pt>
                <c:pt idx="70">
                  <c:v>2460</c:v>
                </c:pt>
                <c:pt idx="71">
                  <c:v>2622</c:v>
                </c:pt>
                <c:pt idx="72">
                  <c:v>2596</c:v>
                </c:pt>
                <c:pt idx="73">
                  <c:v>2542</c:v>
                </c:pt>
                <c:pt idx="74">
                  <c:v>2778</c:v>
                </c:pt>
                <c:pt idx="75">
                  <c:v>3089</c:v>
                </c:pt>
                <c:pt idx="76">
                  <c:v>3276</c:v>
                </c:pt>
                <c:pt idx="77">
                  <c:v>3340</c:v>
                </c:pt>
                <c:pt idx="78">
                  <c:v>3515</c:v>
                </c:pt>
                <c:pt idx="79">
                  <c:v>3453</c:v>
                </c:pt>
                <c:pt idx="80">
                  <c:v>3188</c:v>
                </c:pt>
                <c:pt idx="81">
                  <c:v>3212</c:v>
                </c:pt>
                <c:pt idx="82">
                  <c:v>3444</c:v>
                </c:pt>
                <c:pt idx="83">
                  <c:v>3643</c:v>
                </c:pt>
                <c:pt idx="84">
                  <c:v>3836</c:v>
                </c:pt>
                <c:pt idx="85">
                  <c:v>4079</c:v>
                </c:pt>
                <c:pt idx="86">
                  <c:v>4054</c:v>
                </c:pt>
                <c:pt idx="87">
                  <c:v>3945</c:v>
                </c:pt>
                <c:pt idx="88">
                  <c:v>4179</c:v>
                </c:pt>
                <c:pt idx="89">
                  <c:v>4521</c:v>
                </c:pt>
                <c:pt idx="90">
                  <c:v>4617</c:v>
                </c:pt>
                <c:pt idx="91">
                  <c:v>4552</c:v>
                </c:pt>
                <c:pt idx="92">
                  <c:v>4461</c:v>
                </c:pt>
                <c:pt idx="93">
                  <c:v>4180</c:v>
                </c:pt>
                <c:pt idx="94">
                  <c:v>3947</c:v>
                </c:pt>
                <c:pt idx="95">
                  <c:v>3699</c:v>
                </c:pt>
                <c:pt idx="96">
                  <c:v>3988</c:v>
                </c:pt>
                <c:pt idx="97">
                  <c:v>4007</c:v>
                </c:pt>
                <c:pt idx="98">
                  <c:v>4047</c:v>
                </c:pt>
                <c:pt idx="99">
                  <c:v>3748</c:v>
                </c:pt>
                <c:pt idx="100">
                  <c:v>3603</c:v>
                </c:pt>
                <c:pt idx="101">
                  <c:v>3463</c:v>
                </c:pt>
                <c:pt idx="102">
                  <c:v>3459</c:v>
                </c:pt>
                <c:pt idx="103">
                  <c:v>3477</c:v>
                </c:pt>
                <c:pt idx="104">
                  <c:v>3444</c:v>
                </c:pt>
                <c:pt idx="105">
                  <c:v>3314</c:v>
                </c:pt>
                <c:pt idx="106">
                  <c:v>3169</c:v>
                </c:pt>
                <c:pt idx="107">
                  <c:v>2830</c:v>
                </c:pt>
                <c:pt idx="108">
                  <c:v>2702</c:v>
                </c:pt>
                <c:pt idx="109">
                  <c:v>2697</c:v>
                </c:pt>
                <c:pt idx="110">
                  <c:v>2667</c:v>
                </c:pt>
                <c:pt idx="111">
                  <c:v>2704</c:v>
                </c:pt>
                <c:pt idx="112">
                  <c:v>2602</c:v>
                </c:pt>
                <c:pt idx="113">
                  <c:v>2347</c:v>
                </c:pt>
                <c:pt idx="114">
                  <c:v>2128</c:v>
                </c:pt>
                <c:pt idx="115">
                  <c:v>1883</c:v>
                </c:pt>
                <c:pt idx="116">
                  <c:v>1831</c:v>
                </c:pt>
                <c:pt idx="117">
                  <c:v>1778</c:v>
                </c:pt>
                <c:pt idx="118">
                  <c:v>1733</c:v>
                </c:pt>
                <c:pt idx="119">
                  <c:v>1562</c:v>
                </c:pt>
                <c:pt idx="120">
                  <c:v>1503</c:v>
                </c:pt>
                <c:pt idx="121">
                  <c:v>1363</c:v>
                </c:pt>
                <c:pt idx="122">
                  <c:v>1172</c:v>
                </c:pt>
                <c:pt idx="123">
                  <c:v>1144</c:v>
                </c:pt>
                <c:pt idx="124">
                  <c:v>1213</c:v>
                </c:pt>
                <c:pt idx="125">
                  <c:v>1190</c:v>
                </c:pt>
                <c:pt idx="126">
                  <c:v>1051</c:v>
                </c:pt>
                <c:pt idx="127">
                  <c:v>809</c:v>
                </c:pt>
                <c:pt idx="128">
                  <c:v>747</c:v>
                </c:pt>
                <c:pt idx="129">
                  <c:v>705</c:v>
                </c:pt>
                <c:pt idx="130">
                  <c:v>631</c:v>
                </c:pt>
                <c:pt idx="131">
                  <c:v>655</c:v>
                </c:pt>
                <c:pt idx="132">
                  <c:v>663</c:v>
                </c:pt>
                <c:pt idx="133">
                  <c:v>639</c:v>
                </c:pt>
                <c:pt idx="134">
                  <c:v>643</c:v>
                </c:pt>
                <c:pt idx="135">
                  <c:v>601</c:v>
                </c:pt>
                <c:pt idx="136">
                  <c:v>581</c:v>
                </c:pt>
                <c:pt idx="137">
                  <c:v>620</c:v>
                </c:pt>
                <c:pt idx="138">
                  <c:v>605</c:v>
                </c:pt>
                <c:pt idx="139">
                  <c:v>567</c:v>
                </c:pt>
                <c:pt idx="140">
                  <c:v>564</c:v>
                </c:pt>
                <c:pt idx="141">
                  <c:v>584</c:v>
                </c:pt>
                <c:pt idx="142">
                  <c:v>536</c:v>
                </c:pt>
                <c:pt idx="143">
                  <c:v>521</c:v>
                </c:pt>
                <c:pt idx="144">
                  <c:v>579</c:v>
                </c:pt>
                <c:pt idx="145">
                  <c:v>538</c:v>
                </c:pt>
                <c:pt idx="146">
                  <c:v>569</c:v>
                </c:pt>
                <c:pt idx="147">
                  <c:v>579</c:v>
                </c:pt>
                <c:pt idx="148">
                  <c:v>557</c:v>
                </c:pt>
                <c:pt idx="149">
                  <c:v>440</c:v>
                </c:pt>
                <c:pt idx="150">
                  <c:v>399</c:v>
                </c:pt>
                <c:pt idx="151">
                  <c:v>393</c:v>
                </c:pt>
                <c:pt idx="152">
                  <c:v>343</c:v>
                </c:pt>
                <c:pt idx="153">
                  <c:v>343</c:v>
                </c:pt>
                <c:pt idx="154">
                  <c:v>320</c:v>
                </c:pt>
                <c:pt idx="155">
                  <c:v>300</c:v>
                </c:pt>
                <c:pt idx="156">
                  <c:v>269</c:v>
                </c:pt>
                <c:pt idx="157">
                  <c:v>285</c:v>
                </c:pt>
                <c:pt idx="158">
                  <c:v>247</c:v>
                </c:pt>
                <c:pt idx="159">
                  <c:v>233</c:v>
                </c:pt>
                <c:pt idx="160">
                  <c:v>223</c:v>
                </c:pt>
                <c:pt idx="161">
                  <c:v>211</c:v>
                </c:pt>
                <c:pt idx="162">
                  <c:v>220</c:v>
                </c:pt>
                <c:pt idx="163">
                  <c:v>189</c:v>
                </c:pt>
                <c:pt idx="164">
                  <c:v>194</c:v>
                </c:pt>
                <c:pt idx="165">
                  <c:v>169</c:v>
                </c:pt>
                <c:pt idx="166">
                  <c:v>146</c:v>
                </c:pt>
                <c:pt idx="167">
                  <c:v>142</c:v>
                </c:pt>
                <c:pt idx="168">
                  <c:v>146</c:v>
                </c:pt>
                <c:pt idx="169">
                  <c:v>145</c:v>
                </c:pt>
                <c:pt idx="170">
                  <c:v>164</c:v>
                </c:pt>
                <c:pt idx="171">
                  <c:v>173</c:v>
                </c:pt>
                <c:pt idx="172">
                  <c:v>149</c:v>
                </c:pt>
                <c:pt idx="173">
                  <c:v>142</c:v>
                </c:pt>
                <c:pt idx="174">
                  <c:v>130</c:v>
                </c:pt>
                <c:pt idx="175">
                  <c:v>147</c:v>
                </c:pt>
                <c:pt idx="176">
                  <c:v>167</c:v>
                </c:pt>
                <c:pt idx="177">
                  <c:v>231</c:v>
                </c:pt>
                <c:pt idx="178">
                  <c:v>278</c:v>
                </c:pt>
                <c:pt idx="179">
                  <c:v>317</c:v>
                </c:pt>
                <c:pt idx="180">
                  <c:v>304</c:v>
                </c:pt>
                <c:pt idx="181">
                  <c:v>340</c:v>
                </c:pt>
                <c:pt idx="182">
                  <c:v>365</c:v>
                </c:pt>
                <c:pt idx="183">
                  <c:v>387</c:v>
                </c:pt>
                <c:pt idx="184">
                  <c:v>452</c:v>
                </c:pt>
                <c:pt idx="185">
                  <c:v>438</c:v>
                </c:pt>
                <c:pt idx="186">
                  <c:v>411</c:v>
                </c:pt>
                <c:pt idx="187">
                  <c:v>374</c:v>
                </c:pt>
                <c:pt idx="188">
                  <c:v>368</c:v>
                </c:pt>
                <c:pt idx="189">
                  <c:v>353</c:v>
                </c:pt>
                <c:pt idx="190">
                  <c:v>349</c:v>
                </c:pt>
                <c:pt idx="191">
                  <c:v>370</c:v>
                </c:pt>
                <c:pt idx="192">
                  <c:v>354</c:v>
                </c:pt>
                <c:pt idx="193">
                  <c:v>372</c:v>
                </c:pt>
                <c:pt idx="194">
                  <c:v>340</c:v>
                </c:pt>
                <c:pt idx="195">
                  <c:v>309</c:v>
                </c:pt>
                <c:pt idx="196">
                  <c:v>296</c:v>
                </c:pt>
                <c:pt idx="197">
                  <c:v>284</c:v>
                </c:pt>
                <c:pt idx="198">
                  <c:v>219</c:v>
                </c:pt>
                <c:pt idx="199">
                  <c:v>308</c:v>
                </c:pt>
                <c:pt idx="200">
                  <c:v>322</c:v>
                </c:pt>
                <c:pt idx="201">
                  <c:v>301</c:v>
                </c:pt>
                <c:pt idx="202">
                  <c:v>329</c:v>
                </c:pt>
                <c:pt idx="203">
                  <c:v>308</c:v>
                </c:pt>
                <c:pt idx="204">
                  <c:v>316</c:v>
                </c:pt>
                <c:pt idx="205">
                  <c:v>346</c:v>
                </c:pt>
                <c:pt idx="206">
                  <c:v>347</c:v>
                </c:pt>
                <c:pt idx="207">
                  <c:v>385</c:v>
                </c:pt>
                <c:pt idx="208">
                  <c:v>359</c:v>
                </c:pt>
                <c:pt idx="209">
                  <c:v>333</c:v>
                </c:pt>
                <c:pt idx="210">
                  <c:v>305</c:v>
                </c:pt>
                <c:pt idx="211">
                  <c:v>301</c:v>
                </c:pt>
                <c:pt idx="212">
                  <c:v>306</c:v>
                </c:pt>
                <c:pt idx="213">
                  <c:v>315</c:v>
                </c:pt>
                <c:pt idx="214">
                  <c:v>294</c:v>
                </c:pt>
                <c:pt idx="215">
                  <c:v>279</c:v>
                </c:pt>
                <c:pt idx="216">
                  <c:v>276</c:v>
                </c:pt>
                <c:pt idx="217">
                  <c:v>249</c:v>
                </c:pt>
                <c:pt idx="218">
                  <c:v>242</c:v>
                </c:pt>
                <c:pt idx="219">
                  <c:v>261</c:v>
                </c:pt>
                <c:pt idx="220">
                  <c:v>254</c:v>
                </c:pt>
                <c:pt idx="221">
                  <c:v>256</c:v>
                </c:pt>
                <c:pt idx="222">
                  <c:v>234</c:v>
                </c:pt>
                <c:pt idx="223">
                  <c:v>213</c:v>
                </c:pt>
                <c:pt idx="224">
                  <c:v>208</c:v>
                </c:pt>
                <c:pt idx="225">
                  <c:v>202</c:v>
                </c:pt>
                <c:pt idx="226">
                  <c:v>200</c:v>
                </c:pt>
                <c:pt idx="227">
                  <c:v>190</c:v>
                </c:pt>
                <c:pt idx="228">
                  <c:v>192</c:v>
                </c:pt>
                <c:pt idx="229">
                  <c:v>186</c:v>
                </c:pt>
                <c:pt idx="230">
                  <c:v>186</c:v>
                </c:pt>
                <c:pt idx="231">
                  <c:v>202</c:v>
                </c:pt>
                <c:pt idx="232">
                  <c:v>206</c:v>
                </c:pt>
                <c:pt idx="233">
                  <c:v>209</c:v>
                </c:pt>
                <c:pt idx="234">
                  <c:v>209</c:v>
                </c:pt>
                <c:pt idx="235">
                  <c:v>207</c:v>
                </c:pt>
                <c:pt idx="236">
                  <c:v>202</c:v>
                </c:pt>
                <c:pt idx="237">
                  <c:v>185</c:v>
                </c:pt>
                <c:pt idx="238">
                  <c:v>185</c:v>
                </c:pt>
                <c:pt idx="239">
                  <c:v>191</c:v>
                </c:pt>
                <c:pt idx="240">
                  <c:v>182</c:v>
                </c:pt>
                <c:pt idx="241">
                  <c:v>174</c:v>
                </c:pt>
                <c:pt idx="242">
                  <c:v>190</c:v>
                </c:pt>
                <c:pt idx="243">
                  <c:v>169</c:v>
                </c:pt>
                <c:pt idx="244">
                  <c:v>162</c:v>
                </c:pt>
                <c:pt idx="245">
                  <c:v>157</c:v>
                </c:pt>
                <c:pt idx="246">
                  <c:v>157</c:v>
                </c:pt>
                <c:pt idx="247">
                  <c:v>152</c:v>
                </c:pt>
                <c:pt idx="248">
                  <c:v>149</c:v>
                </c:pt>
                <c:pt idx="249">
                  <c:v>155</c:v>
                </c:pt>
                <c:pt idx="250">
                  <c:v>168</c:v>
                </c:pt>
                <c:pt idx="251">
                  <c:v>168</c:v>
                </c:pt>
                <c:pt idx="252">
                  <c:v>156</c:v>
                </c:pt>
                <c:pt idx="253">
                  <c:v>169</c:v>
                </c:pt>
                <c:pt idx="254">
                  <c:v>190</c:v>
                </c:pt>
                <c:pt idx="255">
                  <c:v>189</c:v>
                </c:pt>
                <c:pt idx="256">
                  <c:v>245</c:v>
                </c:pt>
                <c:pt idx="257">
                  <c:v>251</c:v>
                </c:pt>
                <c:pt idx="258">
                  <c:v>252</c:v>
                </c:pt>
                <c:pt idx="259">
                  <c:v>258</c:v>
                </c:pt>
                <c:pt idx="260">
                  <c:v>241</c:v>
                </c:pt>
                <c:pt idx="261">
                  <c:v>230</c:v>
                </c:pt>
                <c:pt idx="262">
                  <c:v>202</c:v>
                </c:pt>
                <c:pt idx="263">
                  <c:v>216</c:v>
                </c:pt>
                <c:pt idx="264">
                  <c:v>216</c:v>
                </c:pt>
                <c:pt idx="265">
                  <c:v>230</c:v>
                </c:pt>
                <c:pt idx="266">
                  <c:v>224</c:v>
                </c:pt>
                <c:pt idx="267">
                  <c:v>312</c:v>
                </c:pt>
                <c:pt idx="268">
                  <c:v>357</c:v>
                </c:pt>
                <c:pt idx="269">
                  <c:v>342</c:v>
                </c:pt>
                <c:pt idx="270">
                  <c:v>330</c:v>
                </c:pt>
                <c:pt idx="271">
                  <c:v>332</c:v>
                </c:pt>
                <c:pt idx="272">
                  <c:v>315</c:v>
                </c:pt>
                <c:pt idx="273">
                  <c:v>315</c:v>
                </c:pt>
                <c:pt idx="274">
                  <c:v>264</c:v>
                </c:pt>
                <c:pt idx="275">
                  <c:v>169</c:v>
                </c:pt>
                <c:pt idx="276">
                  <c:v>179</c:v>
                </c:pt>
                <c:pt idx="277">
                  <c:v>195</c:v>
                </c:pt>
                <c:pt idx="278">
                  <c:v>208</c:v>
                </c:pt>
                <c:pt idx="279">
                  <c:v>213</c:v>
                </c:pt>
                <c:pt idx="280">
                  <c:v>224</c:v>
                </c:pt>
                <c:pt idx="281">
                  <c:v>211</c:v>
                </c:pt>
                <c:pt idx="282">
                  <c:v>216</c:v>
                </c:pt>
                <c:pt idx="283">
                  <c:v>220</c:v>
                </c:pt>
                <c:pt idx="284">
                  <c:v>247</c:v>
                </c:pt>
                <c:pt idx="285">
                  <c:v>265</c:v>
                </c:pt>
                <c:pt idx="286">
                  <c:v>255</c:v>
                </c:pt>
                <c:pt idx="287">
                  <c:v>234</c:v>
                </c:pt>
                <c:pt idx="288">
                  <c:v>274</c:v>
                </c:pt>
                <c:pt idx="289">
                  <c:v>269</c:v>
                </c:pt>
                <c:pt idx="290">
                  <c:v>261</c:v>
                </c:pt>
                <c:pt idx="291">
                  <c:v>338</c:v>
                </c:pt>
                <c:pt idx="292">
                  <c:v>385</c:v>
                </c:pt>
                <c:pt idx="293">
                  <c:v>421</c:v>
                </c:pt>
                <c:pt idx="294">
                  <c:v>579</c:v>
                </c:pt>
                <c:pt idx="295">
                  <c:v>679</c:v>
                </c:pt>
                <c:pt idx="296">
                  <c:v>680</c:v>
                </c:pt>
                <c:pt idx="297">
                  <c:v>659</c:v>
                </c:pt>
                <c:pt idx="298">
                  <c:v>821</c:v>
                </c:pt>
                <c:pt idx="299">
                  <c:v>960</c:v>
                </c:pt>
                <c:pt idx="300">
                  <c:v>1071</c:v>
                </c:pt>
                <c:pt idx="301">
                  <c:v>1150</c:v>
                </c:pt>
                <c:pt idx="302">
                  <c:v>1157</c:v>
                </c:pt>
                <c:pt idx="303">
                  <c:v>1033</c:v>
                </c:pt>
                <c:pt idx="304">
                  <c:v>958</c:v>
                </c:pt>
                <c:pt idx="305">
                  <c:v>949</c:v>
                </c:pt>
                <c:pt idx="306">
                  <c:v>1286</c:v>
                </c:pt>
                <c:pt idx="307">
                  <c:v>1738</c:v>
                </c:pt>
                <c:pt idx="308">
                  <c:v>1998</c:v>
                </c:pt>
                <c:pt idx="309">
                  <c:v>2154</c:v>
                </c:pt>
                <c:pt idx="310">
                  <c:v>2101</c:v>
                </c:pt>
                <c:pt idx="311">
                  <c:v>1867</c:v>
                </c:pt>
                <c:pt idx="312">
                  <c:v>1966</c:v>
                </c:pt>
                <c:pt idx="313">
                  <c:v>2298</c:v>
                </c:pt>
                <c:pt idx="314">
                  <c:v>2634</c:v>
                </c:pt>
                <c:pt idx="315">
                  <c:v>2715</c:v>
                </c:pt>
                <c:pt idx="316">
                  <c:v>2809</c:v>
                </c:pt>
                <c:pt idx="317">
                  <c:v>2640</c:v>
                </c:pt>
                <c:pt idx="318">
                  <c:v>2551</c:v>
                </c:pt>
                <c:pt idx="319">
                  <c:v>2823</c:v>
                </c:pt>
                <c:pt idx="320">
                  <c:v>3435</c:v>
                </c:pt>
                <c:pt idx="321">
                  <c:v>3850</c:v>
                </c:pt>
                <c:pt idx="322">
                  <c:v>3739</c:v>
                </c:pt>
                <c:pt idx="323">
                  <c:v>3811</c:v>
                </c:pt>
                <c:pt idx="324">
                  <c:v>3101</c:v>
                </c:pt>
                <c:pt idx="325">
                  <c:v>3120</c:v>
                </c:pt>
                <c:pt idx="326">
                  <c:v>4120</c:v>
                </c:pt>
                <c:pt idx="327">
                  <c:v>4866</c:v>
                </c:pt>
                <c:pt idx="328">
                  <c:v>5658</c:v>
                </c:pt>
                <c:pt idx="329">
                  <c:v>5712</c:v>
                </c:pt>
                <c:pt idx="330">
                  <c:v>5588</c:v>
                </c:pt>
                <c:pt idx="331">
                  <c:v>5334</c:v>
                </c:pt>
                <c:pt idx="332">
                  <c:v>4947</c:v>
                </c:pt>
                <c:pt idx="333">
                  <c:v>4807</c:v>
                </c:pt>
                <c:pt idx="334">
                  <c:v>5237</c:v>
                </c:pt>
                <c:pt idx="335">
                  <c:v>5768</c:v>
                </c:pt>
                <c:pt idx="336">
                  <c:v>5899</c:v>
                </c:pt>
                <c:pt idx="337">
                  <c:v>6039</c:v>
                </c:pt>
                <c:pt idx="338">
                  <c:v>5510</c:v>
                </c:pt>
                <c:pt idx="339">
                  <c:v>5016</c:v>
                </c:pt>
                <c:pt idx="340">
                  <c:v>4546</c:v>
                </c:pt>
                <c:pt idx="341">
                  <c:v>5201</c:v>
                </c:pt>
                <c:pt idx="342">
                  <c:v>5710</c:v>
                </c:pt>
                <c:pt idx="343">
                  <c:v>5788</c:v>
                </c:pt>
                <c:pt idx="344">
                  <c:v>5768</c:v>
                </c:pt>
                <c:pt idx="345">
                  <c:v>5417</c:v>
                </c:pt>
                <c:pt idx="346">
                  <c:v>4938</c:v>
                </c:pt>
                <c:pt idx="347">
                  <c:v>4822</c:v>
                </c:pt>
                <c:pt idx="348">
                  <c:v>5454</c:v>
                </c:pt>
                <c:pt idx="349">
                  <c:v>6128</c:v>
                </c:pt>
                <c:pt idx="350">
                  <c:v>5563</c:v>
                </c:pt>
                <c:pt idx="351">
                  <c:v>5072</c:v>
                </c:pt>
                <c:pt idx="352">
                  <c:v>4396</c:v>
                </c:pt>
                <c:pt idx="353">
                  <c:v>3730</c:v>
                </c:pt>
                <c:pt idx="354">
                  <c:v>3133</c:v>
                </c:pt>
                <c:pt idx="355">
                  <c:v>3148</c:v>
                </c:pt>
                <c:pt idx="356">
                  <c:v>3037</c:v>
                </c:pt>
                <c:pt idx="357">
                  <c:v>2704</c:v>
                </c:pt>
                <c:pt idx="358">
                  <c:v>2358</c:v>
                </c:pt>
                <c:pt idx="359">
                  <c:v>2114</c:v>
                </c:pt>
                <c:pt idx="360">
                  <c:v>1829</c:v>
                </c:pt>
                <c:pt idx="361">
                  <c:v>1750</c:v>
                </c:pt>
                <c:pt idx="362">
                  <c:v>1816</c:v>
                </c:pt>
                <c:pt idx="363">
                  <c:v>1877</c:v>
                </c:pt>
                <c:pt idx="364">
                  <c:v>1772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D3C-482E-B647-3A994FA16204}"/>
            </c:ext>
          </c:extLst>
        </c:ser>
        <c:ser>
          <c:idx val="1"/>
          <c:order val="1"/>
          <c:tx>
            <c:strRef>
              <c:f>Arkusz1!$D$1</c:f>
              <c:strCache>
                <c:ptCount val="1"/>
                <c:pt idx="0">
                  <c:v>Liczba adresów do sprawdzenia</c:v>
                </c:pt>
              </c:strCache>
            </c:strRef>
          </c:tx>
          <c:spPr>
            <a:ln w="28575">
              <a:solidFill>
                <a:srgbClr val="00B050"/>
              </a:solidFill>
            </a:ln>
          </c:spPr>
          <c:marker>
            <c:symbol val="none"/>
          </c:marker>
          <c:cat>
            <c:strRef>
              <c:f>Arkusz1!$A$2:$A$366</c:f>
              <c:strCache>
                <c:ptCount val="335"/>
                <c:pt idx="0">
                  <c:v>styczeń</c:v>
                </c:pt>
                <c:pt idx="31">
                  <c:v>luty</c:v>
                </c:pt>
                <c:pt idx="59">
                  <c:v>marzec</c:v>
                </c:pt>
                <c:pt idx="90">
                  <c:v>kwiecień</c:v>
                </c:pt>
                <c:pt idx="120">
                  <c:v>maj</c:v>
                </c:pt>
                <c:pt idx="151">
                  <c:v>czerwiec</c:v>
                </c:pt>
                <c:pt idx="181">
                  <c:v>lipiec</c:v>
                </c:pt>
                <c:pt idx="212">
                  <c:v>sierpień</c:v>
                </c:pt>
                <c:pt idx="243">
                  <c:v>wrzesień</c:v>
                </c:pt>
                <c:pt idx="273">
                  <c:v>październik</c:v>
                </c:pt>
                <c:pt idx="304">
                  <c:v>listopad</c:v>
                </c:pt>
                <c:pt idx="334">
                  <c:v>grudzień</c:v>
                </c:pt>
              </c:strCache>
            </c:strRef>
          </c:cat>
          <c:val>
            <c:numRef>
              <c:f>Arkusz1!$D$2:$D$366</c:f>
              <c:numCache>
                <c:formatCode>General</c:formatCode>
                <c:ptCount val="365"/>
                <c:pt idx="0">
                  <c:v>311</c:v>
                </c:pt>
                <c:pt idx="1">
                  <c:v>285</c:v>
                </c:pt>
                <c:pt idx="2">
                  <c:v>234</c:v>
                </c:pt>
                <c:pt idx="3">
                  <c:v>248</c:v>
                </c:pt>
                <c:pt idx="4">
                  <c:v>293</c:v>
                </c:pt>
                <c:pt idx="5">
                  <c:v>334</c:v>
                </c:pt>
                <c:pt idx="6">
                  <c:v>267</c:v>
                </c:pt>
                <c:pt idx="7">
                  <c:v>286</c:v>
                </c:pt>
                <c:pt idx="8">
                  <c:v>292</c:v>
                </c:pt>
                <c:pt idx="9">
                  <c:v>272</c:v>
                </c:pt>
                <c:pt idx="10">
                  <c:v>266</c:v>
                </c:pt>
                <c:pt idx="11">
                  <c:v>315</c:v>
                </c:pt>
                <c:pt idx="12">
                  <c:v>348</c:v>
                </c:pt>
                <c:pt idx="13">
                  <c:v>331</c:v>
                </c:pt>
                <c:pt idx="14">
                  <c:v>310</c:v>
                </c:pt>
                <c:pt idx="15">
                  <c:v>370</c:v>
                </c:pt>
                <c:pt idx="16">
                  <c:v>356</c:v>
                </c:pt>
                <c:pt idx="17">
                  <c:v>342</c:v>
                </c:pt>
                <c:pt idx="18">
                  <c:v>328</c:v>
                </c:pt>
                <c:pt idx="19">
                  <c:v>333</c:v>
                </c:pt>
                <c:pt idx="20">
                  <c:v>344</c:v>
                </c:pt>
                <c:pt idx="21">
                  <c:v>324</c:v>
                </c:pt>
                <c:pt idx="22">
                  <c:v>304</c:v>
                </c:pt>
                <c:pt idx="23">
                  <c:v>284</c:v>
                </c:pt>
                <c:pt idx="24">
                  <c:v>270</c:v>
                </c:pt>
                <c:pt idx="25">
                  <c:v>280</c:v>
                </c:pt>
                <c:pt idx="26">
                  <c:v>249</c:v>
                </c:pt>
                <c:pt idx="27">
                  <c:v>250</c:v>
                </c:pt>
                <c:pt idx="28">
                  <c:v>233</c:v>
                </c:pt>
                <c:pt idx="29">
                  <c:v>257</c:v>
                </c:pt>
                <c:pt idx="30">
                  <c:v>238</c:v>
                </c:pt>
                <c:pt idx="31">
                  <c:v>229</c:v>
                </c:pt>
                <c:pt idx="32">
                  <c:v>271</c:v>
                </c:pt>
                <c:pt idx="33">
                  <c:v>298</c:v>
                </c:pt>
                <c:pt idx="34">
                  <c:v>315</c:v>
                </c:pt>
                <c:pt idx="35">
                  <c:v>291</c:v>
                </c:pt>
                <c:pt idx="36">
                  <c:v>308</c:v>
                </c:pt>
                <c:pt idx="37">
                  <c:v>271</c:v>
                </c:pt>
                <c:pt idx="38">
                  <c:v>258</c:v>
                </c:pt>
                <c:pt idx="39">
                  <c:v>240</c:v>
                </c:pt>
                <c:pt idx="40">
                  <c:v>320</c:v>
                </c:pt>
                <c:pt idx="41">
                  <c:v>344</c:v>
                </c:pt>
                <c:pt idx="42">
                  <c:v>320</c:v>
                </c:pt>
                <c:pt idx="43">
                  <c:v>294</c:v>
                </c:pt>
                <c:pt idx="44">
                  <c:v>283</c:v>
                </c:pt>
                <c:pt idx="45">
                  <c:v>251</c:v>
                </c:pt>
                <c:pt idx="46">
                  <c:v>305</c:v>
                </c:pt>
                <c:pt idx="47">
                  <c:v>303</c:v>
                </c:pt>
                <c:pt idx="48">
                  <c:v>392</c:v>
                </c:pt>
                <c:pt idx="49">
                  <c:v>507</c:v>
                </c:pt>
                <c:pt idx="50">
                  <c:v>532</c:v>
                </c:pt>
                <c:pt idx="51">
                  <c:v>520</c:v>
                </c:pt>
                <c:pt idx="52">
                  <c:v>471</c:v>
                </c:pt>
                <c:pt idx="53">
                  <c:v>522</c:v>
                </c:pt>
                <c:pt idx="54">
                  <c:v>579</c:v>
                </c:pt>
                <c:pt idx="55">
                  <c:v>711</c:v>
                </c:pt>
                <c:pt idx="56">
                  <c:v>730</c:v>
                </c:pt>
                <c:pt idx="57">
                  <c:v>716</c:v>
                </c:pt>
                <c:pt idx="58">
                  <c:v>605</c:v>
                </c:pt>
                <c:pt idx="59">
                  <c:v>599</c:v>
                </c:pt>
                <c:pt idx="60">
                  <c:v>594</c:v>
                </c:pt>
                <c:pt idx="61">
                  <c:v>775</c:v>
                </c:pt>
                <c:pt idx="62">
                  <c:v>894</c:v>
                </c:pt>
                <c:pt idx="63">
                  <c:v>970</c:v>
                </c:pt>
                <c:pt idx="64">
                  <c:v>1059</c:v>
                </c:pt>
                <c:pt idx="65">
                  <c:v>1006</c:v>
                </c:pt>
                <c:pt idx="66">
                  <c:v>966</c:v>
                </c:pt>
                <c:pt idx="67">
                  <c:v>940</c:v>
                </c:pt>
                <c:pt idx="68">
                  <c:v>1029</c:v>
                </c:pt>
                <c:pt idx="69">
                  <c:v>1150</c:v>
                </c:pt>
                <c:pt idx="70">
                  <c:v>1206</c:v>
                </c:pt>
                <c:pt idx="71">
                  <c:v>1267</c:v>
                </c:pt>
                <c:pt idx="72">
                  <c:v>1260</c:v>
                </c:pt>
                <c:pt idx="73">
                  <c:v>1200</c:v>
                </c:pt>
                <c:pt idx="74">
                  <c:v>1430</c:v>
                </c:pt>
                <c:pt idx="75">
                  <c:v>1631</c:v>
                </c:pt>
                <c:pt idx="76">
                  <c:v>1717</c:v>
                </c:pt>
                <c:pt idx="77">
                  <c:v>1726</c:v>
                </c:pt>
                <c:pt idx="78">
                  <c:v>1852</c:v>
                </c:pt>
                <c:pt idx="79">
                  <c:v>1777</c:v>
                </c:pt>
                <c:pt idx="80">
                  <c:v>1538</c:v>
                </c:pt>
                <c:pt idx="81">
                  <c:v>1543</c:v>
                </c:pt>
                <c:pt idx="82">
                  <c:v>1642</c:v>
                </c:pt>
                <c:pt idx="83">
                  <c:v>1715</c:v>
                </c:pt>
                <c:pt idx="84">
                  <c:v>1853</c:v>
                </c:pt>
                <c:pt idx="85">
                  <c:v>1934</c:v>
                </c:pt>
                <c:pt idx="86">
                  <c:v>1785</c:v>
                </c:pt>
                <c:pt idx="87">
                  <c:v>1706</c:v>
                </c:pt>
                <c:pt idx="88">
                  <c:v>1884</c:v>
                </c:pt>
                <c:pt idx="89">
                  <c:v>2002</c:v>
                </c:pt>
                <c:pt idx="90">
                  <c:v>2017</c:v>
                </c:pt>
                <c:pt idx="91">
                  <c:v>2038</c:v>
                </c:pt>
                <c:pt idx="92">
                  <c:v>2063</c:v>
                </c:pt>
                <c:pt idx="93">
                  <c:v>1779</c:v>
                </c:pt>
                <c:pt idx="94">
                  <c:v>1565</c:v>
                </c:pt>
                <c:pt idx="95">
                  <c:v>1489</c:v>
                </c:pt>
                <c:pt idx="96">
                  <c:v>1672</c:v>
                </c:pt>
                <c:pt idx="97">
                  <c:v>1680</c:v>
                </c:pt>
                <c:pt idx="98">
                  <c:v>1699</c:v>
                </c:pt>
                <c:pt idx="99">
                  <c:v>1671</c:v>
                </c:pt>
                <c:pt idx="100">
                  <c:v>1497</c:v>
                </c:pt>
                <c:pt idx="101">
                  <c:v>1437</c:v>
                </c:pt>
                <c:pt idx="102">
                  <c:v>1483</c:v>
                </c:pt>
                <c:pt idx="103">
                  <c:v>1491</c:v>
                </c:pt>
                <c:pt idx="104">
                  <c:v>1459</c:v>
                </c:pt>
                <c:pt idx="105">
                  <c:v>1423</c:v>
                </c:pt>
                <c:pt idx="106">
                  <c:v>1338</c:v>
                </c:pt>
                <c:pt idx="107">
                  <c:v>1228</c:v>
                </c:pt>
                <c:pt idx="108">
                  <c:v>1228</c:v>
                </c:pt>
                <c:pt idx="109">
                  <c:v>1344</c:v>
                </c:pt>
                <c:pt idx="110">
                  <c:v>1121</c:v>
                </c:pt>
                <c:pt idx="111">
                  <c:v>1166</c:v>
                </c:pt>
                <c:pt idx="112">
                  <c:v>1090</c:v>
                </c:pt>
                <c:pt idx="113">
                  <c:v>961</c:v>
                </c:pt>
                <c:pt idx="114">
                  <c:v>904</c:v>
                </c:pt>
                <c:pt idx="115">
                  <c:v>816</c:v>
                </c:pt>
                <c:pt idx="116">
                  <c:v>793</c:v>
                </c:pt>
                <c:pt idx="117">
                  <c:v>776</c:v>
                </c:pt>
                <c:pt idx="118">
                  <c:v>744</c:v>
                </c:pt>
                <c:pt idx="119">
                  <c:v>719</c:v>
                </c:pt>
                <c:pt idx="120">
                  <c:v>716</c:v>
                </c:pt>
                <c:pt idx="121">
                  <c:v>696</c:v>
                </c:pt>
                <c:pt idx="122">
                  <c:v>628</c:v>
                </c:pt>
                <c:pt idx="123">
                  <c:v>562</c:v>
                </c:pt>
                <c:pt idx="124">
                  <c:v>626</c:v>
                </c:pt>
                <c:pt idx="125">
                  <c:v>624</c:v>
                </c:pt>
                <c:pt idx="126">
                  <c:v>543</c:v>
                </c:pt>
                <c:pt idx="127">
                  <c:v>422</c:v>
                </c:pt>
                <c:pt idx="128">
                  <c:v>357</c:v>
                </c:pt>
                <c:pt idx="129">
                  <c:v>338</c:v>
                </c:pt>
                <c:pt idx="130">
                  <c:v>290</c:v>
                </c:pt>
                <c:pt idx="131">
                  <c:v>341</c:v>
                </c:pt>
                <c:pt idx="132">
                  <c:v>334</c:v>
                </c:pt>
                <c:pt idx="133">
                  <c:v>299</c:v>
                </c:pt>
                <c:pt idx="134">
                  <c:v>273</c:v>
                </c:pt>
                <c:pt idx="135">
                  <c:v>282</c:v>
                </c:pt>
                <c:pt idx="136">
                  <c:v>248</c:v>
                </c:pt>
                <c:pt idx="137">
                  <c:v>277</c:v>
                </c:pt>
                <c:pt idx="138">
                  <c:v>261</c:v>
                </c:pt>
                <c:pt idx="139">
                  <c:v>251</c:v>
                </c:pt>
                <c:pt idx="140">
                  <c:v>228</c:v>
                </c:pt>
                <c:pt idx="141">
                  <c:v>246</c:v>
                </c:pt>
                <c:pt idx="142">
                  <c:v>243</c:v>
                </c:pt>
                <c:pt idx="143">
                  <c:v>236</c:v>
                </c:pt>
                <c:pt idx="144">
                  <c:v>301</c:v>
                </c:pt>
                <c:pt idx="145">
                  <c:v>279</c:v>
                </c:pt>
                <c:pt idx="146">
                  <c:v>312</c:v>
                </c:pt>
                <c:pt idx="147">
                  <c:v>299</c:v>
                </c:pt>
                <c:pt idx="148">
                  <c:v>276</c:v>
                </c:pt>
                <c:pt idx="149">
                  <c:v>244</c:v>
                </c:pt>
                <c:pt idx="150">
                  <c:v>165</c:v>
                </c:pt>
                <c:pt idx="151">
                  <c:v>191</c:v>
                </c:pt>
                <c:pt idx="152">
                  <c:v>166</c:v>
                </c:pt>
                <c:pt idx="153">
                  <c:v>155</c:v>
                </c:pt>
                <c:pt idx="154">
                  <c:v>146</c:v>
                </c:pt>
                <c:pt idx="155">
                  <c:v>141</c:v>
                </c:pt>
                <c:pt idx="156">
                  <c:v>125</c:v>
                </c:pt>
                <c:pt idx="157">
                  <c:v>143</c:v>
                </c:pt>
                <c:pt idx="158">
                  <c:v>140</c:v>
                </c:pt>
                <c:pt idx="159">
                  <c:v>143</c:v>
                </c:pt>
                <c:pt idx="160">
                  <c:v>142</c:v>
                </c:pt>
                <c:pt idx="161">
                  <c:v>116</c:v>
                </c:pt>
                <c:pt idx="162">
                  <c:v>134</c:v>
                </c:pt>
                <c:pt idx="163">
                  <c:v>116</c:v>
                </c:pt>
                <c:pt idx="164">
                  <c:v>117</c:v>
                </c:pt>
                <c:pt idx="165">
                  <c:v>110</c:v>
                </c:pt>
                <c:pt idx="166">
                  <c:v>95</c:v>
                </c:pt>
                <c:pt idx="167">
                  <c:v>92</c:v>
                </c:pt>
                <c:pt idx="168">
                  <c:v>93</c:v>
                </c:pt>
                <c:pt idx="169">
                  <c:v>97</c:v>
                </c:pt>
                <c:pt idx="170">
                  <c:v>106</c:v>
                </c:pt>
                <c:pt idx="171">
                  <c:v>102</c:v>
                </c:pt>
                <c:pt idx="172">
                  <c:v>94</c:v>
                </c:pt>
                <c:pt idx="173">
                  <c:v>87</c:v>
                </c:pt>
                <c:pt idx="174">
                  <c:v>82</c:v>
                </c:pt>
                <c:pt idx="175">
                  <c:v>102</c:v>
                </c:pt>
                <c:pt idx="176">
                  <c:v>96</c:v>
                </c:pt>
                <c:pt idx="177">
                  <c:v>123</c:v>
                </c:pt>
                <c:pt idx="178">
                  <c:v>147</c:v>
                </c:pt>
                <c:pt idx="179">
                  <c:v>160</c:v>
                </c:pt>
                <c:pt idx="180">
                  <c:v>141</c:v>
                </c:pt>
                <c:pt idx="181">
                  <c:v>179</c:v>
                </c:pt>
                <c:pt idx="182">
                  <c:v>189</c:v>
                </c:pt>
                <c:pt idx="183">
                  <c:v>196</c:v>
                </c:pt>
                <c:pt idx="184">
                  <c:v>234</c:v>
                </c:pt>
                <c:pt idx="185">
                  <c:v>195</c:v>
                </c:pt>
                <c:pt idx="186">
                  <c:v>200</c:v>
                </c:pt>
                <c:pt idx="187">
                  <c:v>176</c:v>
                </c:pt>
                <c:pt idx="188">
                  <c:v>171</c:v>
                </c:pt>
                <c:pt idx="189">
                  <c:v>166</c:v>
                </c:pt>
                <c:pt idx="190">
                  <c:v>163</c:v>
                </c:pt>
                <c:pt idx="191">
                  <c:v>173</c:v>
                </c:pt>
                <c:pt idx="192">
                  <c:v>173</c:v>
                </c:pt>
                <c:pt idx="193">
                  <c:v>190</c:v>
                </c:pt>
                <c:pt idx="194">
                  <c:v>189</c:v>
                </c:pt>
                <c:pt idx="195">
                  <c:v>173</c:v>
                </c:pt>
                <c:pt idx="196">
                  <c:v>161</c:v>
                </c:pt>
                <c:pt idx="197">
                  <c:v>156</c:v>
                </c:pt>
                <c:pt idx="198">
                  <c:v>139</c:v>
                </c:pt>
                <c:pt idx="199">
                  <c:v>177</c:v>
                </c:pt>
                <c:pt idx="200">
                  <c:v>177</c:v>
                </c:pt>
                <c:pt idx="201">
                  <c:v>170</c:v>
                </c:pt>
                <c:pt idx="202">
                  <c:v>185</c:v>
                </c:pt>
                <c:pt idx="203">
                  <c:v>168</c:v>
                </c:pt>
                <c:pt idx="204">
                  <c:v>172</c:v>
                </c:pt>
                <c:pt idx="205">
                  <c:v>198</c:v>
                </c:pt>
                <c:pt idx="206">
                  <c:v>195</c:v>
                </c:pt>
                <c:pt idx="207">
                  <c:v>218</c:v>
                </c:pt>
                <c:pt idx="208">
                  <c:v>207</c:v>
                </c:pt>
                <c:pt idx="209">
                  <c:v>205</c:v>
                </c:pt>
                <c:pt idx="210">
                  <c:v>182</c:v>
                </c:pt>
                <c:pt idx="211">
                  <c:v>177</c:v>
                </c:pt>
                <c:pt idx="212">
                  <c:v>176</c:v>
                </c:pt>
                <c:pt idx="213">
                  <c:v>184</c:v>
                </c:pt>
                <c:pt idx="214">
                  <c:v>174</c:v>
                </c:pt>
                <c:pt idx="215">
                  <c:v>166</c:v>
                </c:pt>
                <c:pt idx="216">
                  <c:v>155</c:v>
                </c:pt>
                <c:pt idx="217">
                  <c:v>147</c:v>
                </c:pt>
                <c:pt idx="218">
                  <c:v>141</c:v>
                </c:pt>
                <c:pt idx="219">
                  <c:v>148</c:v>
                </c:pt>
                <c:pt idx="220">
                  <c:v>150</c:v>
                </c:pt>
                <c:pt idx="221">
                  <c:v>143</c:v>
                </c:pt>
                <c:pt idx="222">
                  <c:v>146</c:v>
                </c:pt>
                <c:pt idx="223">
                  <c:v>132</c:v>
                </c:pt>
                <c:pt idx="224">
                  <c:v>132</c:v>
                </c:pt>
                <c:pt idx="225">
                  <c:v>132</c:v>
                </c:pt>
                <c:pt idx="226">
                  <c:v>127</c:v>
                </c:pt>
                <c:pt idx="227">
                  <c:v>120</c:v>
                </c:pt>
                <c:pt idx="228">
                  <c:v>120</c:v>
                </c:pt>
                <c:pt idx="229">
                  <c:v>129</c:v>
                </c:pt>
                <c:pt idx="230">
                  <c:v>127</c:v>
                </c:pt>
                <c:pt idx="231">
                  <c:v>128</c:v>
                </c:pt>
                <c:pt idx="232">
                  <c:v>135</c:v>
                </c:pt>
                <c:pt idx="233">
                  <c:v>129</c:v>
                </c:pt>
                <c:pt idx="234">
                  <c:v>129</c:v>
                </c:pt>
                <c:pt idx="235">
                  <c:v>132</c:v>
                </c:pt>
                <c:pt idx="236">
                  <c:v>130</c:v>
                </c:pt>
                <c:pt idx="237">
                  <c:v>123</c:v>
                </c:pt>
                <c:pt idx="238">
                  <c:v>114</c:v>
                </c:pt>
                <c:pt idx="239">
                  <c:v>115</c:v>
                </c:pt>
                <c:pt idx="240">
                  <c:v>120</c:v>
                </c:pt>
                <c:pt idx="241">
                  <c:v>102</c:v>
                </c:pt>
                <c:pt idx="242">
                  <c:v>106</c:v>
                </c:pt>
                <c:pt idx="243">
                  <c:v>103</c:v>
                </c:pt>
                <c:pt idx="244">
                  <c:v>96</c:v>
                </c:pt>
                <c:pt idx="245">
                  <c:v>97</c:v>
                </c:pt>
                <c:pt idx="246">
                  <c:v>87</c:v>
                </c:pt>
                <c:pt idx="247">
                  <c:v>79</c:v>
                </c:pt>
                <c:pt idx="248">
                  <c:v>80</c:v>
                </c:pt>
                <c:pt idx="249">
                  <c:v>93</c:v>
                </c:pt>
                <c:pt idx="250">
                  <c:v>93</c:v>
                </c:pt>
                <c:pt idx="251">
                  <c:v>95</c:v>
                </c:pt>
                <c:pt idx="252">
                  <c:v>86</c:v>
                </c:pt>
                <c:pt idx="253">
                  <c:v>105</c:v>
                </c:pt>
                <c:pt idx="254">
                  <c:v>107</c:v>
                </c:pt>
                <c:pt idx="255">
                  <c:v>111</c:v>
                </c:pt>
                <c:pt idx="256">
                  <c:v>159</c:v>
                </c:pt>
                <c:pt idx="257">
                  <c:v>167</c:v>
                </c:pt>
                <c:pt idx="258">
                  <c:v>173</c:v>
                </c:pt>
                <c:pt idx="259">
                  <c:v>168</c:v>
                </c:pt>
                <c:pt idx="260">
                  <c:v>160</c:v>
                </c:pt>
                <c:pt idx="261">
                  <c:v>155</c:v>
                </c:pt>
                <c:pt idx="262">
                  <c:v>115</c:v>
                </c:pt>
                <c:pt idx="263">
                  <c:v>128</c:v>
                </c:pt>
                <c:pt idx="264">
                  <c:v>139</c:v>
                </c:pt>
                <c:pt idx="265">
                  <c:v>135</c:v>
                </c:pt>
                <c:pt idx="266">
                  <c:v>139</c:v>
                </c:pt>
                <c:pt idx="267">
                  <c:v>218</c:v>
                </c:pt>
                <c:pt idx="268">
                  <c:v>259</c:v>
                </c:pt>
                <c:pt idx="269">
                  <c:v>253</c:v>
                </c:pt>
                <c:pt idx="270">
                  <c:v>242</c:v>
                </c:pt>
                <c:pt idx="271">
                  <c:v>246</c:v>
                </c:pt>
                <c:pt idx="272">
                  <c:v>229</c:v>
                </c:pt>
                <c:pt idx="273">
                  <c:v>223</c:v>
                </c:pt>
                <c:pt idx="274">
                  <c:v>188</c:v>
                </c:pt>
                <c:pt idx="275">
                  <c:v>89</c:v>
                </c:pt>
                <c:pt idx="276">
                  <c:v>99</c:v>
                </c:pt>
                <c:pt idx="277">
                  <c:v>116</c:v>
                </c:pt>
                <c:pt idx="278">
                  <c:v>116</c:v>
                </c:pt>
                <c:pt idx="279">
                  <c:v>134</c:v>
                </c:pt>
                <c:pt idx="280">
                  <c:v>140</c:v>
                </c:pt>
                <c:pt idx="281">
                  <c:v>136</c:v>
                </c:pt>
                <c:pt idx="282">
                  <c:v>123</c:v>
                </c:pt>
                <c:pt idx="283">
                  <c:v>127</c:v>
                </c:pt>
                <c:pt idx="284">
                  <c:v>153</c:v>
                </c:pt>
                <c:pt idx="285">
                  <c:v>159</c:v>
                </c:pt>
                <c:pt idx="286">
                  <c:v>147</c:v>
                </c:pt>
                <c:pt idx="287">
                  <c:v>154</c:v>
                </c:pt>
                <c:pt idx="288">
                  <c:v>174</c:v>
                </c:pt>
                <c:pt idx="289">
                  <c:v>167</c:v>
                </c:pt>
                <c:pt idx="290">
                  <c:v>186</c:v>
                </c:pt>
                <c:pt idx="291">
                  <c:v>217</c:v>
                </c:pt>
                <c:pt idx="292">
                  <c:v>259</c:v>
                </c:pt>
                <c:pt idx="293">
                  <c:v>283</c:v>
                </c:pt>
                <c:pt idx="294">
                  <c:v>427</c:v>
                </c:pt>
                <c:pt idx="295">
                  <c:v>499</c:v>
                </c:pt>
                <c:pt idx="296">
                  <c:v>477</c:v>
                </c:pt>
                <c:pt idx="297">
                  <c:v>462</c:v>
                </c:pt>
                <c:pt idx="298">
                  <c:v>590</c:v>
                </c:pt>
                <c:pt idx="299">
                  <c:v>692</c:v>
                </c:pt>
                <c:pt idx="300">
                  <c:v>752</c:v>
                </c:pt>
                <c:pt idx="301">
                  <c:v>834</c:v>
                </c:pt>
                <c:pt idx="302">
                  <c:v>794</c:v>
                </c:pt>
                <c:pt idx="303">
                  <c:v>657</c:v>
                </c:pt>
                <c:pt idx="304">
                  <c:v>601</c:v>
                </c:pt>
                <c:pt idx="305">
                  <c:v>543</c:v>
                </c:pt>
                <c:pt idx="306">
                  <c:v>798</c:v>
                </c:pt>
                <c:pt idx="307">
                  <c:v>1165</c:v>
                </c:pt>
                <c:pt idx="308">
                  <c:v>1390</c:v>
                </c:pt>
                <c:pt idx="309">
                  <c:v>1530</c:v>
                </c:pt>
                <c:pt idx="310">
                  <c:v>1396</c:v>
                </c:pt>
                <c:pt idx="311">
                  <c:v>1179</c:v>
                </c:pt>
                <c:pt idx="312">
                  <c:v>1279</c:v>
                </c:pt>
                <c:pt idx="313">
                  <c:v>1514</c:v>
                </c:pt>
                <c:pt idx="314">
                  <c:v>1698</c:v>
                </c:pt>
                <c:pt idx="315">
                  <c:v>1739</c:v>
                </c:pt>
                <c:pt idx="316">
                  <c:v>1691</c:v>
                </c:pt>
                <c:pt idx="317">
                  <c:v>1632</c:v>
                </c:pt>
                <c:pt idx="318">
                  <c:v>1597</c:v>
                </c:pt>
                <c:pt idx="319">
                  <c:v>1747</c:v>
                </c:pt>
                <c:pt idx="320">
                  <c:v>2215</c:v>
                </c:pt>
                <c:pt idx="321">
                  <c:v>2452</c:v>
                </c:pt>
                <c:pt idx="322">
                  <c:v>2475</c:v>
                </c:pt>
                <c:pt idx="323">
                  <c:v>2519</c:v>
                </c:pt>
                <c:pt idx="324">
                  <c:v>1997</c:v>
                </c:pt>
                <c:pt idx="325">
                  <c:v>1992</c:v>
                </c:pt>
                <c:pt idx="326">
                  <c:v>2699</c:v>
                </c:pt>
                <c:pt idx="327">
                  <c:v>3186</c:v>
                </c:pt>
                <c:pt idx="328">
                  <c:v>3671</c:v>
                </c:pt>
                <c:pt idx="329">
                  <c:v>3878</c:v>
                </c:pt>
                <c:pt idx="330">
                  <c:v>3875</c:v>
                </c:pt>
                <c:pt idx="331">
                  <c:v>3546</c:v>
                </c:pt>
                <c:pt idx="332">
                  <c:v>3299</c:v>
                </c:pt>
                <c:pt idx="333">
                  <c:v>3212</c:v>
                </c:pt>
                <c:pt idx="334">
                  <c:v>3491</c:v>
                </c:pt>
                <c:pt idx="335">
                  <c:v>3936</c:v>
                </c:pt>
                <c:pt idx="336">
                  <c:v>4037</c:v>
                </c:pt>
                <c:pt idx="337">
                  <c:v>4107</c:v>
                </c:pt>
                <c:pt idx="338">
                  <c:v>3743</c:v>
                </c:pt>
                <c:pt idx="339">
                  <c:v>3333</c:v>
                </c:pt>
                <c:pt idx="340">
                  <c:v>2893</c:v>
                </c:pt>
                <c:pt idx="341">
                  <c:v>3365</c:v>
                </c:pt>
                <c:pt idx="342">
                  <c:v>3745</c:v>
                </c:pt>
                <c:pt idx="343">
                  <c:v>3803</c:v>
                </c:pt>
                <c:pt idx="344">
                  <c:v>3832</c:v>
                </c:pt>
                <c:pt idx="345">
                  <c:v>3557</c:v>
                </c:pt>
                <c:pt idx="346">
                  <c:v>3168</c:v>
                </c:pt>
                <c:pt idx="347">
                  <c:v>3124</c:v>
                </c:pt>
                <c:pt idx="348">
                  <c:v>3590</c:v>
                </c:pt>
                <c:pt idx="349">
                  <c:v>4113</c:v>
                </c:pt>
                <c:pt idx="350">
                  <c:v>3634</c:v>
                </c:pt>
                <c:pt idx="351">
                  <c:v>3195</c:v>
                </c:pt>
                <c:pt idx="352">
                  <c:v>2622</c:v>
                </c:pt>
                <c:pt idx="353">
                  <c:v>2041</c:v>
                </c:pt>
                <c:pt idx="354">
                  <c:v>1755</c:v>
                </c:pt>
                <c:pt idx="355">
                  <c:v>1822</c:v>
                </c:pt>
                <c:pt idx="356">
                  <c:v>1757</c:v>
                </c:pt>
                <c:pt idx="357">
                  <c:v>1498</c:v>
                </c:pt>
                <c:pt idx="358">
                  <c:v>1272</c:v>
                </c:pt>
                <c:pt idx="359">
                  <c:v>1137</c:v>
                </c:pt>
                <c:pt idx="360">
                  <c:v>994</c:v>
                </c:pt>
                <c:pt idx="361">
                  <c:v>843</c:v>
                </c:pt>
                <c:pt idx="362">
                  <c:v>881</c:v>
                </c:pt>
                <c:pt idx="363">
                  <c:v>924</c:v>
                </c:pt>
                <c:pt idx="364">
                  <c:v>870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D3C-482E-B647-3A994FA16204}"/>
            </c:ext>
          </c:extLst>
        </c:ser>
        <c:ser>
          <c:idx val="2"/>
          <c:order val="2"/>
          <c:tx>
            <c:strRef>
              <c:f>Arkusz1!$E$1</c:f>
              <c:strCache>
                <c:ptCount val="1"/>
                <c:pt idx="0">
                  <c:v>ilość osób zakażonych </c:v>
                </c:pt>
              </c:strCache>
            </c:strRef>
          </c:tx>
          <c:spPr>
            <a:ln w="28575">
              <a:solidFill>
                <a:schemeClr val="accent1"/>
              </a:solidFill>
            </a:ln>
          </c:spPr>
          <c:marker>
            <c:symbol val="none"/>
          </c:marker>
          <c:cat>
            <c:strRef>
              <c:f>Arkusz1!$A$2:$A$366</c:f>
              <c:strCache>
                <c:ptCount val="335"/>
                <c:pt idx="0">
                  <c:v>styczeń</c:v>
                </c:pt>
                <c:pt idx="31">
                  <c:v>luty</c:v>
                </c:pt>
                <c:pt idx="59">
                  <c:v>marzec</c:v>
                </c:pt>
                <c:pt idx="90">
                  <c:v>kwiecień</c:v>
                </c:pt>
                <c:pt idx="120">
                  <c:v>maj</c:v>
                </c:pt>
                <c:pt idx="151">
                  <c:v>czerwiec</c:v>
                </c:pt>
                <c:pt idx="181">
                  <c:v>lipiec</c:v>
                </c:pt>
                <c:pt idx="212">
                  <c:v>sierpień</c:v>
                </c:pt>
                <c:pt idx="243">
                  <c:v>wrzesień</c:v>
                </c:pt>
                <c:pt idx="273">
                  <c:v>październik</c:v>
                </c:pt>
                <c:pt idx="304">
                  <c:v>listopad</c:v>
                </c:pt>
                <c:pt idx="334">
                  <c:v>grudzień</c:v>
                </c:pt>
              </c:strCache>
            </c:strRef>
          </c:cat>
          <c:val>
            <c:numRef>
              <c:f>Arkusz1!$E$2:$E$366</c:f>
              <c:numCache>
                <c:formatCode>General</c:formatCode>
                <c:ptCount val="365"/>
                <c:pt idx="0">
                  <c:v>262</c:v>
                </c:pt>
                <c:pt idx="1">
                  <c:v>166</c:v>
                </c:pt>
                <c:pt idx="2">
                  <c:v>168</c:v>
                </c:pt>
                <c:pt idx="3">
                  <c:v>169</c:v>
                </c:pt>
                <c:pt idx="4">
                  <c:v>181</c:v>
                </c:pt>
                <c:pt idx="5">
                  <c:v>191</c:v>
                </c:pt>
                <c:pt idx="6">
                  <c:v>186</c:v>
                </c:pt>
                <c:pt idx="7">
                  <c:v>188</c:v>
                </c:pt>
                <c:pt idx="8">
                  <c:v>206</c:v>
                </c:pt>
                <c:pt idx="9">
                  <c:v>206</c:v>
                </c:pt>
                <c:pt idx="10">
                  <c:v>188</c:v>
                </c:pt>
                <c:pt idx="11">
                  <c:v>185</c:v>
                </c:pt>
                <c:pt idx="12">
                  <c:v>216</c:v>
                </c:pt>
                <c:pt idx="13">
                  <c:v>202</c:v>
                </c:pt>
                <c:pt idx="14">
                  <c:v>196</c:v>
                </c:pt>
                <c:pt idx="15">
                  <c:v>204</c:v>
                </c:pt>
                <c:pt idx="16">
                  <c:v>210</c:v>
                </c:pt>
                <c:pt idx="17">
                  <c:v>186</c:v>
                </c:pt>
                <c:pt idx="18">
                  <c:v>169</c:v>
                </c:pt>
                <c:pt idx="19">
                  <c:v>170</c:v>
                </c:pt>
                <c:pt idx="20">
                  <c:v>178</c:v>
                </c:pt>
                <c:pt idx="21">
                  <c:v>178</c:v>
                </c:pt>
                <c:pt idx="22">
                  <c:v>147</c:v>
                </c:pt>
                <c:pt idx="23">
                  <c:v>138</c:v>
                </c:pt>
                <c:pt idx="24">
                  <c:v>120</c:v>
                </c:pt>
                <c:pt idx="25">
                  <c:v>115</c:v>
                </c:pt>
                <c:pt idx="26">
                  <c:v>133</c:v>
                </c:pt>
                <c:pt idx="27">
                  <c:v>144</c:v>
                </c:pt>
                <c:pt idx="28">
                  <c:v>144</c:v>
                </c:pt>
                <c:pt idx="29">
                  <c:v>160</c:v>
                </c:pt>
                <c:pt idx="30">
                  <c:v>171</c:v>
                </c:pt>
                <c:pt idx="31">
                  <c:v>172</c:v>
                </c:pt>
                <c:pt idx="32">
                  <c:v>171</c:v>
                </c:pt>
                <c:pt idx="33">
                  <c:v>179</c:v>
                </c:pt>
                <c:pt idx="34">
                  <c:v>214</c:v>
                </c:pt>
                <c:pt idx="35">
                  <c:v>213</c:v>
                </c:pt>
                <c:pt idx="36">
                  <c:v>214</c:v>
                </c:pt>
                <c:pt idx="37">
                  <c:v>215</c:v>
                </c:pt>
                <c:pt idx="38">
                  <c:v>196</c:v>
                </c:pt>
                <c:pt idx="39">
                  <c:v>194</c:v>
                </c:pt>
                <c:pt idx="40">
                  <c:v>206</c:v>
                </c:pt>
                <c:pt idx="41">
                  <c:v>218</c:v>
                </c:pt>
                <c:pt idx="42">
                  <c:v>214</c:v>
                </c:pt>
                <c:pt idx="43">
                  <c:v>211</c:v>
                </c:pt>
                <c:pt idx="44">
                  <c:v>201</c:v>
                </c:pt>
                <c:pt idx="45">
                  <c:v>192</c:v>
                </c:pt>
                <c:pt idx="46">
                  <c:v>182</c:v>
                </c:pt>
                <c:pt idx="47">
                  <c:v>217</c:v>
                </c:pt>
                <c:pt idx="48">
                  <c:v>255</c:v>
                </c:pt>
                <c:pt idx="49">
                  <c:v>260</c:v>
                </c:pt>
                <c:pt idx="50">
                  <c:v>274</c:v>
                </c:pt>
                <c:pt idx="51">
                  <c:v>289</c:v>
                </c:pt>
                <c:pt idx="52">
                  <c:v>277</c:v>
                </c:pt>
                <c:pt idx="53">
                  <c:v>294</c:v>
                </c:pt>
                <c:pt idx="54">
                  <c:v>363</c:v>
                </c:pt>
                <c:pt idx="55">
                  <c:v>407</c:v>
                </c:pt>
                <c:pt idx="56">
                  <c:v>424</c:v>
                </c:pt>
                <c:pt idx="57">
                  <c:v>404</c:v>
                </c:pt>
                <c:pt idx="58">
                  <c:v>421</c:v>
                </c:pt>
                <c:pt idx="59">
                  <c:v>401</c:v>
                </c:pt>
                <c:pt idx="60">
                  <c:v>426</c:v>
                </c:pt>
                <c:pt idx="61">
                  <c:v>583</c:v>
                </c:pt>
                <c:pt idx="62">
                  <c:v>659</c:v>
                </c:pt>
                <c:pt idx="63">
                  <c:v>677</c:v>
                </c:pt>
                <c:pt idx="64">
                  <c:v>731</c:v>
                </c:pt>
                <c:pt idx="65">
                  <c:v>792</c:v>
                </c:pt>
                <c:pt idx="66">
                  <c:v>772</c:v>
                </c:pt>
                <c:pt idx="67">
                  <c:v>786</c:v>
                </c:pt>
                <c:pt idx="68">
                  <c:v>886</c:v>
                </c:pt>
                <c:pt idx="69">
                  <c:v>985</c:v>
                </c:pt>
                <c:pt idx="70">
                  <c:v>942</c:v>
                </c:pt>
                <c:pt idx="71">
                  <c:v>982</c:v>
                </c:pt>
                <c:pt idx="72">
                  <c:v>1021</c:v>
                </c:pt>
                <c:pt idx="73">
                  <c:v>944</c:v>
                </c:pt>
                <c:pt idx="74">
                  <c:v>923</c:v>
                </c:pt>
                <c:pt idx="75">
                  <c:v>1069</c:v>
                </c:pt>
                <c:pt idx="76">
                  <c:v>1192</c:v>
                </c:pt>
                <c:pt idx="77">
                  <c:v>1196</c:v>
                </c:pt>
                <c:pt idx="78">
                  <c:v>1212</c:v>
                </c:pt>
                <c:pt idx="79">
                  <c:v>1261</c:v>
                </c:pt>
                <c:pt idx="80">
                  <c:v>1149</c:v>
                </c:pt>
                <c:pt idx="81">
                  <c:v>1140</c:v>
                </c:pt>
                <c:pt idx="82">
                  <c:v>1270</c:v>
                </c:pt>
                <c:pt idx="83">
                  <c:v>1437</c:v>
                </c:pt>
                <c:pt idx="84">
                  <c:v>1527</c:v>
                </c:pt>
                <c:pt idx="85">
                  <c:v>1567</c:v>
                </c:pt>
                <c:pt idx="86">
                  <c:v>1622</c:v>
                </c:pt>
                <c:pt idx="87">
                  <c:v>1562</c:v>
                </c:pt>
                <c:pt idx="88">
                  <c:v>1562</c:v>
                </c:pt>
                <c:pt idx="89">
                  <c:v>1683</c:v>
                </c:pt>
                <c:pt idx="90">
                  <c:v>1774</c:v>
                </c:pt>
                <c:pt idx="91">
                  <c:v>1774</c:v>
                </c:pt>
                <c:pt idx="92">
                  <c:v>1719</c:v>
                </c:pt>
                <c:pt idx="93">
                  <c:v>1640</c:v>
                </c:pt>
                <c:pt idx="94">
                  <c:v>1444</c:v>
                </c:pt>
                <c:pt idx="95">
                  <c:v>1307</c:v>
                </c:pt>
                <c:pt idx="96">
                  <c:v>1254</c:v>
                </c:pt>
                <c:pt idx="97">
                  <c:v>1367</c:v>
                </c:pt>
                <c:pt idx="98">
                  <c:v>1321</c:v>
                </c:pt>
                <c:pt idx="99">
                  <c:v>1311</c:v>
                </c:pt>
                <c:pt idx="100">
                  <c:v>1248</c:v>
                </c:pt>
                <c:pt idx="101">
                  <c:v>1172</c:v>
                </c:pt>
                <c:pt idx="102">
                  <c:v>1099</c:v>
                </c:pt>
                <c:pt idx="103">
                  <c:v>1206</c:v>
                </c:pt>
                <c:pt idx="104">
                  <c:v>1278</c:v>
                </c:pt>
                <c:pt idx="105">
                  <c:v>1320</c:v>
                </c:pt>
                <c:pt idx="106">
                  <c:v>1090</c:v>
                </c:pt>
                <c:pt idx="107">
                  <c:v>1135</c:v>
                </c:pt>
                <c:pt idx="108">
                  <c:v>1002</c:v>
                </c:pt>
                <c:pt idx="109">
                  <c:v>918</c:v>
                </c:pt>
                <c:pt idx="110">
                  <c:v>954</c:v>
                </c:pt>
                <c:pt idx="111">
                  <c:v>915</c:v>
                </c:pt>
                <c:pt idx="112">
                  <c:v>905</c:v>
                </c:pt>
                <c:pt idx="113">
                  <c:v>807</c:v>
                </c:pt>
                <c:pt idx="114">
                  <c:v>750</c:v>
                </c:pt>
                <c:pt idx="115">
                  <c:v>629</c:v>
                </c:pt>
                <c:pt idx="116">
                  <c:v>558</c:v>
                </c:pt>
                <c:pt idx="117">
                  <c:v>579</c:v>
                </c:pt>
                <c:pt idx="118">
                  <c:v>560</c:v>
                </c:pt>
                <c:pt idx="119">
                  <c:v>499</c:v>
                </c:pt>
                <c:pt idx="120">
                  <c:v>453</c:v>
                </c:pt>
                <c:pt idx="121">
                  <c:v>396</c:v>
                </c:pt>
                <c:pt idx="122">
                  <c:v>370</c:v>
                </c:pt>
                <c:pt idx="123">
                  <c:v>323</c:v>
                </c:pt>
                <c:pt idx="124">
                  <c:v>327</c:v>
                </c:pt>
                <c:pt idx="125">
                  <c:v>341</c:v>
                </c:pt>
                <c:pt idx="126">
                  <c:v>288</c:v>
                </c:pt>
                <c:pt idx="127">
                  <c:v>283</c:v>
                </c:pt>
                <c:pt idx="128">
                  <c:v>250</c:v>
                </c:pt>
                <c:pt idx="129">
                  <c:v>215</c:v>
                </c:pt>
                <c:pt idx="130">
                  <c:v>215</c:v>
                </c:pt>
                <c:pt idx="131">
                  <c:v>216</c:v>
                </c:pt>
                <c:pt idx="132">
                  <c:v>222</c:v>
                </c:pt>
                <c:pt idx="133">
                  <c:v>218</c:v>
                </c:pt>
                <c:pt idx="134">
                  <c:v>203</c:v>
                </c:pt>
                <c:pt idx="135">
                  <c:v>203</c:v>
                </c:pt>
                <c:pt idx="136">
                  <c:v>179</c:v>
                </c:pt>
                <c:pt idx="137">
                  <c:v>177</c:v>
                </c:pt>
                <c:pt idx="138">
                  <c:v>171</c:v>
                </c:pt>
                <c:pt idx="139">
                  <c:v>171</c:v>
                </c:pt>
                <c:pt idx="140">
                  <c:v>157</c:v>
                </c:pt>
                <c:pt idx="141">
                  <c:v>142</c:v>
                </c:pt>
                <c:pt idx="142">
                  <c:v>135</c:v>
                </c:pt>
                <c:pt idx="143">
                  <c:v>109</c:v>
                </c:pt>
                <c:pt idx="144">
                  <c:v>101</c:v>
                </c:pt>
                <c:pt idx="145">
                  <c:v>109</c:v>
                </c:pt>
                <c:pt idx="146">
                  <c:v>112</c:v>
                </c:pt>
                <c:pt idx="147">
                  <c:v>106</c:v>
                </c:pt>
                <c:pt idx="148">
                  <c:v>94</c:v>
                </c:pt>
                <c:pt idx="149">
                  <c:v>68</c:v>
                </c:pt>
                <c:pt idx="150">
                  <c:v>57</c:v>
                </c:pt>
                <c:pt idx="151">
                  <c:v>47</c:v>
                </c:pt>
                <c:pt idx="152">
                  <c:v>44</c:v>
                </c:pt>
                <c:pt idx="153">
                  <c:v>41</c:v>
                </c:pt>
                <c:pt idx="154">
                  <c:v>30</c:v>
                </c:pt>
                <c:pt idx="155">
                  <c:v>23</c:v>
                </c:pt>
                <c:pt idx="156">
                  <c:v>20</c:v>
                </c:pt>
                <c:pt idx="157">
                  <c:v>19</c:v>
                </c:pt>
                <c:pt idx="158">
                  <c:v>18</c:v>
                </c:pt>
                <c:pt idx="159">
                  <c:v>19</c:v>
                </c:pt>
                <c:pt idx="160">
                  <c:v>17</c:v>
                </c:pt>
                <c:pt idx="161">
                  <c:v>18</c:v>
                </c:pt>
                <c:pt idx="162">
                  <c:v>17</c:v>
                </c:pt>
                <c:pt idx="163">
                  <c:v>14</c:v>
                </c:pt>
                <c:pt idx="164">
                  <c:v>12</c:v>
                </c:pt>
                <c:pt idx="165">
                  <c:v>8</c:v>
                </c:pt>
                <c:pt idx="166">
                  <c:v>6</c:v>
                </c:pt>
                <c:pt idx="167">
                  <c:v>7</c:v>
                </c:pt>
                <c:pt idx="168">
                  <c:v>7</c:v>
                </c:pt>
                <c:pt idx="169">
                  <c:v>9</c:v>
                </c:pt>
                <c:pt idx="170">
                  <c:v>9</c:v>
                </c:pt>
                <c:pt idx="171">
                  <c:v>8</c:v>
                </c:pt>
                <c:pt idx="172">
                  <c:v>8</c:v>
                </c:pt>
                <c:pt idx="173">
                  <c:v>6</c:v>
                </c:pt>
                <c:pt idx="174">
                  <c:v>6</c:v>
                </c:pt>
                <c:pt idx="175">
                  <c:v>7</c:v>
                </c:pt>
                <c:pt idx="176">
                  <c:v>7</c:v>
                </c:pt>
                <c:pt idx="177">
                  <c:v>8</c:v>
                </c:pt>
                <c:pt idx="178">
                  <c:v>8</c:v>
                </c:pt>
                <c:pt idx="179">
                  <c:v>8</c:v>
                </c:pt>
                <c:pt idx="180">
                  <c:v>8</c:v>
                </c:pt>
                <c:pt idx="181">
                  <c:v>7</c:v>
                </c:pt>
                <c:pt idx="182">
                  <c:v>5</c:v>
                </c:pt>
                <c:pt idx="183">
                  <c:v>4</c:v>
                </c:pt>
                <c:pt idx="184">
                  <c:v>4</c:v>
                </c:pt>
                <c:pt idx="185">
                  <c:v>4</c:v>
                </c:pt>
                <c:pt idx="186">
                  <c:v>2</c:v>
                </c:pt>
                <c:pt idx="187">
                  <c:v>4</c:v>
                </c:pt>
                <c:pt idx="188">
                  <c:v>2</c:v>
                </c:pt>
                <c:pt idx="189">
                  <c:v>2</c:v>
                </c:pt>
                <c:pt idx="190">
                  <c:v>3</c:v>
                </c:pt>
                <c:pt idx="191">
                  <c:v>3</c:v>
                </c:pt>
                <c:pt idx="192">
                  <c:v>3</c:v>
                </c:pt>
                <c:pt idx="193">
                  <c:v>5</c:v>
                </c:pt>
                <c:pt idx="194">
                  <c:v>3</c:v>
                </c:pt>
                <c:pt idx="195">
                  <c:v>3</c:v>
                </c:pt>
                <c:pt idx="196">
                  <c:v>1</c:v>
                </c:pt>
                <c:pt idx="197">
                  <c:v>3</c:v>
                </c:pt>
                <c:pt idx="198">
                  <c:v>3</c:v>
                </c:pt>
                <c:pt idx="199">
                  <c:v>4</c:v>
                </c:pt>
                <c:pt idx="200">
                  <c:v>4</c:v>
                </c:pt>
                <c:pt idx="201">
                  <c:v>5</c:v>
                </c:pt>
                <c:pt idx="202">
                  <c:v>6</c:v>
                </c:pt>
                <c:pt idx="203">
                  <c:v>6</c:v>
                </c:pt>
                <c:pt idx="204">
                  <c:v>6</c:v>
                </c:pt>
                <c:pt idx="205">
                  <c:v>9</c:v>
                </c:pt>
                <c:pt idx="206">
                  <c:v>8</c:v>
                </c:pt>
                <c:pt idx="207">
                  <c:v>8</c:v>
                </c:pt>
                <c:pt idx="208">
                  <c:v>8</c:v>
                </c:pt>
                <c:pt idx="209">
                  <c:v>6</c:v>
                </c:pt>
                <c:pt idx="210">
                  <c:v>9</c:v>
                </c:pt>
                <c:pt idx="211">
                  <c:v>9</c:v>
                </c:pt>
                <c:pt idx="212">
                  <c:v>9</c:v>
                </c:pt>
                <c:pt idx="213">
                  <c:v>9</c:v>
                </c:pt>
                <c:pt idx="214">
                  <c:v>10</c:v>
                </c:pt>
                <c:pt idx="215">
                  <c:v>12</c:v>
                </c:pt>
                <c:pt idx="216">
                  <c:v>11</c:v>
                </c:pt>
                <c:pt idx="217">
                  <c:v>10</c:v>
                </c:pt>
                <c:pt idx="218">
                  <c:v>13</c:v>
                </c:pt>
                <c:pt idx="219">
                  <c:v>14</c:v>
                </c:pt>
                <c:pt idx="220">
                  <c:v>14</c:v>
                </c:pt>
                <c:pt idx="221">
                  <c:v>14</c:v>
                </c:pt>
                <c:pt idx="222">
                  <c:v>12</c:v>
                </c:pt>
                <c:pt idx="223">
                  <c:v>11</c:v>
                </c:pt>
                <c:pt idx="224">
                  <c:v>10</c:v>
                </c:pt>
                <c:pt idx="225">
                  <c:v>14</c:v>
                </c:pt>
                <c:pt idx="226">
                  <c:v>15</c:v>
                </c:pt>
                <c:pt idx="227">
                  <c:v>14</c:v>
                </c:pt>
                <c:pt idx="228">
                  <c:v>12</c:v>
                </c:pt>
                <c:pt idx="229">
                  <c:v>14</c:v>
                </c:pt>
                <c:pt idx="230">
                  <c:v>14</c:v>
                </c:pt>
                <c:pt idx="231">
                  <c:v>15</c:v>
                </c:pt>
                <c:pt idx="232">
                  <c:v>17</c:v>
                </c:pt>
                <c:pt idx="233">
                  <c:v>14</c:v>
                </c:pt>
                <c:pt idx="234">
                  <c:v>12</c:v>
                </c:pt>
                <c:pt idx="235">
                  <c:v>13</c:v>
                </c:pt>
                <c:pt idx="236">
                  <c:v>12</c:v>
                </c:pt>
                <c:pt idx="237">
                  <c:v>11</c:v>
                </c:pt>
                <c:pt idx="238">
                  <c:v>11</c:v>
                </c:pt>
                <c:pt idx="239">
                  <c:v>11</c:v>
                </c:pt>
                <c:pt idx="240">
                  <c:v>11</c:v>
                </c:pt>
                <c:pt idx="241">
                  <c:v>5</c:v>
                </c:pt>
                <c:pt idx="242">
                  <c:v>5</c:v>
                </c:pt>
                <c:pt idx="243">
                  <c:v>7</c:v>
                </c:pt>
                <c:pt idx="244">
                  <c:v>7</c:v>
                </c:pt>
                <c:pt idx="245">
                  <c:v>9</c:v>
                </c:pt>
                <c:pt idx="246">
                  <c:v>12</c:v>
                </c:pt>
                <c:pt idx="247">
                  <c:v>14</c:v>
                </c:pt>
                <c:pt idx="248">
                  <c:v>13</c:v>
                </c:pt>
                <c:pt idx="249">
                  <c:v>15</c:v>
                </c:pt>
                <c:pt idx="250">
                  <c:v>17</c:v>
                </c:pt>
                <c:pt idx="251">
                  <c:v>15</c:v>
                </c:pt>
                <c:pt idx="252">
                  <c:v>12</c:v>
                </c:pt>
                <c:pt idx="253">
                  <c:v>12</c:v>
                </c:pt>
                <c:pt idx="254">
                  <c:v>14</c:v>
                </c:pt>
                <c:pt idx="255">
                  <c:v>12</c:v>
                </c:pt>
                <c:pt idx="256">
                  <c:v>14</c:v>
                </c:pt>
                <c:pt idx="257">
                  <c:v>16</c:v>
                </c:pt>
                <c:pt idx="258">
                  <c:v>17</c:v>
                </c:pt>
                <c:pt idx="259">
                  <c:v>19</c:v>
                </c:pt>
                <c:pt idx="260">
                  <c:v>16</c:v>
                </c:pt>
                <c:pt idx="261">
                  <c:v>16</c:v>
                </c:pt>
                <c:pt idx="262">
                  <c:v>26</c:v>
                </c:pt>
                <c:pt idx="263">
                  <c:v>19</c:v>
                </c:pt>
                <c:pt idx="264">
                  <c:v>26</c:v>
                </c:pt>
                <c:pt idx="265">
                  <c:v>32</c:v>
                </c:pt>
                <c:pt idx="266">
                  <c:v>33</c:v>
                </c:pt>
                <c:pt idx="267">
                  <c:v>38</c:v>
                </c:pt>
                <c:pt idx="268">
                  <c:v>38</c:v>
                </c:pt>
                <c:pt idx="269">
                  <c:v>35</c:v>
                </c:pt>
                <c:pt idx="270">
                  <c:v>36</c:v>
                </c:pt>
                <c:pt idx="271">
                  <c:v>38</c:v>
                </c:pt>
                <c:pt idx="272">
                  <c:v>37</c:v>
                </c:pt>
                <c:pt idx="273">
                  <c:v>33</c:v>
                </c:pt>
                <c:pt idx="274">
                  <c:v>29</c:v>
                </c:pt>
                <c:pt idx="275">
                  <c:v>26</c:v>
                </c:pt>
                <c:pt idx="276">
                  <c:v>30</c:v>
                </c:pt>
                <c:pt idx="277">
                  <c:v>29</c:v>
                </c:pt>
                <c:pt idx="278">
                  <c:v>29</c:v>
                </c:pt>
                <c:pt idx="279">
                  <c:v>48</c:v>
                </c:pt>
                <c:pt idx="280">
                  <c:v>55</c:v>
                </c:pt>
                <c:pt idx="281">
                  <c:v>60</c:v>
                </c:pt>
                <c:pt idx="282">
                  <c:v>68</c:v>
                </c:pt>
                <c:pt idx="283">
                  <c:v>65</c:v>
                </c:pt>
                <c:pt idx="284">
                  <c:v>66</c:v>
                </c:pt>
                <c:pt idx="285">
                  <c:v>66</c:v>
                </c:pt>
                <c:pt idx="286">
                  <c:v>74</c:v>
                </c:pt>
                <c:pt idx="287">
                  <c:v>75</c:v>
                </c:pt>
                <c:pt idx="288">
                  <c:v>71</c:v>
                </c:pt>
                <c:pt idx="289">
                  <c:v>77</c:v>
                </c:pt>
                <c:pt idx="290">
                  <c:v>70</c:v>
                </c:pt>
                <c:pt idx="291">
                  <c:v>72</c:v>
                </c:pt>
                <c:pt idx="292">
                  <c:v>92</c:v>
                </c:pt>
                <c:pt idx="293">
                  <c:v>105</c:v>
                </c:pt>
                <c:pt idx="294">
                  <c:v>114</c:v>
                </c:pt>
                <c:pt idx="295">
                  <c:v>132</c:v>
                </c:pt>
                <c:pt idx="296">
                  <c:v>140</c:v>
                </c:pt>
                <c:pt idx="297">
                  <c:v>142</c:v>
                </c:pt>
                <c:pt idx="298">
                  <c:v>153</c:v>
                </c:pt>
                <c:pt idx="299">
                  <c:v>181</c:v>
                </c:pt>
                <c:pt idx="300">
                  <c:v>211</c:v>
                </c:pt>
                <c:pt idx="301">
                  <c:v>245</c:v>
                </c:pt>
                <c:pt idx="302">
                  <c:v>267</c:v>
                </c:pt>
                <c:pt idx="303">
                  <c:v>290</c:v>
                </c:pt>
                <c:pt idx="304">
                  <c:v>290</c:v>
                </c:pt>
                <c:pt idx="305">
                  <c:v>295</c:v>
                </c:pt>
                <c:pt idx="306">
                  <c:v>341</c:v>
                </c:pt>
                <c:pt idx="307">
                  <c:v>433</c:v>
                </c:pt>
                <c:pt idx="308">
                  <c:v>493</c:v>
                </c:pt>
                <c:pt idx="309">
                  <c:v>493</c:v>
                </c:pt>
                <c:pt idx="310">
                  <c:v>541</c:v>
                </c:pt>
                <c:pt idx="311">
                  <c:v>559</c:v>
                </c:pt>
                <c:pt idx="312">
                  <c:v>596</c:v>
                </c:pt>
                <c:pt idx="313">
                  <c:v>665</c:v>
                </c:pt>
                <c:pt idx="314">
                  <c:v>736</c:v>
                </c:pt>
                <c:pt idx="315">
                  <c:v>770</c:v>
                </c:pt>
                <c:pt idx="316">
                  <c:v>738</c:v>
                </c:pt>
                <c:pt idx="317">
                  <c:v>753</c:v>
                </c:pt>
                <c:pt idx="318">
                  <c:v>738</c:v>
                </c:pt>
                <c:pt idx="319">
                  <c:v>750</c:v>
                </c:pt>
                <c:pt idx="320">
                  <c:v>888</c:v>
                </c:pt>
                <c:pt idx="321">
                  <c:v>915</c:v>
                </c:pt>
                <c:pt idx="322">
                  <c:v>925</c:v>
                </c:pt>
                <c:pt idx="323">
                  <c:v>968</c:v>
                </c:pt>
                <c:pt idx="324">
                  <c:v>1084</c:v>
                </c:pt>
                <c:pt idx="325">
                  <c:v>1062</c:v>
                </c:pt>
                <c:pt idx="326">
                  <c:v>1054</c:v>
                </c:pt>
                <c:pt idx="327">
                  <c:v>1178</c:v>
                </c:pt>
                <c:pt idx="328">
                  <c:v>1268</c:v>
                </c:pt>
                <c:pt idx="329">
                  <c:v>1285</c:v>
                </c:pt>
                <c:pt idx="330">
                  <c:v>1274</c:v>
                </c:pt>
                <c:pt idx="331">
                  <c:v>1281</c:v>
                </c:pt>
                <c:pt idx="332">
                  <c:v>1282</c:v>
                </c:pt>
                <c:pt idx="333">
                  <c:v>1216</c:v>
                </c:pt>
                <c:pt idx="334">
                  <c:v>1194</c:v>
                </c:pt>
                <c:pt idx="335">
                  <c:v>1416</c:v>
                </c:pt>
                <c:pt idx="336">
                  <c:v>1429</c:v>
                </c:pt>
                <c:pt idx="337">
                  <c:v>1454</c:v>
                </c:pt>
                <c:pt idx="338">
                  <c:v>1400</c:v>
                </c:pt>
                <c:pt idx="339">
                  <c:v>1324</c:v>
                </c:pt>
                <c:pt idx="340">
                  <c:v>1260</c:v>
                </c:pt>
                <c:pt idx="341">
                  <c:v>1361</c:v>
                </c:pt>
                <c:pt idx="342">
                  <c:v>1462</c:v>
                </c:pt>
                <c:pt idx="343">
                  <c:v>1475</c:v>
                </c:pt>
                <c:pt idx="344">
                  <c:v>1358</c:v>
                </c:pt>
                <c:pt idx="345">
                  <c:v>1375</c:v>
                </c:pt>
                <c:pt idx="346">
                  <c:v>1272</c:v>
                </c:pt>
                <c:pt idx="347">
                  <c:v>1262</c:v>
                </c:pt>
                <c:pt idx="348">
                  <c:v>1331</c:v>
                </c:pt>
                <c:pt idx="349">
                  <c:v>1322</c:v>
                </c:pt>
                <c:pt idx="350">
                  <c:v>1275</c:v>
                </c:pt>
                <c:pt idx="351">
                  <c:v>1182</c:v>
                </c:pt>
                <c:pt idx="352">
                  <c:v>1169</c:v>
                </c:pt>
                <c:pt idx="353">
                  <c:v>1011</c:v>
                </c:pt>
                <c:pt idx="354">
                  <c:v>963</c:v>
                </c:pt>
                <c:pt idx="355">
                  <c:v>978</c:v>
                </c:pt>
                <c:pt idx="356">
                  <c:v>948</c:v>
                </c:pt>
                <c:pt idx="357">
                  <c:v>835</c:v>
                </c:pt>
                <c:pt idx="358">
                  <c:v>779</c:v>
                </c:pt>
                <c:pt idx="359">
                  <c:v>735</c:v>
                </c:pt>
                <c:pt idx="360">
                  <c:v>637</c:v>
                </c:pt>
                <c:pt idx="361">
                  <c:v>579</c:v>
                </c:pt>
                <c:pt idx="362">
                  <c:v>610</c:v>
                </c:pt>
                <c:pt idx="363">
                  <c:v>700</c:v>
                </c:pt>
                <c:pt idx="364">
                  <c:v>670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DD7-4641-A206-CF5B6EB279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52270080"/>
        <c:axId val="252403712"/>
      </c:lineChart>
      <c:catAx>
        <c:axId val="2522700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60000" vert="horz" anchor="t" anchorCtr="0"/>
          <a:lstStyle/>
          <a:p>
            <a:pPr>
              <a:defRPr sz="1100" b="1"/>
            </a:pPr>
            <a:endParaRPr lang="pl-PL"/>
          </a:p>
        </c:txPr>
        <c:crossAx val="252403712"/>
        <c:crosses val="autoZero"/>
        <c:auto val="0"/>
        <c:lblAlgn val="ctr"/>
        <c:lblOffset val="100"/>
        <c:noMultiLvlLbl val="0"/>
      </c:catAx>
      <c:valAx>
        <c:axId val="252403712"/>
        <c:scaling>
          <c:orientation val="minMax"/>
          <c:max val="60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pl-PL"/>
          </a:p>
        </c:txPr>
        <c:crossAx val="252270080"/>
        <c:crossesAt val="1"/>
        <c:crossBetween val="midCat"/>
        <c:majorUnit val="500"/>
      </c:valAx>
    </c:plotArea>
    <c:legend>
      <c:legendPos val="t"/>
      <c:layout>
        <c:manualLayout>
          <c:xMode val="edge"/>
          <c:yMode val="edge"/>
          <c:x val="6.660088582677165E-2"/>
          <c:y val="2.611906254066497E-2"/>
          <c:w val="0.75846481299212598"/>
          <c:h val="4.8684848176638901E-2"/>
        </c:manualLayout>
      </c:layout>
      <c:overlay val="1"/>
      <c:txPr>
        <a:bodyPr/>
        <a:lstStyle/>
        <a:p>
          <a:pPr>
            <a:defRPr sz="1200" b="1"/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5E2-4B89-8100-CD2CA1A55831}"/>
              </c:ext>
            </c:extLst>
          </c:dPt>
          <c:dPt>
            <c:idx val="8"/>
            <c:invertIfNegative val="0"/>
            <c:bubble3D val="0"/>
            <c:spPr>
              <a:solidFill>
                <a:srgbClr val="D74D0F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89D-4F4E-9227-60410FAD90FD}"/>
              </c:ext>
            </c:extLst>
          </c:dPt>
          <c:dLbls>
            <c:dLbl>
              <c:idx val="0"/>
              <c:layout>
                <c:manualLayout>
                  <c:x val="-2.3710710744372465E-17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01-4BA6-9437-68F9D578FC78}"/>
                </c:ext>
              </c:extLst>
            </c:dLbl>
            <c:dLbl>
              <c:idx val="3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6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1-4BA6-9437-68F9D578FC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Arkusz1!$A$2:$A$10</c:f>
              <c:numCache>
                <c:formatCode>General</c:formatCod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Arkusz1!$B$2:$B$10</c:f>
              <c:numCache>
                <c:formatCode>General</c:formatCode>
                <c:ptCount val="9"/>
                <c:pt idx="0">
                  <c:v>1140</c:v>
                </c:pt>
                <c:pt idx="1">
                  <c:v>1175</c:v>
                </c:pt>
                <c:pt idx="2">
                  <c:v>1194</c:v>
                </c:pt>
                <c:pt idx="3">
                  <c:v>1258</c:v>
                </c:pt>
                <c:pt idx="4">
                  <c:v>1307</c:v>
                </c:pt>
                <c:pt idx="5">
                  <c:v>1315</c:v>
                </c:pt>
                <c:pt idx="6">
                  <c:v>1438</c:v>
                </c:pt>
                <c:pt idx="7">
                  <c:v>1128</c:v>
                </c:pt>
                <c:pt idx="8">
                  <c:v>1361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29419392"/>
        <c:axId val="329437568"/>
      </c:barChart>
      <c:catAx>
        <c:axId val="3294193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9437568"/>
        <c:crosses val="autoZero"/>
        <c:auto val="1"/>
        <c:lblAlgn val="ctr"/>
        <c:lblOffset val="100"/>
        <c:noMultiLvlLbl val="0"/>
      </c:catAx>
      <c:valAx>
        <c:axId val="329437568"/>
        <c:scaling>
          <c:orientation val="minMax"/>
          <c:min val="1000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329419392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5196489096905011E-2"/>
          <c:y val="0.86596061815832737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7AD-42D4-8823-E66C34B83212}"/>
              </c:ext>
            </c:extLst>
          </c:dPt>
          <c:dPt>
            <c:idx val="8"/>
            <c:invertIfNegative val="0"/>
            <c:bubble3D val="0"/>
            <c:spPr>
              <a:solidFill>
                <a:srgbClr val="D74D0F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694-49A5-95CD-267D05D83BE2}"/>
              </c:ext>
            </c:extLst>
          </c:dPt>
          <c:dLbls>
            <c:dLbl>
              <c:idx val="0"/>
              <c:layout>
                <c:manualLayout>
                  <c:x val="-2.3710710744372465E-17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01-4BA6-9437-68F9D578FC78}"/>
                </c:ext>
              </c:extLst>
            </c:dLbl>
            <c:dLbl>
              <c:idx val="3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6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1-4BA6-9437-68F9D578FC78}"/>
                </c:ext>
              </c:extLst>
            </c:dLbl>
            <c:dLbl>
              <c:idx val="8"/>
              <c:layout>
                <c:manualLayout>
                  <c:x val="2.8121590672311948E-3"/>
                  <c:y val="1.066166547807285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694-49A5-95CD-267D05D83B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Arkusz1!$A$2:$A$10</c:f>
              <c:numCache>
                <c:formatCode>General</c:formatCod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Arkusz1!$B$2:$B$10</c:f>
              <c:numCache>
                <c:formatCode>General</c:formatCode>
                <c:ptCount val="9"/>
                <c:pt idx="0">
                  <c:v>905</c:v>
                </c:pt>
                <c:pt idx="1">
                  <c:v>935</c:v>
                </c:pt>
                <c:pt idx="2">
                  <c:v>953</c:v>
                </c:pt>
                <c:pt idx="3">
                  <c:v>1075</c:v>
                </c:pt>
                <c:pt idx="4">
                  <c:v>1101</c:v>
                </c:pt>
                <c:pt idx="5">
                  <c:v>1135</c:v>
                </c:pt>
                <c:pt idx="6">
                  <c:v>1249</c:v>
                </c:pt>
                <c:pt idx="7">
                  <c:v>1079</c:v>
                </c:pt>
                <c:pt idx="8">
                  <c:v>1240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29560832"/>
        <c:axId val="329562368"/>
      </c:barChart>
      <c:catAx>
        <c:axId val="3295608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9562368"/>
        <c:crosses val="autoZero"/>
        <c:auto val="1"/>
        <c:lblAlgn val="ctr"/>
        <c:lblOffset val="100"/>
        <c:noMultiLvlLbl val="0"/>
      </c:catAx>
      <c:valAx>
        <c:axId val="329562368"/>
        <c:scaling>
          <c:orientation val="minMax"/>
          <c:min val="800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329560832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7CF-45BF-BFBE-2DFB4DAA091A}"/>
              </c:ext>
            </c:extLst>
          </c:dPt>
          <c:dPt>
            <c:idx val="8"/>
            <c:invertIfNegative val="0"/>
            <c:bubble3D val="0"/>
            <c:spPr>
              <a:solidFill>
                <a:srgbClr val="D74D0F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48F-41A9-BD3F-7F8B31999975}"/>
              </c:ext>
            </c:extLst>
          </c:dPt>
          <c:dLbls>
            <c:dLbl>
              <c:idx val="0"/>
              <c:layout>
                <c:manualLayout>
                  <c:x val="-2.3710710744372465E-17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01-4BA6-9437-68F9D578FC78}"/>
                </c:ext>
              </c:extLst>
            </c:dLbl>
            <c:dLbl>
              <c:idx val="3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6"/>
              <c:layout>
                <c:manualLayout>
                  <c:x val="3.263211667227253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1-4BA6-9437-68F9D578FC78}"/>
                </c:ext>
              </c:extLst>
            </c:dLbl>
            <c:dLbl>
              <c:idx val="7"/>
              <c:layout>
                <c:manualLayout>
                  <c:x val="-2.8121590672312976E-3"/>
                  <c:y val="-4.264666191229138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7CF-45BF-BFBE-2DFB4DAA09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Arkusz1!$A$2:$A$10</c:f>
              <c:numCache>
                <c:formatCode>General</c:formatCod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Arkusz1!$B$2:$B$10</c:f>
              <c:numCache>
                <c:formatCode>General</c:formatCode>
                <c:ptCount val="9"/>
                <c:pt idx="0">
                  <c:v>2116</c:v>
                </c:pt>
                <c:pt idx="1">
                  <c:v>2165</c:v>
                </c:pt>
                <c:pt idx="2">
                  <c:v>2229</c:v>
                </c:pt>
                <c:pt idx="3">
                  <c:v>2407</c:v>
                </c:pt>
                <c:pt idx="4">
                  <c:v>2489</c:v>
                </c:pt>
                <c:pt idx="5">
                  <c:v>2530</c:v>
                </c:pt>
                <c:pt idx="6">
                  <c:v>2769</c:v>
                </c:pt>
                <c:pt idx="7">
                  <c:v>2293</c:v>
                </c:pt>
                <c:pt idx="8">
                  <c:v>2695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29099904"/>
        <c:axId val="329101696"/>
      </c:barChart>
      <c:catAx>
        <c:axId val="3290999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9101696"/>
        <c:crosses val="autoZero"/>
        <c:auto val="1"/>
        <c:lblAlgn val="ctr"/>
        <c:lblOffset val="100"/>
        <c:noMultiLvlLbl val="0"/>
      </c:catAx>
      <c:valAx>
        <c:axId val="329101696"/>
        <c:scaling>
          <c:orientation val="minMax"/>
          <c:max val="2900"/>
          <c:min val="1800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329099904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Lbls>
            <c:dLbl>
              <c:idx val="0"/>
              <c:layout>
                <c:manualLayout>
                  <c:x val="0"/>
                  <c:y val="9.551005365671941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01-4BA6-9437-68F9D578FC78}"/>
                </c:ext>
              </c:extLst>
            </c:dLbl>
            <c:dLbl>
              <c:idx val="1"/>
              <c:layout>
                <c:manualLayout>
                  <c:x val="0"/>
                  <c:y val="5.33083273903633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2C3-4F44-9825-5E5B9B674D8D}"/>
                </c:ext>
              </c:extLst>
            </c:dLbl>
            <c:dLbl>
              <c:idx val="3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2.8121590672311948E-3"/>
                  <c:y val="8.440345253271221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0"/>
                  <c:y val="5.33083273903633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6"/>
              <c:layout>
                <c:manualLayout>
                  <c:x val="-1.0797583668928721E-2"/>
                  <c:y val="8.440345253271221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1-4BA6-9437-68F9D578FC78}"/>
                </c:ext>
              </c:extLst>
            </c:dLbl>
            <c:dLbl>
              <c:idx val="7"/>
              <c:layout>
                <c:manualLayout>
                  <c:x val="0"/>
                  <c:y val="5.33083273903633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2C3-4F44-9825-5E5B9B674D8D}"/>
                </c:ext>
              </c:extLst>
            </c:dLbl>
            <c:dLbl>
              <c:idx val="8"/>
              <c:layout>
                <c:manualLayout>
                  <c:x val="0"/>
                  <c:y val="5.33083273903633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2C3-4F44-9825-5E5B9B674D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Arkusz1!$A$2:$A$10</c:f>
              <c:numCache>
                <c:formatCode>General</c:formatCod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Arkusz1!$B$2:$B$10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29042176"/>
        <c:axId val="329043968"/>
      </c:barChart>
      <c:catAx>
        <c:axId val="3290421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9043968"/>
        <c:crosses val="autoZero"/>
        <c:auto val="1"/>
        <c:lblAlgn val="ctr"/>
        <c:lblOffset val="100"/>
        <c:noMultiLvlLbl val="0"/>
      </c:catAx>
      <c:valAx>
        <c:axId val="329043968"/>
        <c:scaling>
          <c:orientation val="minMax"/>
          <c:max val="4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32904217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Pt>
            <c:idx val="8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02E-41F5-A8E9-0A1766DF1445}"/>
              </c:ext>
            </c:extLst>
          </c:dPt>
          <c:dLbls>
            <c:dLbl>
              <c:idx val="0"/>
              <c:layout>
                <c:manualLayout>
                  <c:x val="-2.3710710744372465E-17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01-4BA6-9437-68F9D578FC78}"/>
                </c:ext>
              </c:extLst>
            </c:dLbl>
            <c:dLbl>
              <c:idx val="3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6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1-4BA6-9437-68F9D578FC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Arkusz1!$A$2:$A$10</c:f>
              <c:numCache>
                <c:formatCode>General</c:formatCod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Arkusz1!$B$2:$B$10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5</c:v>
                </c:pt>
                <c:pt idx="3">
                  <c:v>5</c:v>
                </c:pt>
                <c:pt idx="4">
                  <c:v>2</c:v>
                </c:pt>
                <c:pt idx="5">
                  <c:v>2</c:v>
                </c:pt>
                <c:pt idx="6">
                  <c:v>3</c:v>
                </c:pt>
                <c:pt idx="7">
                  <c:v>3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29162112"/>
        <c:axId val="329163904"/>
      </c:barChart>
      <c:catAx>
        <c:axId val="3291621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9163904"/>
        <c:crosses val="autoZero"/>
        <c:auto val="1"/>
        <c:lblAlgn val="ctr"/>
        <c:lblOffset val="100"/>
        <c:noMultiLvlLbl val="0"/>
      </c:catAx>
      <c:valAx>
        <c:axId val="329163904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329162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499-43D4-9EC6-BFDF9D116B5B}"/>
              </c:ext>
            </c:extLst>
          </c:dPt>
          <c:dPt>
            <c:idx val="8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B1F-4DDE-AA90-F59D8DE73B1A}"/>
              </c:ext>
            </c:extLst>
          </c:dPt>
          <c:dLbls>
            <c:dLbl>
              <c:idx val="0"/>
              <c:layout>
                <c:manualLayout>
                  <c:x val="-2.3710710744372465E-17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01-4BA6-9437-68F9D578FC78}"/>
                </c:ext>
              </c:extLst>
            </c:dLbl>
            <c:dLbl>
              <c:idx val="3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6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1-4BA6-9437-68F9D578FC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Arkusz1!$A$2:$A$10</c:f>
              <c:numCache>
                <c:formatCode>General</c:formatCod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Arkusz1!$B$2:$B$10</c:f>
              <c:numCache>
                <c:formatCode>General</c:formatCode>
                <c:ptCount val="9"/>
                <c:pt idx="0">
                  <c:v>10</c:v>
                </c:pt>
                <c:pt idx="1">
                  <c:v>19</c:v>
                </c:pt>
                <c:pt idx="2">
                  <c:v>16</c:v>
                </c:pt>
                <c:pt idx="3">
                  <c:v>24</c:v>
                </c:pt>
                <c:pt idx="4">
                  <c:v>10</c:v>
                </c:pt>
                <c:pt idx="5">
                  <c:v>13</c:v>
                </c:pt>
                <c:pt idx="6">
                  <c:v>9</c:v>
                </c:pt>
                <c:pt idx="7">
                  <c:v>11</c:v>
                </c:pt>
                <c:pt idx="8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29922048"/>
        <c:axId val="329923584"/>
      </c:barChart>
      <c:catAx>
        <c:axId val="3299220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9923584"/>
        <c:crosses val="autoZero"/>
        <c:auto val="1"/>
        <c:lblAlgn val="ctr"/>
        <c:lblOffset val="100"/>
        <c:noMultiLvlLbl val="0"/>
      </c:catAx>
      <c:valAx>
        <c:axId val="329923584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329922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3C8-4D95-A65E-11E2BBF72FF3}"/>
              </c:ext>
            </c:extLst>
          </c:dPt>
          <c:dPt>
            <c:idx val="8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64A-4D4F-9A8A-A6CD53463546}"/>
              </c:ext>
            </c:extLst>
          </c:dPt>
          <c:dLbls>
            <c:dLbl>
              <c:idx val="0"/>
              <c:layout>
                <c:manualLayout>
                  <c:x val="-2.3710710744372465E-17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88E-4DAB-82BC-367A8A1E4438}"/>
                </c:ext>
              </c:extLst>
            </c:dLbl>
            <c:dLbl>
              <c:idx val="3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88E-4DAB-82BC-367A8A1E4438}"/>
                </c:ext>
              </c:extLst>
            </c:dLbl>
            <c:dLbl>
              <c:idx val="4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88E-4DAB-82BC-367A8A1E4438}"/>
                </c:ext>
              </c:extLst>
            </c:dLbl>
            <c:dLbl>
              <c:idx val="5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88E-4DAB-82BC-367A8A1E4438}"/>
                </c:ext>
              </c:extLst>
            </c:dLbl>
            <c:dLbl>
              <c:idx val="6"/>
              <c:layout>
                <c:manualLayout>
                  <c:x val="3.263211667227253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1-4BA6-9437-68F9D578FC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Arkusz1!$A$2:$A$10</c:f>
              <c:numCache>
                <c:formatCode>General</c:formatCod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Arkusz1!$B$2:$B$10</c:f>
              <c:numCache>
                <c:formatCode>General</c:formatCode>
                <c:ptCount val="9"/>
                <c:pt idx="0">
                  <c:v>11</c:v>
                </c:pt>
                <c:pt idx="1">
                  <c:v>21</c:v>
                </c:pt>
                <c:pt idx="2">
                  <c:v>24</c:v>
                </c:pt>
                <c:pt idx="3">
                  <c:v>31</c:v>
                </c:pt>
                <c:pt idx="4">
                  <c:v>12</c:v>
                </c:pt>
                <c:pt idx="5">
                  <c:v>15</c:v>
                </c:pt>
                <c:pt idx="6">
                  <c:v>12</c:v>
                </c:pt>
                <c:pt idx="7">
                  <c:v>14</c:v>
                </c:pt>
                <c:pt idx="8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29973120"/>
        <c:axId val="329974912"/>
      </c:barChart>
      <c:catAx>
        <c:axId val="3299731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9974912"/>
        <c:crosses val="autoZero"/>
        <c:auto val="1"/>
        <c:lblAlgn val="ctr"/>
        <c:lblOffset val="100"/>
        <c:noMultiLvlLbl val="0"/>
      </c:catAx>
      <c:valAx>
        <c:axId val="329974912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329973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3449551527057728"/>
          <c:h val="0.101938534239267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F50-4962-9AC6-6098EE05A53C}"/>
              </c:ext>
            </c:extLst>
          </c:dPt>
          <c:dPt>
            <c:idx val="8"/>
            <c:invertIfNegative val="0"/>
            <c:bubble3D val="0"/>
            <c:spPr>
              <a:solidFill>
                <a:srgbClr val="D74D0F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22C-4A99-ACB9-7D7307655767}"/>
              </c:ext>
            </c:extLst>
          </c:dPt>
          <c:dLbls>
            <c:dLbl>
              <c:idx val="0"/>
              <c:layout>
                <c:manualLayout>
                  <c:x val="-2.3710710744372465E-17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01-4BA6-9437-68F9D578FC78}"/>
                </c:ext>
              </c:extLst>
            </c:dLbl>
            <c:dLbl>
              <c:idx val="3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6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1-4BA6-9437-68F9D578FC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Arkusz1!$A$2:$A$10</c:f>
              <c:numCache>
                <c:formatCode>General</c:formatCod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Arkusz1!$B$2:$B$10</c:f>
              <c:numCache>
                <c:formatCode>General</c:formatCode>
                <c:ptCount val="9"/>
                <c:pt idx="0">
                  <c:v>17</c:v>
                </c:pt>
                <c:pt idx="1">
                  <c:v>2</c:v>
                </c:pt>
                <c:pt idx="2">
                  <c:v>11</c:v>
                </c:pt>
                <c:pt idx="3">
                  <c:v>10</c:v>
                </c:pt>
                <c:pt idx="4">
                  <c:v>8</c:v>
                </c:pt>
                <c:pt idx="5">
                  <c:v>1</c:v>
                </c:pt>
                <c:pt idx="6">
                  <c:v>2</c:v>
                </c:pt>
                <c:pt idx="7">
                  <c:v>3</c:v>
                </c:pt>
                <c:pt idx="8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29678848"/>
        <c:axId val="329680384"/>
      </c:barChart>
      <c:catAx>
        <c:axId val="3296788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9680384"/>
        <c:crosses val="autoZero"/>
        <c:auto val="1"/>
        <c:lblAlgn val="ctr"/>
        <c:lblOffset val="100"/>
        <c:noMultiLvlLbl val="0"/>
      </c:catAx>
      <c:valAx>
        <c:axId val="329680384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329678848"/>
        <c:crosses val="autoZero"/>
        <c:crossBetween val="between"/>
        <c:majorUnit val="4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0FD-4C8C-ADCF-DD24951D872C}"/>
              </c:ext>
            </c:extLst>
          </c:dPt>
          <c:dPt>
            <c:idx val="8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5F0-45CB-98BC-79B3D96FCE4E}"/>
              </c:ext>
            </c:extLst>
          </c:dPt>
          <c:dLbls>
            <c:dLbl>
              <c:idx val="0"/>
              <c:layout>
                <c:manualLayout>
                  <c:x val="-2.3710710744372465E-17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01-4BA6-9437-68F9D578FC78}"/>
                </c:ext>
              </c:extLst>
            </c:dLbl>
            <c:dLbl>
              <c:idx val="3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6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1-4BA6-9437-68F9D578FC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Arkusz1!$A$2:$A$10</c:f>
              <c:numCache>
                <c:formatCode>General</c:formatCod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Arkusz1!$B$2:$B$10</c:f>
              <c:numCache>
                <c:formatCode>General</c:formatCode>
                <c:ptCount val="9"/>
                <c:pt idx="0">
                  <c:v>67</c:v>
                </c:pt>
                <c:pt idx="1">
                  <c:v>92</c:v>
                </c:pt>
                <c:pt idx="2">
                  <c:v>73</c:v>
                </c:pt>
                <c:pt idx="3">
                  <c:v>80</c:v>
                </c:pt>
                <c:pt idx="4">
                  <c:v>63</c:v>
                </c:pt>
                <c:pt idx="5">
                  <c:v>51</c:v>
                </c:pt>
                <c:pt idx="6">
                  <c:v>48</c:v>
                </c:pt>
                <c:pt idx="7">
                  <c:v>35</c:v>
                </c:pt>
                <c:pt idx="8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29598848"/>
        <c:axId val="329600384"/>
      </c:barChart>
      <c:catAx>
        <c:axId val="3295988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9600384"/>
        <c:crosses val="autoZero"/>
        <c:auto val="1"/>
        <c:lblAlgn val="ctr"/>
        <c:lblOffset val="100"/>
        <c:noMultiLvlLbl val="0"/>
      </c:catAx>
      <c:valAx>
        <c:axId val="329600384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329598848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023-4B4C-A0A1-93741B235B60}"/>
              </c:ext>
            </c:extLst>
          </c:dPt>
          <c:dPt>
            <c:idx val="8"/>
            <c:invertIfNegative val="0"/>
            <c:bubble3D val="0"/>
            <c:spPr>
              <a:solidFill>
                <a:srgbClr val="D74D0F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F2B-45DE-A5BB-258F063E7B57}"/>
              </c:ext>
            </c:extLst>
          </c:dPt>
          <c:dLbls>
            <c:dLbl>
              <c:idx val="0"/>
              <c:layout>
                <c:manualLayout>
                  <c:x val="-2.3710710744372465E-17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01-4BA6-9437-68F9D578FC78}"/>
                </c:ext>
              </c:extLst>
            </c:dLbl>
            <c:dLbl>
              <c:idx val="3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6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1-4BA6-9437-68F9D578FC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Arkusz1!$A$2:$A$10</c:f>
              <c:numCache>
                <c:formatCode>General</c:formatCod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Arkusz1!$B$2:$B$10</c:f>
              <c:numCache>
                <c:formatCode>General</c:formatCode>
                <c:ptCount val="9"/>
                <c:pt idx="0">
                  <c:v>211</c:v>
                </c:pt>
                <c:pt idx="1">
                  <c:v>132</c:v>
                </c:pt>
                <c:pt idx="2">
                  <c:v>135</c:v>
                </c:pt>
                <c:pt idx="3">
                  <c:v>129</c:v>
                </c:pt>
                <c:pt idx="4">
                  <c:v>112</c:v>
                </c:pt>
                <c:pt idx="5">
                  <c:v>86</c:v>
                </c:pt>
                <c:pt idx="6">
                  <c:v>69</c:v>
                </c:pt>
                <c:pt idx="7">
                  <c:v>72</c:v>
                </c:pt>
                <c:pt idx="8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29805824"/>
        <c:axId val="329807360"/>
      </c:barChart>
      <c:catAx>
        <c:axId val="3298058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9807360"/>
        <c:crosses val="autoZero"/>
        <c:auto val="1"/>
        <c:lblAlgn val="ctr"/>
        <c:lblOffset val="100"/>
        <c:noMultiLvlLbl val="0"/>
      </c:catAx>
      <c:valAx>
        <c:axId val="329807360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329805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0"/>
      <c:rotY val="7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3532743642202795E-2"/>
          <c:y val="2.261558745755491E-2"/>
          <c:w val="0.86183630514441667"/>
          <c:h val="0.67155119386413809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01600"/>
            </a:sp3d>
          </c:spPr>
          <c:explosion val="15"/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 w="101600"/>
              </a:sp3d>
            </c:spPr>
            <c:extLst>
              <c:ext xmlns:c16="http://schemas.microsoft.com/office/drawing/2014/chart" uri="{C3380CC4-5D6E-409C-BE32-E72D297353CC}">
                <c16:uniqueId val="{00000001-0E0C-49BF-AB47-B131044739D4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scene3d>
                <a:camera prst="orthographicFront"/>
                <a:lightRig rig="threePt" dir="t"/>
              </a:scene3d>
              <a:sp3d>
                <a:bevelT w="101600"/>
              </a:sp3d>
            </c:spPr>
            <c:extLst>
              <c:ext xmlns:c16="http://schemas.microsoft.com/office/drawing/2014/chart" uri="{C3380CC4-5D6E-409C-BE32-E72D297353CC}">
                <c16:uniqueId val="{00000003-0E0C-49BF-AB47-B131044739D4}"/>
              </c:ext>
            </c:extLst>
          </c:dPt>
          <c:dLbls>
            <c:dLbl>
              <c:idx val="0"/>
              <c:layout>
                <c:manualLayout>
                  <c:x val="0.10016076115485564"/>
                  <c:y val="0.1037841217983894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E0C-49BF-AB47-B131044739D4}"/>
                </c:ext>
              </c:extLst>
            </c:dLbl>
            <c:dLbl>
              <c:idx val="1"/>
              <c:layout>
                <c:manualLayout>
                  <c:x val="-2.0765841769778779E-2"/>
                  <c:y val="4.6034278130144589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E0C-49BF-AB47-B131044739D4}"/>
                </c:ext>
              </c:extLst>
            </c:dLbl>
            <c:numFmt formatCode="0.0%" sourceLinked="0"/>
            <c:spPr>
              <a:solidFill>
                <a:schemeClr val="bg2">
                  <a:lumMod val="90000"/>
                </a:schemeClr>
              </a:solidFill>
              <a:ln>
                <a:solidFill>
                  <a:srgbClr val="000000"/>
                </a:solidFill>
              </a:ln>
            </c:spPr>
            <c:txPr>
              <a:bodyPr/>
              <a:lstStyle/>
              <a:p>
                <a:pPr>
                  <a:defRPr sz="1541"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Arkusz1!$A$2:$A$3</c:f>
              <c:strCache>
                <c:ptCount val="2"/>
                <c:pt idx="0">
                  <c:v>MAŁOPOLSKA (bez miasta Tarnowa i pow. tarnowskiego) - 65 188</c:v>
                </c:pt>
                <c:pt idx="1">
                  <c:v>MIASTO TARNÓW I POWIAT TARNOWSKI - 6 455</c:v>
                </c:pt>
              </c:strCache>
            </c:strRef>
          </c:cat>
          <c:val>
            <c:numRef>
              <c:f>Arkusz1!$B$2:$B$3</c:f>
              <c:numCache>
                <c:formatCode>#,##0</c:formatCode>
                <c:ptCount val="2"/>
                <c:pt idx="0">
                  <c:v>65188</c:v>
                </c:pt>
                <c:pt idx="1">
                  <c:v>6455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E0C-49BF-AB47-B131044739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774">
          <a:noFill/>
        </a:ln>
      </c:spPr>
    </c:plotArea>
    <c:legend>
      <c:legendPos val="b"/>
      <c:layout>
        <c:manualLayout>
          <c:xMode val="edge"/>
          <c:yMode val="edge"/>
          <c:x val="3.5114031043122699E-3"/>
          <c:y val="0.79518252851910698"/>
          <c:w val="0.99063188821565662"/>
          <c:h val="0.18654567637054051"/>
        </c:manualLayout>
      </c:layout>
      <c:overlay val="0"/>
      <c:txPr>
        <a:bodyPr/>
        <a:lstStyle/>
        <a:p>
          <a:pPr>
            <a:defRPr sz="1400" b="1"/>
          </a:pPr>
          <a:endParaRPr lang="pl-PL"/>
        </a:p>
      </c:txPr>
    </c:legend>
    <c:plotVisOnly val="1"/>
    <c:dispBlanksAs val="zero"/>
    <c:showDLblsOverMax val="0"/>
  </c:chart>
  <c:txPr>
    <a:bodyPr/>
    <a:lstStyle/>
    <a:p>
      <a:pPr>
        <a:defRPr sz="1946"/>
      </a:pPr>
      <a:endParaRPr lang="pl-PL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C0E-4A8C-9487-A0B068AA7370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7E0-4788-B11C-4D039991D107}"/>
              </c:ext>
            </c:extLst>
          </c:dPt>
          <c:dLbls>
            <c:dLbl>
              <c:idx val="0"/>
              <c:layout>
                <c:manualLayout>
                  <c:x val="-2.3710710744372465E-17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01-4BA6-9437-68F9D578FC78}"/>
                </c:ext>
              </c:extLst>
            </c:dLbl>
            <c:dLbl>
              <c:idx val="3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6"/>
              <c:layout>
                <c:manualLayout>
                  <c:x val="3.263211667227253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1-4BA6-9437-68F9D578FC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Arkusz1!$A$2:$A$10</c:f>
              <c:numCache>
                <c:formatCode>General</c:formatCod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Arkusz1!$B$2:$B$10</c:f>
              <c:numCache>
                <c:formatCode>General</c:formatCode>
                <c:ptCount val="9"/>
                <c:pt idx="0">
                  <c:v>295</c:v>
                </c:pt>
                <c:pt idx="1">
                  <c:v>226</c:v>
                </c:pt>
                <c:pt idx="2">
                  <c:v>219</c:v>
                </c:pt>
                <c:pt idx="3">
                  <c:v>219</c:v>
                </c:pt>
                <c:pt idx="4">
                  <c:v>183</c:v>
                </c:pt>
                <c:pt idx="5">
                  <c:v>138</c:v>
                </c:pt>
                <c:pt idx="6">
                  <c:v>119</c:v>
                </c:pt>
                <c:pt idx="7">
                  <c:v>110</c:v>
                </c:pt>
                <c:pt idx="8">
                  <c:v>110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30397568"/>
        <c:axId val="330399104"/>
      </c:barChart>
      <c:catAx>
        <c:axId val="3303975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30399104"/>
        <c:crosses val="autoZero"/>
        <c:auto val="1"/>
        <c:lblAlgn val="ctr"/>
        <c:lblOffset val="100"/>
        <c:noMultiLvlLbl val="0"/>
      </c:catAx>
      <c:valAx>
        <c:axId val="330399104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330397568"/>
        <c:crosses val="autoZero"/>
        <c:crossBetween val="between"/>
        <c:majorUnit val="7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A42-4FE6-B08A-830D5346EDE6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245-41B5-8E77-321FAB6E76B1}"/>
              </c:ext>
            </c:extLst>
          </c:dPt>
          <c:dPt>
            <c:idx val="8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AE0-4F5B-8278-E13135F5B3B9}"/>
              </c:ext>
            </c:extLst>
          </c:dPt>
          <c:dLbls>
            <c:dLbl>
              <c:idx val="5"/>
              <c:layout>
                <c:manualLayout>
                  <c:x val="2.586652871184592E-3"/>
                  <c:y val="2.976368338471665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A42-4FE6-B08A-830D5346ED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Arkusz1!$A$2:$A$10</c:f>
              <c:numCache>
                <c:formatCode>General</c:formatCod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Arkusz1!$B$2:$B$10</c:f>
              <c:numCache>
                <c:formatCode>General</c:formatCode>
                <c:ptCount val="9"/>
                <c:pt idx="0">
                  <c:v>219</c:v>
                </c:pt>
                <c:pt idx="1">
                  <c:v>203</c:v>
                </c:pt>
                <c:pt idx="2">
                  <c:v>195</c:v>
                </c:pt>
                <c:pt idx="3">
                  <c:v>199</c:v>
                </c:pt>
                <c:pt idx="4">
                  <c:v>168</c:v>
                </c:pt>
                <c:pt idx="5">
                  <c:v>133</c:v>
                </c:pt>
                <c:pt idx="6">
                  <c:v>118</c:v>
                </c:pt>
                <c:pt idx="7">
                  <c:v>107</c:v>
                </c:pt>
                <c:pt idx="8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42-4FE6-B08A-830D5346ED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30089216"/>
        <c:axId val="330090752"/>
      </c:barChart>
      <c:catAx>
        <c:axId val="3300892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30090752"/>
        <c:crosses val="autoZero"/>
        <c:auto val="1"/>
        <c:lblAlgn val="ctr"/>
        <c:lblOffset val="100"/>
        <c:noMultiLvlLbl val="0"/>
      </c:catAx>
      <c:valAx>
        <c:axId val="330090752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330089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8FB-4DE6-8196-B5755F9382BA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A70-4BB6-B4A9-E67731F20405}"/>
              </c:ext>
            </c:extLst>
          </c:dPt>
          <c:dPt>
            <c:idx val="8"/>
            <c:invertIfNegative val="0"/>
            <c:bubble3D val="0"/>
            <c:spPr>
              <a:solidFill>
                <a:srgbClr val="D74D0F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6AA-4380-A518-F97C0D8C9464}"/>
              </c:ext>
            </c:extLst>
          </c:dPt>
          <c:dLbls>
            <c:dLbl>
              <c:idx val="0"/>
              <c:layout>
                <c:manualLayout>
                  <c:x val="2.5866528711846869E-3"/>
                  <c:y val="-3.201265045840687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8FB-4DE6-8196-B5755F9382BA}"/>
                </c:ext>
              </c:extLst>
            </c:dLbl>
            <c:dLbl>
              <c:idx val="3"/>
              <c:layout>
                <c:manualLayout>
                  <c:x val="0"/>
                  <c:y val="5.335441743067811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8FB-4DE6-8196-B5755F9382BA}"/>
                </c:ext>
              </c:extLst>
            </c:dLbl>
            <c:dLbl>
              <c:idx val="4"/>
              <c:layout>
                <c:manualLayout>
                  <c:x val="-9.4842842977489861E-17"/>
                  <c:y val="1.600632522920343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8FB-4DE6-8196-B5755F9382BA}"/>
                </c:ext>
              </c:extLst>
            </c:dLbl>
            <c:dLbl>
              <c:idx val="5"/>
              <c:layout>
                <c:manualLayout>
                  <c:x val="-2.5866528711846869E-3"/>
                  <c:y val="-1.600632522920343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8FB-4DE6-8196-B5755F9382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Arkusz1!$A$2:$A$10</c:f>
              <c:numCache>
                <c:formatCode>General</c:formatCod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Arkusz1!$B$2:$B$10</c:f>
              <c:numCache>
                <c:formatCode>General</c:formatCode>
                <c:ptCount val="9"/>
                <c:pt idx="0">
                  <c:v>2116</c:v>
                </c:pt>
                <c:pt idx="1">
                  <c:v>2165</c:v>
                </c:pt>
                <c:pt idx="2">
                  <c:v>2229</c:v>
                </c:pt>
                <c:pt idx="3">
                  <c:v>2407</c:v>
                </c:pt>
                <c:pt idx="4">
                  <c:v>2489</c:v>
                </c:pt>
                <c:pt idx="5">
                  <c:v>2530</c:v>
                </c:pt>
                <c:pt idx="6">
                  <c:v>2769</c:v>
                </c:pt>
                <c:pt idx="7">
                  <c:v>2293</c:v>
                </c:pt>
                <c:pt idx="8">
                  <c:v>2695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8FB-4DE6-8196-B5755F9382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30332416"/>
        <c:axId val="330334208"/>
      </c:barChart>
      <c:catAx>
        <c:axId val="3303324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30334208"/>
        <c:crosses val="autoZero"/>
        <c:auto val="1"/>
        <c:lblAlgn val="ctr"/>
        <c:lblOffset val="100"/>
        <c:noMultiLvlLbl val="0"/>
      </c:catAx>
      <c:valAx>
        <c:axId val="330334208"/>
        <c:scaling>
          <c:orientation val="minMax"/>
          <c:max val="2900"/>
          <c:min val="1800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330332416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3CF-420E-BAA4-DC2311C6055A}"/>
              </c:ext>
            </c:extLst>
          </c:dPt>
          <c:dPt>
            <c:idx val="8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1BA-4F01-886E-CA2B4EF28174}"/>
              </c:ext>
            </c:extLst>
          </c:dPt>
          <c:dLbls>
            <c:dLbl>
              <c:idx val="0"/>
              <c:layout>
                <c:manualLayout>
                  <c:x val="-2.3710710744372465E-17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01-4BA6-9437-68F9D578FC78}"/>
                </c:ext>
              </c:extLst>
            </c:dLbl>
            <c:dLbl>
              <c:idx val="3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6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1-4BA6-9437-68F9D578FC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Arkusz1!$A$2:$A$10</c:f>
              <c:numCache>
                <c:formatCode>General</c:formatCod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Arkusz1!$B$2:$B$10</c:f>
              <c:numCache>
                <c:formatCode>General</c:formatCode>
                <c:ptCount val="9"/>
                <c:pt idx="0">
                  <c:v>11</c:v>
                </c:pt>
                <c:pt idx="1">
                  <c:v>21</c:v>
                </c:pt>
                <c:pt idx="2">
                  <c:v>24</c:v>
                </c:pt>
                <c:pt idx="3">
                  <c:v>31</c:v>
                </c:pt>
                <c:pt idx="4">
                  <c:v>12</c:v>
                </c:pt>
                <c:pt idx="5">
                  <c:v>15</c:v>
                </c:pt>
                <c:pt idx="6">
                  <c:v>12</c:v>
                </c:pt>
                <c:pt idx="7">
                  <c:v>14</c:v>
                </c:pt>
                <c:pt idx="8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30162560"/>
        <c:axId val="330164096"/>
      </c:barChart>
      <c:catAx>
        <c:axId val="3301625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30164096"/>
        <c:crosses val="autoZero"/>
        <c:auto val="1"/>
        <c:lblAlgn val="ctr"/>
        <c:lblOffset val="100"/>
        <c:noMultiLvlLbl val="0"/>
      </c:catAx>
      <c:valAx>
        <c:axId val="330164096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330162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A3-4431-A979-A8F33E67DF9F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476-4C5C-A0C7-0E25AD8B3FB2}"/>
              </c:ext>
            </c:extLst>
          </c:dPt>
          <c:dLbls>
            <c:dLbl>
              <c:idx val="2"/>
              <c:layout>
                <c:manualLayout>
                  <c:x val="0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8A3-4431-A979-A8F33E67DF9F}"/>
                </c:ext>
              </c:extLst>
            </c:dLbl>
            <c:dLbl>
              <c:idx val="3"/>
              <c:layout>
                <c:manualLayout>
                  <c:x val="-2.5866528711846869E-3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8A3-4431-A979-A8F33E67DF9F}"/>
                </c:ext>
              </c:extLst>
            </c:dLbl>
            <c:dLbl>
              <c:idx val="6"/>
              <c:layout>
                <c:manualLayout>
                  <c:x val="0"/>
                  <c:y val="2.480306948726382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8A3-4431-A979-A8F33E67DF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Arkusz1!$A$2:$A$10</c:f>
              <c:numCache>
                <c:formatCode>General</c:formatCod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Arkusz1!$B$2:$B$10</c:f>
              <c:numCache>
                <c:formatCode>General</c:formatCode>
                <c:ptCount val="9"/>
                <c:pt idx="0">
                  <c:v>295</c:v>
                </c:pt>
                <c:pt idx="1">
                  <c:v>226</c:v>
                </c:pt>
                <c:pt idx="2">
                  <c:v>219</c:v>
                </c:pt>
                <c:pt idx="3">
                  <c:v>219</c:v>
                </c:pt>
                <c:pt idx="4">
                  <c:v>183</c:v>
                </c:pt>
                <c:pt idx="5">
                  <c:v>138</c:v>
                </c:pt>
                <c:pt idx="6">
                  <c:v>119</c:v>
                </c:pt>
                <c:pt idx="7">
                  <c:v>110</c:v>
                </c:pt>
                <c:pt idx="8">
                  <c:v>110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8A3-4431-A979-A8F33E67DF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30204672"/>
        <c:axId val="330206208"/>
      </c:barChart>
      <c:catAx>
        <c:axId val="3302046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30206208"/>
        <c:crosses val="autoZero"/>
        <c:auto val="1"/>
        <c:lblAlgn val="ctr"/>
        <c:lblOffset val="100"/>
        <c:noMultiLvlLbl val="0"/>
      </c:catAx>
      <c:valAx>
        <c:axId val="330206208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330204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rgbClr val="FFFF00"/>
        </a:solidFill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alpha val="8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EE16-4B26-9233-B26DC79FEF4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alpha val="8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EE16-4B26-9233-B26DC79FEF4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alpha val="8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5-EE16-4B26-9233-B26DC79FEF4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alpha val="8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7-EE16-4B26-9233-B26DC79FEF44}"/>
              </c:ext>
            </c:extLst>
          </c:dPt>
          <c:dPt>
            <c:idx val="4"/>
            <c:invertIfNegative val="0"/>
            <c:bubble3D val="0"/>
            <c:spPr>
              <a:solidFill>
                <a:srgbClr val="66FF33">
                  <a:alpha val="80000"/>
                </a:srgbClr>
              </a:solidFill>
              <a:ln>
                <a:solidFill>
                  <a:schemeClr val="accent1">
                    <a:lumMod val="7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9-293B-4D24-9652-25D00E7C0ABB}"/>
              </c:ext>
            </c:extLst>
          </c:dPt>
          <c:dLbls>
            <c:dLbl>
              <c:idx val="0"/>
              <c:layout>
                <c:manualLayout>
                  <c:x val="1.1852502604595225E-2"/>
                  <c:y val="-0.34009549734984845"/>
                </c:manualLayout>
              </c:layout>
              <c:spPr/>
              <c:txPr>
                <a:bodyPr anchor="t" anchorCtr="0"/>
                <a:lstStyle/>
                <a:p>
                  <a:pPr>
                    <a:defRPr b="1" i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E16-4B26-9233-B26DC79FEF44}"/>
                </c:ext>
              </c:extLst>
            </c:dLbl>
            <c:dLbl>
              <c:idx val="1"/>
              <c:layout>
                <c:manualLayout>
                  <c:x val="1.5803336806126916E-2"/>
                  <c:y val="-0.315035829124070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E16-4B26-9233-B26DC79FEF44}"/>
                </c:ext>
              </c:extLst>
            </c:dLbl>
            <c:dLbl>
              <c:idx val="2"/>
              <c:layout>
                <c:manualLayout>
                  <c:x val="1.4486392072283052E-2"/>
                  <c:y val="-0.318615781727752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E16-4B26-9233-B26DC79FEF44}"/>
                </c:ext>
              </c:extLst>
            </c:dLbl>
            <c:dLbl>
              <c:idx val="3"/>
              <c:layout>
                <c:manualLayout>
                  <c:x val="1.3894060005845057E-2"/>
                  <c:y val="-0.214751685751552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E16-4B26-9233-B26DC79FEF44}"/>
                </c:ext>
              </c:extLst>
            </c:dLbl>
            <c:dLbl>
              <c:idx val="4"/>
              <c:layout>
                <c:manualLayout>
                  <c:x val="2.0334930144946892E-2"/>
                  <c:y val="-0.192847684417764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93B-4D24-9652-25D00E7C0A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Arkusz1!$B$2:$B$6</c:f>
              <c:numCache>
                <c:formatCode>General</c:formatCode>
                <c:ptCount val="5"/>
                <c:pt idx="0">
                  <c:v>990</c:v>
                </c:pt>
                <c:pt idx="1">
                  <c:v>939</c:v>
                </c:pt>
                <c:pt idx="2">
                  <c:v>947</c:v>
                </c:pt>
                <c:pt idx="3">
                  <c:v>715</c:v>
                </c:pt>
                <c:pt idx="4">
                  <c:v>672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E16-4B26-9233-B26DC79FEF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gapDepth val="98"/>
        <c:shape val="box"/>
        <c:axId val="331628544"/>
        <c:axId val="331630080"/>
        <c:axId val="0"/>
      </c:bar3DChart>
      <c:catAx>
        <c:axId val="331628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</c:spPr>
        <c:txPr>
          <a:bodyPr/>
          <a:lstStyle/>
          <a:p>
            <a: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331630080"/>
        <c:crosses val="autoZero"/>
        <c:auto val="1"/>
        <c:lblAlgn val="ctr"/>
        <c:lblOffset val="100"/>
        <c:noMultiLvlLbl val="0"/>
      </c:catAx>
      <c:valAx>
        <c:axId val="331630080"/>
        <c:scaling>
          <c:orientation val="minMax"/>
          <c:max val="1200"/>
          <c:min val="500"/>
        </c:scaling>
        <c:delete val="0"/>
        <c:axPos val="l"/>
        <c:majorGridlines>
          <c:spPr>
            <a:ln>
              <a:solidFill>
                <a:schemeClr val="dk1">
                  <a:lumMod val="15000"/>
                  <a:lumOff val="85000"/>
                </a:schemeClr>
              </a:solidFill>
            </a:ln>
          </c:spPr>
        </c:majorGridlines>
        <c:numFmt formatCode="General" sourceLinked="0"/>
        <c:majorTickMark val="out"/>
        <c:minorTickMark val="none"/>
        <c:tickLblPos val="nextTo"/>
        <c:spPr>
          <a:noFill/>
          <a:ln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c:spPr>
        <c:txPr>
          <a:bodyPr/>
          <a:lstStyle/>
          <a:p>
            <a: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pl-PL"/>
          </a:p>
        </c:txPr>
        <c:crossAx val="3316285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09547244094486"/>
          <c:y val="0.17610162401574803"/>
          <c:w val="0.74052411417322839"/>
          <c:h val="0.714830708661417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 w="19050">
              <a:solidFill>
                <a:srgbClr val="000000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rgbClr val="000000"/>
                </a:solidFill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2BA-4759-84C5-9AE175BB0E64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rgbClr val="000000"/>
                </a:solidFill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8D0A-4670-8132-5666872F20C3}"/>
              </c:ext>
            </c:extLst>
          </c:dPt>
          <c:dPt>
            <c:idx val="6"/>
            <c:invertIfNegative val="0"/>
            <c:bubble3D val="0"/>
            <c:spPr>
              <a:solidFill>
                <a:srgbClr val="66FF33"/>
              </a:solidFill>
              <a:ln w="19050">
                <a:solidFill>
                  <a:srgbClr val="000000"/>
                </a:solidFill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003-4F4F-895B-CF5C65CA85A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Arkusz1!$B$2:$B$8</c:f>
              <c:numCache>
                <c:formatCode>General</c:formatCode>
                <c:ptCount val="7"/>
                <c:pt idx="0">
                  <c:v>118</c:v>
                </c:pt>
                <c:pt idx="1">
                  <c:v>171</c:v>
                </c:pt>
                <c:pt idx="2">
                  <c:v>165</c:v>
                </c:pt>
                <c:pt idx="3">
                  <c:v>226</c:v>
                </c:pt>
                <c:pt idx="4">
                  <c:v>440</c:v>
                </c:pt>
                <c:pt idx="5">
                  <c:v>781</c:v>
                </c:pt>
                <c:pt idx="6">
                  <c:v>1150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BA-4759-84C5-9AE175BB0E6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331753728"/>
        <c:axId val="331790208"/>
      </c:barChart>
      <c:catAx>
        <c:axId val="331753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solidFill>
              <a:srgbClr val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331790208"/>
        <c:crosses val="autoZero"/>
        <c:auto val="1"/>
        <c:lblAlgn val="ctr"/>
        <c:lblOffset val="100"/>
        <c:noMultiLvlLbl val="0"/>
      </c:catAx>
      <c:valAx>
        <c:axId val="331790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331753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0"/>
      <c:rotY val="190"/>
      <c:rAngAx val="0"/>
      <c:perspective val="8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1.0761415915452903E-2"/>
          <c:w val="0.95317616157642304"/>
          <c:h val="0.68320490714936455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Sprzedaż</c:v>
                </c:pt>
              </c:strCache>
            </c:strRef>
          </c:tx>
          <c:explosion val="20"/>
          <c:dPt>
            <c:idx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1-B798-461C-B862-DB8DA6DCB98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3-B798-461C-B862-DB8DA6DCB980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5-B798-461C-B862-DB8DA6DCB980}"/>
              </c:ext>
            </c:extLst>
          </c:dPt>
          <c:dPt>
            <c:idx val="3"/>
            <c:bubble3D val="0"/>
            <c:spPr>
              <a:solidFill>
                <a:srgbClr val="515151"/>
              </a:solidFill>
            </c:spPr>
            <c:extLst>
              <c:ext xmlns:c16="http://schemas.microsoft.com/office/drawing/2014/chart" uri="{C3380CC4-5D6E-409C-BE32-E72D297353CC}">
                <c16:uniqueId val="{00000007-B798-461C-B862-DB8DA6DCB980}"/>
              </c:ext>
            </c:extLst>
          </c:dPt>
          <c:dLbls>
            <c:spPr>
              <a:solidFill>
                <a:schemeClr val="bg2">
                  <a:lumMod val="90000"/>
                </a:schemeClr>
              </a:solidFill>
              <a:ln>
                <a:solidFill>
                  <a:srgbClr val="000000"/>
                </a:solidFill>
              </a:ln>
            </c:spPr>
            <c:txPr>
              <a:bodyPr/>
              <a:lstStyle/>
              <a:p>
                <a:pPr>
                  <a:defRPr sz="1492"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Arkusz1!$A$2:$A$5</c:f>
              <c:strCache>
                <c:ptCount val="4"/>
                <c:pt idx="0">
                  <c:v>KRYMINALNE - 2 947</c:v>
                </c:pt>
                <c:pt idx="1">
                  <c:v>GOSPODARCZE - 2 495    (w tym 228 p-stw korupcyjnych)</c:v>
                </c:pt>
                <c:pt idx="2">
                  <c:v>DROGOWE -  498</c:v>
                </c:pt>
                <c:pt idx="3">
                  <c:v>INNE -  515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2947</c:v>
                </c:pt>
                <c:pt idx="1">
                  <c:v>2495</c:v>
                </c:pt>
                <c:pt idx="2">
                  <c:v>498</c:v>
                </c:pt>
                <c:pt idx="3">
                  <c:v>515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798-461C-B862-DB8DA6DCB9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29">
          <a:noFill/>
        </a:ln>
      </c:spPr>
    </c:plotArea>
    <c:legend>
      <c:legendPos val="b"/>
      <c:layout>
        <c:manualLayout>
          <c:xMode val="edge"/>
          <c:yMode val="edge"/>
          <c:x val="2.6745623739181363E-4"/>
          <c:y val="0.77660158918491351"/>
          <c:w val="0.99973254376260823"/>
          <c:h val="0.22339841081508649"/>
        </c:manualLayout>
      </c:layout>
      <c:overlay val="0"/>
      <c:txPr>
        <a:bodyPr/>
        <a:lstStyle/>
        <a:p>
          <a:pPr>
            <a:defRPr sz="14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defRPr>
          </a:pPr>
          <a:endParaRPr lang="pl-PL"/>
        </a:p>
      </c:txPr>
    </c:legend>
    <c:plotVisOnly val="1"/>
    <c:dispBlanksAs val="zero"/>
    <c:showDLblsOverMax val="0"/>
  </c:chart>
  <c:txPr>
    <a:bodyPr/>
    <a:lstStyle/>
    <a:p>
      <a:pPr>
        <a:defRPr sz="1742"/>
      </a:pPr>
      <a:endParaRPr lang="pl-PL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rgbClr val="7030A0"/>
        </a:solidFill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0BA2-4A7B-BEEA-EDD6C131132F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0BA2-4A7B-BEEA-EDD6C131132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5-BD4C-4227-AD7A-E19886A3E5ED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7-FE30-4FD2-B522-8754E3A4858A}"/>
              </c:ext>
            </c:extLst>
          </c:dPt>
          <c:dLbls>
            <c:dLbl>
              <c:idx val="0"/>
              <c:layout>
                <c:manualLayout>
                  <c:x val="2.9858808178910273E-3"/>
                  <c:y val="0.151419275123157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BA2-4A7B-BEEA-EDD6C131132F}"/>
                </c:ext>
              </c:extLst>
            </c:dLbl>
            <c:dLbl>
              <c:idx val="1"/>
              <c:layout>
                <c:manualLayout>
                  <c:x val="-4.3121437622324309E-3"/>
                  <c:y val="0.157599420308756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BA2-4A7B-BEEA-EDD6C131132F}"/>
                </c:ext>
              </c:extLst>
            </c:dLbl>
            <c:dLbl>
              <c:idx val="2"/>
              <c:layout>
                <c:manualLayout>
                  <c:x val="9.7746445344105149E-5"/>
                  <c:y val="0.108156555567289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D4C-4227-AD7A-E19886A3E5ED}"/>
                </c:ext>
              </c:extLst>
            </c:dLbl>
            <c:dLbl>
              <c:idx val="3"/>
              <c:layout>
                <c:manualLayout>
                  <c:x val="0"/>
                  <c:y val="0.169960683969483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0891010641744027E-2"/>
                      <c:h val="6.613015703539902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FE30-4FD2-B522-8754E3A485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Arkusz1!$B$2:$B$5</c:f>
              <c:numCache>
                <c:formatCode>General</c:formatCode>
                <c:ptCount val="4"/>
                <c:pt idx="0">
                  <c:v>4339</c:v>
                </c:pt>
                <c:pt idx="1">
                  <c:v>4388</c:v>
                </c:pt>
                <c:pt idx="2">
                  <c:v>4078</c:v>
                </c:pt>
                <c:pt idx="3">
                  <c:v>4490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BA2-4A7B-BEEA-EDD6C13113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6604928"/>
        <c:axId val="116606464"/>
        <c:axId val="0"/>
      </c:bar3DChart>
      <c:catAx>
        <c:axId val="116604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116606464"/>
        <c:crosses val="autoZero"/>
        <c:auto val="1"/>
        <c:lblAlgn val="ctr"/>
        <c:lblOffset val="100"/>
        <c:noMultiLvlLbl val="0"/>
      </c:catAx>
      <c:valAx>
        <c:axId val="116606464"/>
        <c:scaling>
          <c:orientation val="minMax"/>
          <c:max val="50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116604928"/>
        <c:crosses val="autoZero"/>
        <c:crossBetween val="between"/>
        <c:majorUnit val="10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rgbClr val="7030A0"/>
        </a:solidFill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1B18-4412-A8B1-4FB35B808E70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1B18-4412-A8B1-4FB35B808E7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5-929C-4697-9ECB-3EC0A1F3818C}"/>
              </c:ext>
            </c:extLst>
          </c:dPt>
          <c:dLbls>
            <c:dLbl>
              <c:idx val="0"/>
              <c:layout>
                <c:manualLayout>
                  <c:x val="5.8253136221455976E-3"/>
                  <c:y val="0.247215296996866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B18-4412-A8B1-4FB35B808E70}"/>
                </c:ext>
              </c:extLst>
            </c:dLbl>
            <c:dLbl>
              <c:idx val="1"/>
              <c:layout>
                <c:manualLayout>
                  <c:x val="1.9642705983307297E-3"/>
                  <c:y val="0.222493499642559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B18-4412-A8B1-4FB35B808E70}"/>
                </c:ext>
              </c:extLst>
            </c:dLbl>
            <c:dLbl>
              <c:idx val="2"/>
              <c:layout>
                <c:manualLayout>
                  <c:x val="4.1815671342175344E-3"/>
                  <c:y val="0.148329324191549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29C-4697-9ECB-3EC0A1F3818C}"/>
                </c:ext>
              </c:extLst>
            </c:dLbl>
            <c:dLbl>
              <c:idx val="3"/>
              <c:layout>
                <c:manualLayout>
                  <c:x val="4.6842994270583707E-3"/>
                  <c:y val="0.157599906953521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685-4B05-8397-EDA2E552D6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Arkusz1!$B$2:$B$5</c:f>
              <c:numCache>
                <c:formatCode>General</c:formatCode>
                <c:ptCount val="4"/>
                <c:pt idx="0">
                  <c:v>2948</c:v>
                </c:pt>
                <c:pt idx="1">
                  <c:v>2817</c:v>
                </c:pt>
                <c:pt idx="2">
                  <c:v>2522</c:v>
                </c:pt>
                <c:pt idx="3">
                  <c:v>2593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B18-4412-A8B1-4FB35B808E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1703296"/>
        <c:axId val="211704832"/>
        <c:axId val="0"/>
      </c:bar3DChart>
      <c:catAx>
        <c:axId val="211703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211704832"/>
        <c:crosses val="autoZero"/>
        <c:auto val="1"/>
        <c:lblAlgn val="ctr"/>
        <c:lblOffset val="100"/>
        <c:noMultiLvlLbl val="0"/>
      </c:catAx>
      <c:valAx>
        <c:axId val="211704832"/>
        <c:scaling>
          <c:orientation val="minMax"/>
          <c:max val="30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2117032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rgbClr val="7030A0"/>
        </a:solidFill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0BA2-4A7B-BEEA-EDD6C131132F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0BA2-4A7B-BEEA-EDD6C131132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5-BD4C-4227-AD7A-E19886A3E5ED}"/>
              </c:ext>
            </c:extLst>
          </c:dPt>
          <c:dLbls>
            <c:dLbl>
              <c:idx val="0"/>
              <c:layout>
                <c:manualLayout>
                  <c:x val="-4.1897252854045533E-3"/>
                  <c:y val="0.488250448808133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BA2-4A7B-BEEA-EDD6C131132F}"/>
                </c:ext>
              </c:extLst>
            </c:dLbl>
            <c:dLbl>
              <c:idx val="1"/>
              <c:layout>
                <c:manualLayout>
                  <c:x val="5.2553310421616772E-3"/>
                  <c:y val="0.377003212342089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BA2-4A7B-BEEA-EDD6C131132F}"/>
                </c:ext>
              </c:extLst>
            </c:dLbl>
            <c:dLbl>
              <c:idx val="2"/>
              <c:layout>
                <c:manualLayout>
                  <c:x val="2.489615146442632E-3"/>
                  <c:y val="0.123607526837242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D4C-4227-AD7A-E19886A3E5ED}"/>
                </c:ext>
              </c:extLst>
            </c:dLbl>
            <c:dLbl>
              <c:idx val="3"/>
              <c:layout>
                <c:manualLayout>
                  <c:x val="0"/>
                  <c:y val="0.182321460985445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550-46FA-96F2-00CA69B8DF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Arkusz1!$B$2:$B$5</c:f>
              <c:numCache>
                <c:formatCode>General</c:formatCode>
                <c:ptCount val="4"/>
                <c:pt idx="0">
                  <c:v>10876</c:v>
                </c:pt>
                <c:pt idx="1">
                  <c:v>9313</c:v>
                </c:pt>
                <c:pt idx="2">
                  <c:v>5520</c:v>
                </c:pt>
                <c:pt idx="3">
                  <c:v>6455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BA2-4A7B-BEEA-EDD6C13113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1659776"/>
        <c:axId val="211661568"/>
        <c:axId val="0"/>
      </c:bar3DChart>
      <c:catAx>
        <c:axId val="2116597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211661568"/>
        <c:crosses val="autoZero"/>
        <c:auto val="1"/>
        <c:lblAlgn val="ctr"/>
        <c:lblOffset val="100"/>
        <c:noMultiLvlLbl val="0"/>
      </c:catAx>
      <c:valAx>
        <c:axId val="211661568"/>
        <c:scaling>
          <c:orientation val="minMax"/>
          <c:max val="110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2116597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rgbClr val="7030A0"/>
        </a:solidFill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1B18-4412-A8B1-4FB35B808E70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1B18-4412-A8B1-4FB35B808E7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5-929C-4697-9ECB-3EC0A1F3818C}"/>
              </c:ext>
            </c:extLst>
          </c:dPt>
          <c:dLbls>
            <c:dLbl>
              <c:idx val="0"/>
              <c:layout>
                <c:manualLayout>
                  <c:x val="8.1674633356748679E-3"/>
                  <c:y val="0.352281901632547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B18-4412-A8B1-4FB35B808E70}"/>
                </c:ext>
              </c:extLst>
            </c:dLbl>
            <c:dLbl>
              <c:idx val="1"/>
              <c:layout>
                <c:manualLayout>
                  <c:x val="1.9642705983307297E-3"/>
                  <c:y val="0.321379715770258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B18-4412-A8B1-4FB35B808E70}"/>
                </c:ext>
              </c:extLst>
            </c:dLbl>
            <c:dLbl>
              <c:idx val="2"/>
              <c:layout>
                <c:manualLayout>
                  <c:x val="-2.8448820063702784E-3"/>
                  <c:y val="0.142148935683568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29C-4697-9ECB-3EC0A1F3818C}"/>
                </c:ext>
              </c:extLst>
            </c:dLbl>
            <c:dLbl>
              <c:idx val="3"/>
              <c:layout>
                <c:manualLayout>
                  <c:x val="-1.7175566152275482E-16"/>
                  <c:y val="0.182321460985445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C88-4EC3-B28E-3EAF5A0677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Arkusz1!$B$2:$B$5</c:f>
              <c:numCache>
                <c:formatCode>General</c:formatCode>
                <c:ptCount val="4"/>
                <c:pt idx="0">
                  <c:v>3795</c:v>
                </c:pt>
                <c:pt idx="1">
                  <c:v>3664</c:v>
                </c:pt>
                <c:pt idx="2">
                  <c:v>2656</c:v>
                </c:pt>
                <c:pt idx="3">
                  <c:v>2947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B18-4412-A8B1-4FB35B808E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5905024"/>
        <c:axId val="215906560"/>
        <c:axId val="0"/>
      </c:bar3DChart>
      <c:catAx>
        <c:axId val="215905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215906560"/>
        <c:crosses val="autoZero"/>
        <c:auto val="1"/>
        <c:lblAlgn val="ctr"/>
        <c:lblOffset val="100"/>
        <c:noMultiLvlLbl val="0"/>
      </c:catAx>
      <c:valAx>
        <c:axId val="215906560"/>
        <c:scaling>
          <c:orientation val="minMax"/>
          <c:max val="40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215905024"/>
        <c:crosses val="autoZero"/>
        <c:crossBetween val="between"/>
        <c:majorUnit val="10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rgbClr val="7030A0"/>
        </a:solidFill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0BA2-4A7B-BEEA-EDD6C131132F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0BA2-4A7B-BEEA-EDD6C131132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5-BD4C-4227-AD7A-E19886A3E5ED}"/>
              </c:ext>
            </c:extLst>
          </c:dPt>
          <c:dLbls>
            <c:dLbl>
              <c:idx val="0"/>
              <c:layout>
                <c:manualLayout>
                  <c:x val="2.6904567828876295E-2"/>
                  <c:y val="0.185411411917054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BA2-4A7B-BEEA-EDD6C131132F}"/>
                </c:ext>
              </c:extLst>
            </c:dLbl>
            <c:dLbl>
              <c:idx val="1"/>
              <c:layout>
                <c:manualLayout>
                  <c:x val="2.4390280650949892E-2"/>
                  <c:y val="0.169960197324719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BA2-4A7B-BEEA-EDD6C131132F}"/>
                </c:ext>
              </c:extLst>
            </c:dLbl>
            <c:dLbl>
              <c:idx val="2"/>
              <c:layout>
                <c:manualLayout>
                  <c:x val="2.4016433456329374E-2"/>
                  <c:y val="0.108156555567289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D4C-4227-AD7A-E19886A3E5ED}"/>
                </c:ext>
              </c:extLst>
            </c:dLbl>
            <c:dLbl>
              <c:idx val="3"/>
              <c:layout>
                <c:manualLayout>
                  <c:x val="2.3918687010985182E-2"/>
                  <c:y val="8.96156333657276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799-4B06-9E2B-ADE3A58B8F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Arkusz1!$B$2:$B$5</c:f>
              <c:numCache>
                <c:formatCode>0.00%</c:formatCode>
                <c:ptCount val="4"/>
                <c:pt idx="0">
                  <c:v>0.91400000000000003</c:v>
                </c:pt>
                <c:pt idx="1">
                  <c:v>0.89119999999999999</c:v>
                </c:pt>
                <c:pt idx="2">
                  <c:v>0.81489999999999996</c:v>
                </c:pt>
                <c:pt idx="3">
                  <c:v>0.79210000000000003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BA2-4A7B-BEEA-EDD6C13113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8319104"/>
        <c:axId val="218337280"/>
        <c:axId val="0"/>
      </c:bar3DChart>
      <c:catAx>
        <c:axId val="218319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218337280"/>
        <c:crosses val="autoZero"/>
        <c:auto val="1"/>
        <c:lblAlgn val="ctr"/>
        <c:lblOffset val="100"/>
        <c:noMultiLvlLbl val="0"/>
      </c:catAx>
      <c:valAx>
        <c:axId val="218337280"/>
        <c:scaling>
          <c:orientation val="minMax"/>
          <c:max val="1"/>
          <c:min val="0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218319104"/>
        <c:crosses val="autoZero"/>
        <c:crossBetween val="between"/>
        <c:majorUnit val="0.2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FEDF5D-DFC7-4278-8495-BB03C89F3FA1}" type="doc">
      <dgm:prSet loTypeId="urn:microsoft.com/office/officeart/2005/8/layout/orgChart1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pl-PL"/>
        </a:p>
      </dgm:t>
    </dgm:pt>
    <dgm:pt modelId="{A3FB4E3F-5B25-41C1-9DFF-E7008336C3DB}">
      <dgm:prSet phldrT="[Tekst]" custT="1"/>
      <dgm:spPr/>
      <dgm:t>
        <a:bodyPr/>
        <a:lstStyle/>
        <a:p>
          <a:pPr algn="ctr"/>
          <a:r>
            <a:rPr lang="pl-PL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Komendant Miejski Policji </a:t>
          </a:r>
        </a:p>
        <a:p>
          <a:pPr algn="ctr"/>
          <a:r>
            <a:rPr lang="pl-PL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w Tarnowie </a:t>
          </a:r>
        </a:p>
      </dgm:t>
    </dgm:pt>
    <dgm:pt modelId="{58BD3AE7-78E6-4B39-A897-CED78A2E6DB9}" type="parTrans" cxnId="{99EC5B6F-6C5D-4D38-A293-0DFF519C3AD2}">
      <dgm:prSet/>
      <dgm:spPr/>
      <dgm:t>
        <a:bodyPr/>
        <a:lstStyle/>
        <a:p>
          <a:endParaRPr lang="pl-PL"/>
        </a:p>
      </dgm:t>
    </dgm:pt>
    <dgm:pt modelId="{C9D2C879-53D8-41D0-A3F7-9DAC06D406B2}" type="sibTrans" cxnId="{99EC5B6F-6C5D-4D38-A293-0DFF519C3AD2}">
      <dgm:prSet/>
      <dgm:spPr/>
      <dgm:t>
        <a:bodyPr/>
        <a:lstStyle/>
        <a:p>
          <a:endParaRPr lang="pl-PL"/>
        </a:p>
      </dgm:t>
    </dgm:pt>
    <dgm:pt modelId="{103842F1-72A4-47B3-8EE0-97416BEC97F7}">
      <dgm:prSet phldrT="[Tekst]" custT="1"/>
      <dgm:spPr/>
      <dgm:t>
        <a:bodyPr/>
        <a:lstStyle/>
        <a:p>
          <a:r>
            <a:rPr lang="pl-PL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I Zastępca Komendanta Miejskiego Policji w Tarnowie</a:t>
          </a:r>
        </a:p>
      </dgm:t>
    </dgm:pt>
    <dgm:pt modelId="{7D0BE194-F08A-46EE-8865-0A9F30BBD6E3}" type="parTrans" cxnId="{3B39D062-B2D0-4D80-85EF-548BC14D4E4D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15CDCB-CD3A-4580-8055-791C6751174A}" type="sibTrans" cxnId="{3B39D062-B2D0-4D80-85EF-548BC14D4E4D}">
      <dgm:prSet/>
      <dgm:spPr/>
      <dgm:t>
        <a:bodyPr/>
        <a:lstStyle/>
        <a:p>
          <a:endParaRPr lang="pl-PL"/>
        </a:p>
      </dgm:t>
    </dgm:pt>
    <dgm:pt modelId="{A6B57BCA-8EDB-4C9E-9FC8-1FCFBD2ABA69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Prewencji </a:t>
          </a:r>
        </a:p>
      </dgm:t>
    </dgm:pt>
    <dgm:pt modelId="{FAAB5C67-E07D-4688-B641-B0CDC8552EE2}" type="parTrans" cxnId="{474B92AD-B1C4-46AF-B212-C3214ED643D8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17C971-D0F7-420A-BADF-2F2E7AAE8567}" type="sibTrans" cxnId="{474B92AD-B1C4-46AF-B212-C3214ED643D8}">
      <dgm:prSet/>
      <dgm:spPr/>
      <dgm:t>
        <a:bodyPr/>
        <a:lstStyle/>
        <a:p>
          <a:endParaRPr lang="pl-PL"/>
        </a:p>
      </dgm:t>
    </dgm:pt>
    <dgm:pt modelId="{36409965-BB0D-4622-8573-ECD8E2BC93A3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Sztab Policji</a:t>
          </a:r>
        </a:p>
      </dgm:t>
    </dgm:pt>
    <dgm:pt modelId="{32302A1C-F6B9-4373-A875-8C1A2929A886}" type="parTrans" cxnId="{3AD5CC93-D932-40F6-8CDF-E2D3C95D002D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7212C5-8831-4002-92F6-547C1CBBA900}" type="sibTrans" cxnId="{3AD5CC93-D932-40F6-8CDF-E2D3C95D002D}">
      <dgm:prSet/>
      <dgm:spPr/>
      <dgm:t>
        <a:bodyPr/>
        <a:lstStyle/>
        <a:p>
          <a:endParaRPr lang="pl-PL"/>
        </a:p>
      </dgm:t>
    </dgm:pt>
    <dgm:pt modelId="{FCC113C8-2BC3-4241-BF7F-15372CD66762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Ruchu Drogowego</a:t>
          </a:r>
        </a:p>
      </dgm:t>
    </dgm:pt>
    <dgm:pt modelId="{705DE094-2A45-45D3-A0D9-E9F1D3753B27}" type="parTrans" cxnId="{08E6461D-63AC-4E21-91C5-0AD9CB554AC9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CF7EF1-BC1A-469E-BD58-9F0F0F88AE63}" type="sibTrans" cxnId="{08E6461D-63AC-4E21-91C5-0AD9CB554AC9}">
      <dgm:prSet/>
      <dgm:spPr/>
      <dgm:t>
        <a:bodyPr/>
        <a:lstStyle/>
        <a:p>
          <a:endParaRPr lang="pl-PL"/>
        </a:p>
      </dgm:t>
    </dgm:pt>
    <dgm:pt modelId="{8D2BCD2A-24EF-4C52-8F45-5061A94B2EF1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           w Ciężkowicach </a:t>
          </a:r>
        </a:p>
      </dgm:t>
    </dgm:pt>
    <dgm:pt modelId="{2488D65E-A200-41A0-91F5-3266601FB98C}" type="parTrans" cxnId="{FA85A329-1A1A-4D47-99A6-C94D16759231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8202F9-9D1F-4B44-A231-4A4B1428D635}" type="sibTrans" cxnId="{FA85A329-1A1A-4D47-99A6-C94D16759231}">
      <dgm:prSet/>
      <dgm:spPr/>
      <dgm:t>
        <a:bodyPr/>
        <a:lstStyle/>
        <a:p>
          <a:endParaRPr lang="pl-PL"/>
        </a:p>
      </dgm:t>
    </dgm:pt>
    <dgm:pt modelId="{99FDCDEB-DF55-41FA-B576-20DB146C9A64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               w Tuchowie</a:t>
          </a:r>
        </a:p>
      </dgm:t>
    </dgm:pt>
    <dgm:pt modelId="{6BD681B8-6E76-4944-9841-4505A0CC5BCB}" type="parTrans" cxnId="{FF32324D-F799-4C70-8D8A-DEC59675D60C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FCD1E5-1D68-4455-A4F7-2B8EDD276CA0}" type="sibTrans" cxnId="{FF32324D-F799-4C70-8D8A-DEC59675D60C}">
      <dgm:prSet/>
      <dgm:spPr/>
      <dgm:t>
        <a:bodyPr/>
        <a:lstStyle/>
        <a:p>
          <a:endParaRPr lang="pl-PL"/>
        </a:p>
      </dgm:t>
    </dgm:pt>
    <dgm:pt modelId="{8AD1C1E3-E3AD-4965-A8A1-9C5F87990A71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                w Wojniczu</a:t>
          </a:r>
        </a:p>
      </dgm:t>
    </dgm:pt>
    <dgm:pt modelId="{FC70C926-3CCA-45D0-B7B8-0FE1374A5E1C}" type="parTrans" cxnId="{AEA3C21E-0E19-4A81-B19F-E1FAD79F1D1E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CAD522-0C2B-4A23-A8A9-3DA1BA124A85}" type="sibTrans" cxnId="{AEA3C21E-0E19-4A81-B19F-E1FAD79F1D1E}">
      <dgm:prSet/>
      <dgm:spPr/>
      <dgm:t>
        <a:bodyPr/>
        <a:lstStyle/>
        <a:p>
          <a:endParaRPr lang="pl-PL"/>
        </a:p>
      </dgm:t>
    </dgm:pt>
    <dgm:pt modelId="{44C2BB70-6C7D-4CB6-9A4A-28D2EC21E4CB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               w Żabnie</a:t>
          </a:r>
        </a:p>
      </dgm:t>
    </dgm:pt>
    <dgm:pt modelId="{34B05C74-8981-4798-870D-68A2FCCC974C}" type="parTrans" cxnId="{18EB4AD3-2DC8-4B5D-9233-895250D06681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F347C6-6378-4FF6-BC7F-07699313B08C}" type="sibTrans" cxnId="{18EB4AD3-2DC8-4B5D-9233-895250D06681}">
      <dgm:prSet/>
      <dgm:spPr/>
      <dgm:t>
        <a:bodyPr/>
        <a:lstStyle/>
        <a:p>
          <a:endParaRPr lang="pl-PL"/>
        </a:p>
      </dgm:t>
    </dgm:pt>
    <dgm:pt modelId="{788B381A-575B-4066-BB76-71CCDD44826C}">
      <dgm:prSet phldrT="[Tekst]" custT="1"/>
      <dgm:spPr/>
      <dgm:t>
        <a:bodyPr/>
        <a:lstStyle/>
        <a:p>
          <a:r>
            <a:rPr lang="pl-PL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Zastępca Komendanta     Miejskiego Policji w Tarnowie</a:t>
          </a:r>
        </a:p>
      </dgm:t>
    </dgm:pt>
    <dgm:pt modelId="{3CC0B5F7-850C-4514-836F-5861D860FBA7}" type="sibTrans" cxnId="{E6BF0BFE-DE01-4369-8AC6-22BBE1CBA747}">
      <dgm:prSet/>
      <dgm:spPr/>
      <dgm:t>
        <a:bodyPr/>
        <a:lstStyle/>
        <a:p>
          <a:endParaRPr lang="pl-PL"/>
        </a:p>
      </dgm:t>
    </dgm:pt>
    <dgm:pt modelId="{90A2BEC8-5FE9-4B12-A100-BA3B5B09D744}" type="parTrans" cxnId="{E6BF0BFE-DE01-4369-8AC6-22BBE1CBA747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783A67-B8B9-4023-9E8B-424504544469}">
      <dgm:prSet custT="1"/>
      <dgm:spPr>
        <a:solidFill>
          <a:srgbClr val="F5AF92"/>
        </a:solidFill>
      </dgm:spPr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Wspomagający</a:t>
          </a:r>
        </a:p>
      </dgm:t>
    </dgm:pt>
    <dgm:pt modelId="{A712A8C6-C066-4D64-A05B-D2A00FFF3FF5}" type="parTrans" cxnId="{0ECCC44F-71B7-4F84-911F-68852EE49BF5}">
      <dgm:prSet/>
      <dgm:spPr>
        <a:ln>
          <a:solidFill>
            <a:schemeClr val="accent2"/>
          </a:solidFill>
        </a:ln>
      </dgm:spPr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DA33B2-32ED-40B8-BBCD-4A51DB9C0DA6}" type="sibTrans" cxnId="{0ECCC44F-71B7-4F84-911F-68852EE49BF5}">
      <dgm:prSet/>
      <dgm:spPr/>
      <dgm:t>
        <a:bodyPr/>
        <a:lstStyle/>
        <a:p>
          <a:endParaRPr lang="pl-PL"/>
        </a:p>
      </dgm:t>
    </dgm:pt>
    <dgm:pt modelId="{8529BCEF-525C-4217-A0A6-995B7E40372B}">
      <dgm:prSet custT="1"/>
      <dgm:spPr>
        <a:solidFill>
          <a:srgbClr val="F5AF92"/>
        </a:solidFill>
      </dgm:spPr>
      <dgm:t>
        <a:bodyPr/>
        <a:lstStyle/>
        <a:p>
          <a:pPr>
            <a:spcAft>
              <a:spcPts val="0"/>
            </a:spcAft>
          </a:pPr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</a:t>
          </a:r>
        </a:p>
        <a:p>
          <a:pPr>
            <a:spcAft>
              <a:spcPts val="0"/>
            </a:spcAft>
          </a:pPr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Administracyjno-Gospodarczy</a:t>
          </a:r>
        </a:p>
      </dgm:t>
    </dgm:pt>
    <dgm:pt modelId="{BA3FBFBA-BE68-4438-9FF7-F578690EBB38}" type="parTrans" cxnId="{D1CF2B00-853A-4ADB-8EBF-67501886B240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ln>
          <a:solidFill>
            <a:schemeClr val="accent2"/>
          </a:solidFill>
        </a:ln>
      </dgm:spPr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7702B5-F3FD-49F6-B175-6831A822725D}" type="sibTrans" cxnId="{D1CF2B00-853A-4ADB-8EBF-67501886B240}">
      <dgm:prSet/>
      <dgm:spPr/>
      <dgm:t>
        <a:bodyPr/>
        <a:lstStyle/>
        <a:p>
          <a:endParaRPr lang="pl-PL"/>
        </a:p>
      </dgm:t>
    </dgm:pt>
    <dgm:pt modelId="{55873DF0-5BE1-48FC-8BAA-89358FDE556F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Zespół Kontroli,                                Skarg i Wniosków oraz Dyscyplinarny</a:t>
          </a:r>
        </a:p>
      </dgm:t>
    </dgm:pt>
    <dgm:pt modelId="{F2644890-0B6B-4199-8C2C-433C87F16FE8}" type="parTrans" cxnId="{B1162426-EBCD-4D40-8930-20108994B50A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EAD07A-B6C7-47FA-9F65-3A8D2CC55F72}" type="sibTrans" cxnId="{B1162426-EBCD-4D40-8930-20108994B50A}">
      <dgm:prSet/>
      <dgm:spPr/>
      <dgm:t>
        <a:bodyPr/>
        <a:lstStyle/>
        <a:p>
          <a:endParaRPr lang="pl-PL"/>
        </a:p>
      </dgm:t>
    </dgm:pt>
    <dgm:pt modelId="{B57A796F-1EC2-4A47-8EF2-9CED147C9DAF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Zespół ds. Komunikacji Społecznej</a:t>
          </a:r>
        </a:p>
      </dgm:t>
    </dgm:pt>
    <dgm:pt modelId="{B36D2406-4A10-442D-8432-A67E1B1D6A8C}" type="parTrans" cxnId="{BA087E41-7A53-448C-B8CD-D237ED870792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EC3D9C-4768-4D80-B69B-92E840E9EC95}" type="sibTrans" cxnId="{BA087E41-7A53-448C-B8CD-D237ED870792}">
      <dgm:prSet/>
      <dgm:spPr/>
      <dgm:t>
        <a:bodyPr/>
        <a:lstStyle/>
        <a:p>
          <a:endParaRPr lang="pl-PL"/>
        </a:p>
      </dgm:t>
    </dgm:pt>
    <dgm:pt modelId="{B65FF2C3-C870-4197-96E1-D016AB97689C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Zespół ds. Ochrony Informacji Niejawnych i Składnica Akt</a:t>
          </a:r>
        </a:p>
      </dgm:t>
    </dgm:pt>
    <dgm:pt modelId="{C10BFCF1-37D4-43A2-9610-8E80E4320759}" type="parTrans" cxnId="{0109D60A-F6B3-48EF-A04B-3B0FEEC6620D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2BA91D-012F-49A0-A9C4-BF6654396784}" type="sibTrans" cxnId="{0109D60A-F6B3-48EF-A04B-3B0FEEC6620D}">
      <dgm:prSet/>
      <dgm:spPr/>
      <dgm:t>
        <a:bodyPr/>
        <a:lstStyle/>
        <a:p>
          <a:endParaRPr lang="pl-PL"/>
        </a:p>
      </dgm:t>
    </dgm:pt>
    <dgm:pt modelId="{D00D308A-DD85-4E21-8AD4-C892AB0E8AB9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Zespół ds. Bezpieczeństwa            i Higieny Pracy oraz                Medycyny Pracy</a:t>
          </a:r>
        </a:p>
      </dgm:t>
    </dgm:pt>
    <dgm:pt modelId="{34545D47-9D11-4EAB-86D6-F08586DC6FEF}" type="parTrans" cxnId="{96606229-C8C5-40AF-915C-A6B33AF60961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6C3D86-8D84-49FD-A3EC-0596EF7EF92F}" type="sibTrans" cxnId="{96606229-C8C5-40AF-915C-A6B33AF60961}">
      <dgm:prSet/>
      <dgm:spPr/>
      <dgm:t>
        <a:bodyPr/>
        <a:lstStyle/>
        <a:p>
          <a:endParaRPr lang="pl-PL"/>
        </a:p>
      </dgm:t>
    </dgm:pt>
    <dgm:pt modelId="{A8E74D2D-423D-4CAC-982E-224C47A00B08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Tarnów-Centrum</a:t>
          </a:r>
        </a:p>
      </dgm:t>
    </dgm:pt>
    <dgm:pt modelId="{86B57965-DA8B-49EC-B40F-2031D697DF12}" type="parTrans" cxnId="{857253F1-ED8B-4E1A-98B2-1C48D3B57FE9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99FDDD-FAA7-434B-9705-8094C0F175CD}" type="sibTrans" cxnId="{857253F1-ED8B-4E1A-98B2-1C48D3B57FE9}">
      <dgm:prSet/>
      <dgm:spPr/>
      <dgm:t>
        <a:bodyPr/>
        <a:lstStyle/>
        <a:p>
          <a:endParaRPr lang="pl-PL"/>
        </a:p>
      </dgm:t>
    </dgm:pt>
    <dgm:pt modelId="{839DBBC3-335C-4F59-91B7-A530C6882FBF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</a:t>
          </a:r>
        </a:p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Kryminalny</a:t>
          </a:r>
        </a:p>
      </dgm:t>
    </dgm:pt>
    <dgm:pt modelId="{D1DBCF50-A1CE-481C-8399-276594B084BF}" type="parTrans" cxnId="{2BFFCF2C-AE88-4D6C-9C3B-E355C50DAFA3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937DDB-1BA0-4B82-95BB-62C2FB16BC97}" type="sibTrans" cxnId="{2BFFCF2C-AE88-4D6C-9C3B-E355C50DAFA3}">
      <dgm:prSet/>
      <dgm:spPr/>
      <dgm:t>
        <a:bodyPr/>
        <a:lstStyle/>
        <a:p>
          <a:endParaRPr lang="pl-PL"/>
        </a:p>
      </dgm:t>
    </dgm:pt>
    <dgm:pt modelId="{F6339418-F27D-491F-8C6F-B9E7CF5A4A42}">
      <dgm:prSet/>
      <dgm:spPr/>
      <dgm:t>
        <a:bodyPr/>
        <a:lstStyle/>
        <a:p>
          <a:r>
            <a:rPr lang="pl-PL" dirty="0">
              <a:latin typeface="Times New Roman" panose="02020603050405020304" pitchFamily="18" charset="0"/>
              <a:cs typeface="Times New Roman" panose="02020603050405020304" pitchFamily="18" charset="0"/>
            </a:rPr>
            <a:t>Wydział dw. z Przestępczością Przeciwko Mieniu</a:t>
          </a:r>
        </a:p>
      </dgm:t>
    </dgm:pt>
    <dgm:pt modelId="{2995221B-27C8-4EA1-92A2-4CE80624E518}" type="parTrans" cxnId="{2E57F2EF-3E4A-411E-8947-E1E81E1C9120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448437-B914-49C0-9DAD-FADDB22D3BD5}" type="sibTrans" cxnId="{2E57F2EF-3E4A-411E-8947-E1E81E1C9120}">
      <dgm:prSet/>
      <dgm:spPr/>
      <dgm:t>
        <a:bodyPr/>
        <a:lstStyle/>
        <a:p>
          <a:endParaRPr lang="pl-PL"/>
        </a:p>
      </dgm:t>
    </dgm:pt>
    <dgm:pt modelId="{B3CA8ACC-BCEC-4FBB-9823-7209C653D3F6}">
      <dgm:prSet/>
      <dgm:spPr/>
      <dgm:t>
        <a:bodyPr/>
        <a:lstStyle/>
        <a:p>
          <a:r>
            <a:rPr lang="pl-PL" dirty="0">
              <a:latin typeface="Times New Roman" panose="02020603050405020304" pitchFamily="18" charset="0"/>
              <a:cs typeface="Times New Roman" panose="02020603050405020304" pitchFamily="18" charset="0"/>
            </a:rPr>
            <a:t>Wydział dw. z Przestępczością Gospodarczą</a:t>
          </a:r>
        </a:p>
      </dgm:t>
    </dgm:pt>
    <dgm:pt modelId="{DA4E4ACB-FA83-4EEE-BD02-160B16EB356A}" type="parTrans" cxnId="{B76D0851-79AD-4AF7-B0BC-32EE9790E97D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FC4014-5295-47F5-B9DC-7D56FBC07CA3}" type="sibTrans" cxnId="{B76D0851-79AD-4AF7-B0BC-32EE9790E97D}">
      <dgm:prSet/>
      <dgm:spPr/>
      <dgm:t>
        <a:bodyPr/>
        <a:lstStyle/>
        <a:p>
          <a:endParaRPr lang="pl-PL"/>
        </a:p>
      </dgm:t>
    </dgm:pt>
    <dgm:pt modelId="{704510A5-9112-463F-918A-8E58ECE6C425}">
      <dgm:prSet/>
      <dgm:spPr/>
      <dgm:t>
        <a:bodyPr/>
        <a:lstStyle/>
        <a:p>
          <a:r>
            <a:rPr lang="pl-PL" dirty="0">
              <a:latin typeface="Times New Roman" panose="02020603050405020304" pitchFamily="18" charset="0"/>
              <a:cs typeface="Times New Roman" panose="02020603050405020304" pitchFamily="18" charset="0"/>
            </a:rPr>
            <a:t>Referat dw. z Korupcją</a:t>
          </a:r>
        </a:p>
      </dgm:t>
    </dgm:pt>
    <dgm:pt modelId="{7EA8A145-6A70-48C0-B636-F0B4918F6817}" type="parTrans" cxnId="{C578E51A-E2A1-4166-97A8-65E971182D16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51CC3B-C156-4921-8140-4A6FB33D22E9}" type="sibTrans" cxnId="{C578E51A-E2A1-4166-97A8-65E971182D16}">
      <dgm:prSet/>
      <dgm:spPr/>
      <dgm:t>
        <a:bodyPr/>
        <a:lstStyle/>
        <a:p>
          <a:endParaRPr lang="pl-PL"/>
        </a:p>
      </dgm:t>
    </dgm:pt>
    <dgm:pt modelId="{8F109DD9-C408-4FDF-A946-160919F9CDE6}">
      <dgm:prSet/>
      <dgm:spPr/>
      <dgm:t>
        <a:bodyPr/>
        <a:lstStyle/>
        <a:p>
          <a:r>
            <a:rPr lang="pl-PL" dirty="0">
              <a:latin typeface="Times New Roman" panose="02020603050405020304" pitchFamily="18" charset="0"/>
              <a:cs typeface="Times New Roman" panose="02020603050405020304" pitchFamily="18" charset="0"/>
            </a:rPr>
            <a:t>Referat Techniki Kryminalistycznej</a:t>
          </a:r>
        </a:p>
      </dgm:t>
    </dgm:pt>
    <dgm:pt modelId="{C6BB69B3-DE73-46AE-AB5C-21D3DC694AE2}" type="parTrans" cxnId="{59993371-1A1E-4965-A5F6-5ED13E59707E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CA97DE-A2B5-4CB3-B8FD-370A86F82BA1}" type="sibTrans" cxnId="{59993371-1A1E-4965-A5F6-5ED13E59707E}">
      <dgm:prSet/>
      <dgm:spPr/>
      <dgm:t>
        <a:bodyPr/>
        <a:lstStyle/>
        <a:p>
          <a:endParaRPr lang="pl-PL"/>
        </a:p>
      </dgm:t>
    </dgm:pt>
    <dgm:pt modelId="{5CE2EED7-1DAF-4634-AEDA-C9E8ED7FFF33}">
      <dgm:prSet/>
      <dgm:spPr/>
      <dgm:t>
        <a:bodyPr/>
        <a:lstStyle/>
        <a:p>
          <a:r>
            <a:rPr lang="pl-PL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Tarnów-Zachód</a:t>
          </a:r>
        </a:p>
      </dgm:t>
    </dgm:pt>
    <dgm:pt modelId="{F0D14268-042C-457D-87EA-83CD787486A9}" type="parTrans" cxnId="{B0468B7E-38F5-4BC4-94FA-93E6242ECEF2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152896-8E6B-4EC7-BD7E-51CD04F37B4C}" type="sibTrans" cxnId="{B0468B7E-38F5-4BC4-94FA-93E6242ECEF2}">
      <dgm:prSet/>
      <dgm:spPr/>
      <dgm:t>
        <a:bodyPr/>
        <a:lstStyle/>
        <a:p>
          <a:endParaRPr lang="pl-PL"/>
        </a:p>
      </dgm:t>
    </dgm:pt>
    <dgm:pt modelId="{ABDF67D2-2C1D-46DC-AC63-0C95561A34AC}" type="pres">
      <dgm:prSet presAssocID="{F5FEDF5D-DFC7-4278-8495-BB03C89F3FA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A55920A-7423-4592-9479-59F7A7F1DE94}" type="pres">
      <dgm:prSet presAssocID="{A3FB4E3F-5B25-41C1-9DFF-E7008336C3DB}" presName="hierRoot1" presStyleCnt="0">
        <dgm:presLayoutVars>
          <dgm:hierBranch/>
        </dgm:presLayoutVars>
      </dgm:prSet>
      <dgm:spPr/>
    </dgm:pt>
    <dgm:pt modelId="{781A6DC1-89D6-4D4D-BCFA-3EF4F7662880}" type="pres">
      <dgm:prSet presAssocID="{A3FB4E3F-5B25-41C1-9DFF-E7008336C3DB}" presName="rootComposite1" presStyleCnt="0"/>
      <dgm:spPr/>
    </dgm:pt>
    <dgm:pt modelId="{43CC80BA-486C-4B54-9D7D-59A9422691E2}" type="pres">
      <dgm:prSet presAssocID="{A3FB4E3F-5B25-41C1-9DFF-E7008336C3DB}" presName="rootText1" presStyleLbl="node0" presStyleIdx="0" presStyleCnt="1" custScaleX="547958" custScaleY="159247" custLinFactNeighborX="82" custLinFactNeighborY="-53802">
        <dgm:presLayoutVars>
          <dgm:chPref val="3"/>
        </dgm:presLayoutVars>
      </dgm:prSet>
      <dgm:spPr>
        <a:prstGeom prst="snip2DiagRect">
          <a:avLst/>
        </a:prstGeom>
      </dgm:spPr>
    </dgm:pt>
    <dgm:pt modelId="{8A79A780-1AE4-495C-BA5B-C4B80E8ACE80}" type="pres">
      <dgm:prSet presAssocID="{A3FB4E3F-5B25-41C1-9DFF-E7008336C3DB}" presName="rootConnector1" presStyleLbl="node1" presStyleIdx="0" presStyleCnt="0"/>
      <dgm:spPr/>
    </dgm:pt>
    <dgm:pt modelId="{499AC962-8845-4F23-86D1-965C09800D4E}" type="pres">
      <dgm:prSet presAssocID="{A3FB4E3F-5B25-41C1-9DFF-E7008336C3DB}" presName="hierChild2" presStyleCnt="0"/>
      <dgm:spPr/>
    </dgm:pt>
    <dgm:pt modelId="{00D7AB5F-A520-45F2-8E2B-0C3F998A4FD2}" type="pres">
      <dgm:prSet presAssocID="{7D0BE194-F08A-46EE-8865-0A9F30BBD6E3}" presName="Name35" presStyleLbl="parChTrans1D2" presStyleIdx="0" presStyleCnt="3"/>
      <dgm:spPr/>
    </dgm:pt>
    <dgm:pt modelId="{9BF42123-CDBF-4CDF-B9D6-3A5BD4A35833}" type="pres">
      <dgm:prSet presAssocID="{103842F1-72A4-47B3-8EE0-97416BEC97F7}" presName="hierRoot2" presStyleCnt="0">
        <dgm:presLayoutVars>
          <dgm:hierBranch val="r"/>
        </dgm:presLayoutVars>
      </dgm:prSet>
      <dgm:spPr/>
    </dgm:pt>
    <dgm:pt modelId="{F0CE0B44-58BA-43D8-9F99-F68D5AFF7AFA}" type="pres">
      <dgm:prSet presAssocID="{103842F1-72A4-47B3-8EE0-97416BEC97F7}" presName="rootComposite" presStyleCnt="0"/>
      <dgm:spPr/>
    </dgm:pt>
    <dgm:pt modelId="{3AA187E7-1294-4950-8811-EE866456B713}" type="pres">
      <dgm:prSet presAssocID="{103842F1-72A4-47B3-8EE0-97416BEC97F7}" presName="rootText" presStyleLbl="node2" presStyleIdx="0" presStyleCnt="3" custScaleX="366197" custScaleY="120045" custLinFactNeighborX="4502" custLinFactNeighborY="-4427">
        <dgm:presLayoutVars>
          <dgm:chPref val="3"/>
        </dgm:presLayoutVars>
      </dgm:prSet>
      <dgm:spPr>
        <a:prstGeom prst="snip2DiagRect">
          <a:avLst/>
        </a:prstGeom>
      </dgm:spPr>
    </dgm:pt>
    <dgm:pt modelId="{F79CDDAC-6E6F-4F09-AEC3-6DD4FFB680E1}" type="pres">
      <dgm:prSet presAssocID="{103842F1-72A4-47B3-8EE0-97416BEC97F7}" presName="rootConnector" presStyleLbl="node2" presStyleIdx="0" presStyleCnt="3"/>
      <dgm:spPr/>
    </dgm:pt>
    <dgm:pt modelId="{86BCF677-5332-4A17-89A9-388E2AB9EE1A}" type="pres">
      <dgm:prSet presAssocID="{103842F1-72A4-47B3-8EE0-97416BEC97F7}" presName="hierChild4" presStyleCnt="0"/>
      <dgm:spPr/>
    </dgm:pt>
    <dgm:pt modelId="{EF040172-C616-4F51-8A86-B8CD91E05123}" type="pres">
      <dgm:prSet presAssocID="{FAAB5C67-E07D-4688-B641-B0CDC8552EE2}" presName="Name50" presStyleLbl="parChTrans1D3" presStyleIdx="0" presStyleCnt="14"/>
      <dgm:spPr/>
    </dgm:pt>
    <dgm:pt modelId="{57732033-A00B-4237-A239-10B5282995F7}" type="pres">
      <dgm:prSet presAssocID="{A6B57BCA-8EDB-4C9E-9FC8-1FCFBD2ABA69}" presName="hierRoot2" presStyleCnt="0">
        <dgm:presLayoutVars>
          <dgm:hierBranch val="r"/>
        </dgm:presLayoutVars>
      </dgm:prSet>
      <dgm:spPr/>
    </dgm:pt>
    <dgm:pt modelId="{692A4675-F6B9-4D38-A43F-0D3F49E4C50A}" type="pres">
      <dgm:prSet presAssocID="{A6B57BCA-8EDB-4C9E-9FC8-1FCFBD2ABA69}" presName="rootComposite" presStyleCnt="0"/>
      <dgm:spPr/>
    </dgm:pt>
    <dgm:pt modelId="{BCA8E3F9-BC76-4050-8341-AFDC2C4C4055}" type="pres">
      <dgm:prSet presAssocID="{A6B57BCA-8EDB-4C9E-9FC8-1FCFBD2ABA69}" presName="rootText" presStyleLbl="node3" presStyleIdx="0" presStyleCnt="14" custScaleX="247698" custLinFactNeighborX="-22508" custLinFactNeighborY="-13072">
        <dgm:presLayoutVars>
          <dgm:chPref val="3"/>
        </dgm:presLayoutVars>
      </dgm:prSet>
      <dgm:spPr/>
    </dgm:pt>
    <dgm:pt modelId="{536D69CC-A4FF-4F17-BCA4-D63AE7D334E7}" type="pres">
      <dgm:prSet presAssocID="{A6B57BCA-8EDB-4C9E-9FC8-1FCFBD2ABA69}" presName="rootConnector" presStyleLbl="node3" presStyleIdx="0" presStyleCnt="14"/>
      <dgm:spPr/>
    </dgm:pt>
    <dgm:pt modelId="{8DEA0323-5AB8-418F-801B-BF42822DFF1D}" type="pres">
      <dgm:prSet presAssocID="{A6B57BCA-8EDB-4C9E-9FC8-1FCFBD2ABA69}" presName="hierChild4" presStyleCnt="0"/>
      <dgm:spPr/>
    </dgm:pt>
    <dgm:pt modelId="{9C2F5413-A0FF-457C-B163-60AB6EED147B}" type="pres">
      <dgm:prSet presAssocID="{A6B57BCA-8EDB-4C9E-9FC8-1FCFBD2ABA69}" presName="hierChild5" presStyleCnt="0"/>
      <dgm:spPr/>
    </dgm:pt>
    <dgm:pt modelId="{16A087AD-15B1-4C5B-AE96-577C66E2E87E}" type="pres">
      <dgm:prSet presAssocID="{32302A1C-F6B9-4373-A875-8C1A2929A886}" presName="Name50" presStyleLbl="parChTrans1D3" presStyleIdx="1" presStyleCnt="14"/>
      <dgm:spPr/>
    </dgm:pt>
    <dgm:pt modelId="{EA1FDF32-961E-40A0-A970-F1A8138D14FB}" type="pres">
      <dgm:prSet presAssocID="{36409965-BB0D-4622-8573-ECD8E2BC93A3}" presName="hierRoot2" presStyleCnt="0">
        <dgm:presLayoutVars>
          <dgm:hierBranch val="init"/>
        </dgm:presLayoutVars>
      </dgm:prSet>
      <dgm:spPr/>
    </dgm:pt>
    <dgm:pt modelId="{9B8E1594-967B-4C49-B914-1E1C9860FF64}" type="pres">
      <dgm:prSet presAssocID="{36409965-BB0D-4622-8573-ECD8E2BC93A3}" presName="rootComposite" presStyleCnt="0"/>
      <dgm:spPr/>
    </dgm:pt>
    <dgm:pt modelId="{9DA7EB29-AAAF-477F-AFF0-1A32695C707E}" type="pres">
      <dgm:prSet presAssocID="{36409965-BB0D-4622-8573-ECD8E2BC93A3}" presName="rootText" presStyleLbl="node3" presStyleIdx="1" presStyleCnt="14" custScaleX="247698" custLinFactNeighborX="-22508" custLinFactNeighborY="-7666">
        <dgm:presLayoutVars>
          <dgm:chPref val="3"/>
        </dgm:presLayoutVars>
      </dgm:prSet>
      <dgm:spPr/>
    </dgm:pt>
    <dgm:pt modelId="{FE9F4BA9-A4E0-474F-8076-CD535FEEB772}" type="pres">
      <dgm:prSet presAssocID="{36409965-BB0D-4622-8573-ECD8E2BC93A3}" presName="rootConnector" presStyleLbl="node3" presStyleIdx="1" presStyleCnt="14"/>
      <dgm:spPr/>
    </dgm:pt>
    <dgm:pt modelId="{D39C445E-9B8A-47BC-83C1-0CBE9EDF8F7B}" type="pres">
      <dgm:prSet presAssocID="{36409965-BB0D-4622-8573-ECD8E2BC93A3}" presName="hierChild4" presStyleCnt="0"/>
      <dgm:spPr/>
    </dgm:pt>
    <dgm:pt modelId="{52C26A59-3C73-404C-BEEA-A5E5268E85EC}" type="pres">
      <dgm:prSet presAssocID="{36409965-BB0D-4622-8573-ECD8E2BC93A3}" presName="hierChild5" presStyleCnt="0"/>
      <dgm:spPr/>
    </dgm:pt>
    <dgm:pt modelId="{1F876D1B-2C38-48EF-9BA3-8272880A141F}" type="pres">
      <dgm:prSet presAssocID="{705DE094-2A45-45D3-A0D9-E9F1D3753B27}" presName="Name50" presStyleLbl="parChTrans1D3" presStyleIdx="2" presStyleCnt="14"/>
      <dgm:spPr/>
    </dgm:pt>
    <dgm:pt modelId="{F2262FFF-17B1-4970-8758-7AE2C2830AC6}" type="pres">
      <dgm:prSet presAssocID="{FCC113C8-2BC3-4241-BF7F-15372CD66762}" presName="hierRoot2" presStyleCnt="0">
        <dgm:presLayoutVars>
          <dgm:hierBranch val="init"/>
        </dgm:presLayoutVars>
      </dgm:prSet>
      <dgm:spPr/>
    </dgm:pt>
    <dgm:pt modelId="{5CD3AEEC-8A38-4C30-AFDA-BD8156E80F5F}" type="pres">
      <dgm:prSet presAssocID="{FCC113C8-2BC3-4241-BF7F-15372CD66762}" presName="rootComposite" presStyleCnt="0"/>
      <dgm:spPr/>
    </dgm:pt>
    <dgm:pt modelId="{FE6C9B3C-0695-449B-9CA8-9861C602E742}" type="pres">
      <dgm:prSet presAssocID="{FCC113C8-2BC3-4241-BF7F-15372CD66762}" presName="rootText" presStyleLbl="node3" presStyleIdx="2" presStyleCnt="14" custScaleX="247698" custLinFactNeighborX="-22508" custLinFactNeighborY="-7449">
        <dgm:presLayoutVars>
          <dgm:chPref val="3"/>
        </dgm:presLayoutVars>
      </dgm:prSet>
      <dgm:spPr/>
    </dgm:pt>
    <dgm:pt modelId="{5CDD7DE6-F400-4D0E-938C-22D0A59F92AE}" type="pres">
      <dgm:prSet presAssocID="{FCC113C8-2BC3-4241-BF7F-15372CD66762}" presName="rootConnector" presStyleLbl="node3" presStyleIdx="2" presStyleCnt="14"/>
      <dgm:spPr/>
    </dgm:pt>
    <dgm:pt modelId="{E32F6E21-D4D3-4E39-A7AB-21360E2125B5}" type="pres">
      <dgm:prSet presAssocID="{FCC113C8-2BC3-4241-BF7F-15372CD66762}" presName="hierChild4" presStyleCnt="0"/>
      <dgm:spPr/>
    </dgm:pt>
    <dgm:pt modelId="{455027F1-A2D7-4BC6-A838-6323C4D642F9}" type="pres">
      <dgm:prSet presAssocID="{FCC113C8-2BC3-4241-BF7F-15372CD66762}" presName="hierChild5" presStyleCnt="0"/>
      <dgm:spPr/>
    </dgm:pt>
    <dgm:pt modelId="{04525ADD-E7AE-4108-82DF-3F17A962D7F3}" type="pres">
      <dgm:prSet presAssocID="{2488D65E-A200-41A0-91F5-3266601FB98C}" presName="Name50" presStyleLbl="parChTrans1D3" presStyleIdx="3" presStyleCnt="14"/>
      <dgm:spPr/>
    </dgm:pt>
    <dgm:pt modelId="{113FBDB1-A10F-4FEA-A70F-5E6A68B4B1CC}" type="pres">
      <dgm:prSet presAssocID="{8D2BCD2A-24EF-4C52-8F45-5061A94B2EF1}" presName="hierRoot2" presStyleCnt="0">
        <dgm:presLayoutVars>
          <dgm:hierBranch val="init"/>
        </dgm:presLayoutVars>
      </dgm:prSet>
      <dgm:spPr/>
    </dgm:pt>
    <dgm:pt modelId="{DE78008A-06BE-485D-A53E-2DA3630E5DEF}" type="pres">
      <dgm:prSet presAssocID="{8D2BCD2A-24EF-4C52-8F45-5061A94B2EF1}" presName="rootComposite" presStyleCnt="0"/>
      <dgm:spPr/>
    </dgm:pt>
    <dgm:pt modelId="{B12095CC-8E97-4915-9F45-0C903F631683}" type="pres">
      <dgm:prSet presAssocID="{8D2BCD2A-24EF-4C52-8F45-5061A94B2EF1}" presName="rootText" presStyleLbl="node3" presStyleIdx="3" presStyleCnt="14" custScaleX="247698" custLinFactNeighborX="-22508" custLinFactNeighborY="-7231">
        <dgm:presLayoutVars>
          <dgm:chPref val="3"/>
        </dgm:presLayoutVars>
      </dgm:prSet>
      <dgm:spPr/>
    </dgm:pt>
    <dgm:pt modelId="{65C19120-2986-4D98-903C-2C6B474458F3}" type="pres">
      <dgm:prSet presAssocID="{8D2BCD2A-24EF-4C52-8F45-5061A94B2EF1}" presName="rootConnector" presStyleLbl="node3" presStyleIdx="3" presStyleCnt="14"/>
      <dgm:spPr/>
    </dgm:pt>
    <dgm:pt modelId="{F3C6E8E7-0F74-445B-B8D2-8E77F77A8B03}" type="pres">
      <dgm:prSet presAssocID="{8D2BCD2A-24EF-4C52-8F45-5061A94B2EF1}" presName="hierChild4" presStyleCnt="0"/>
      <dgm:spPr/>
    </dgm:pt>
    <dgm:pt modelId="{DB96512D-B698-4BD1-BD0B-0E5ECE930850}" type="pres">
      <dgm:prSet presAssocID="{8D2BCD2A-24EF-4C52-8F45-5061A94B2EF1}" presName="hierChild5" presStyleCnt="0"/>
      <dgm:spPr/>
    </dgm:pt>
    <dgm:pt modelId="{0F766F42-02A0-4D4D-9569-15BDEDC95C25}" type="pres">
      <dgm:prSet presAssocID="{6BD681B8-6E76-4944-9841-4505A0CC5BCB}" presName="Name50" presStyleLbl="parChTrans1D3" presStyleIdx="4" presStyleCnt="14"/>
      <dgm:spPr/>
    </dgm:pt>
    <dgm:pt modelId="{92566200-5FA3-4688-B824-AC3B7F218EA6}" type="pres">
      <dgm:prSet presAssocID="{99FDCDEB-DF55-41FA-B576-20DB146C9A64}" presName="hierRoot2" presStyleCnt="0">
        <dgm:presLayoutVars>
          <dgm:hierBranch val="init"/>
        </dgm:presLayoutVars>
      </dgm:prSet>
      <dgm:spPr/>
    </dgm:pt>
    <dgm:pt modelId="{BEA00E4B-EA65-43E7-B858-4FBC8DB1DDAC}" type="pres">
      <dgm:prSet presAssocID="{99FDCDEB-DF55-41FA-B576-20DB146C9A64}" presName="rootComposite" presStyleCnt="0"/>
      <dgm:spPr/>
    </dgm:pt>
    <dgm:pt modelId="{BCCFC7F3-E069-4B73-B143-1A70B0A9603F}" type="pres">
      <dgm:prSet presAssocID="{99FDCDEB-DF55-41FA-B576-20DB146C9A64}" presName="rootText" presStyleLbl="node3" presStyleIdx="4" presStyleCnt="14" custScaleX="247698" custLinFactNeighborX="-22508" custLinFactNeighborY="-7014">
        <dgm:presLayoutVars>
          <dgm:chPref val="3"/>
        </dgm:presLayoutVars>
      </dgm:prSet>
      <dgm:spPr/>
    </dgm:pt>
    <dgm:pt modelId="{E8620AB3-8154-45BC-B08E-BC3E42CDD39C}" type="pres">
      <dgm:prSet presAssocID="{99FDCDEB-DF55-41FA-B576-20DB146C9A64}" presName="rootConnector" presStyleLbl="node3" presStyleIdx="4" presStyleCnt="14"/>
      <dgm:spPr/>
    </dgm:pt>
    <dgm:pt modelId="{F2D292FE-34D8-4C55-BFF9-D595BBADCFEE}" type="pres">
      <dgm:prSet presAssocID="{99FDCDEB-DF55-41FA-B576-20DB146C9A64}" presName="hierChild4" presStyleCnt="0"/>
      <dgm:spPr/>
    </dgm:pt>
    <dgm:pt modelId="{500F47E2-8BF0-4CFB-9B33-8B77E741F37E}" type="pres">
      <dgm:prSet presAssocID="{99FDCDEB-DF55-41FA-B576-20DB146C9A64}" presName="hierChild5" presStyleCnt="0"/>
      <dgm:spPr/>
    </dgm:pt>
    <dgm:pt modelId="{516FC856-C74B-4F73-87EE-0629E405431B}" type="pres">
      <dgm:prSet presAssocID="{FC70C926-3CCA-45D0-B7B8-0FE1374A5E1C}" presName="Name50" presStyleLbl="parChTrans1D3" presStyleIdx="5" presStyleCnt="14"/>
      <dgm:spPr/>
    </dgm:pt>
    <dgm:pt modelId="{594AB278-9D04-4B07-B094-CADCF3A697D0}" type="pres">
      <dgm:prSet presAssocID="{8AD1C1E3-E3AD-4965-A8A1-9C5F87990A71}" presName="hierRoot2" presStyleCnt="0">
        <dgm:presLayoutVars>
          <dgm:hierBranch val="init"/>
        </dgm:presLayoutVars>
      </dgm:prSet>
      <dgm:spPr/>
    </dgm:pt>
    <dgm:pt modelId="{16599B3D-0B2E-40E0-8198-BA3948148902}" type="pres">
      <dgm:prSet presAssocID="{8AD1C1E3-E3AD-4965-A8A1-9C5F87990A71}" presName="rootComposite" presStyleCnt="0"/>
      <dgm:spPr/>
    </dgm:pt>
    <dgm:pt modelId="{519083C6-D1E5-45E7-AF29-A67B2F27748C}" type="pres">
      <dgm:prSet presAssocID="{8AD1C1E3-E3AD-4965-A8A1-9C5F87990A71}" presName="rootText" presStyleLbl="node3" presStyleIdx="5" presStyleCnt="14" custScaleX="247698" custLinFactNeighborX="-22508" custLinFactNeighborY="-6796">
        <dgm:presLayoutVars>
          <dgm:chPref val="3"/>
        </dgm:presLayoutVars>
      </dgm:prSet>
      <dgm:spPr/>
    </dgm:pt>
    <dgm:pt modelId="{988C7257-1105-4146-8315-8B164A27112A}" type="pres">
      <dgm:prSet presAssocID="{8AD1C1E3-E3AD-4965-A8A1-9C5F87990A71}" presName="rootConnector" presStyleLbl="node3" presStyleIdx="5" presStyleCnt="14"/>
      <dgm:spPr/>
    </dgm:pt>
    <dgm:pt modelId="{E35449E3-94C4-4B1F-AF43-4CE770F2C8ED}" type="pres">
      <dgm:prSet presAssocID="{8AD1C1E3-E3AD-4965-A8A1-9C5F87990A71}" presName="hierChild4" presStyleCnt="0"/>
      <dgm:spPr/>
    </dgm:pt>
    <dgm:pt modelId="{955016FE-1F1A-41E4-AE2B-401909A588FA}" type="pres">
      <dgm:prSet presAssocID="{8AD1C1E3-E3AD-4965-A8A1-9C5F87990A71}" presName="hierChild5" presStyleCnt="0"/>
      <dgm:spPr/>
    </dgm:pt>
    <dgm:pt modelId="{D195D20A-B630-422A-899E-E50EDC8A0BE6}" type="pres">
      <dgm:prSet presAssocID="{34B05C74-8981-4798-870D-68A2FCCC974C}" presName="Name50" presStyleLbl="parChTrans1D3" presStyleIdx="6" presStyleCnt="14"/>
      <dgm:spPr/>
    </dgm:pt>
    <dgm:pt modelId="{C638C367-0470-4D39-9A36-0996988EDD15}" type="pres">
      <dgm:prSet presAssocID="{44C2BB70-6C7D-4CB6-9A4A-28D2EC21E4CB}" presName="hierRoot2" presStyleCnt="0">
        <dgm:presLayoutVars>
          <dgm:hierBranch val="init"/>
        </dgm:presLayoutVars>
      </dgm:prSet>
      <dgm:spPr/>
    </dgm:pt>
    <dgm:pt modelId="{0098F44B-86A2-4D55-AD11-C6992DAB652D}" type="pres">
      <dgm:prSet presAssocID="{44C2BB70-6C7D-4CB6-9A4A-28D2EC21E4CB}" presName="rootComposite" presStyleCnt="0"/>
      <dgm:spPr/>
    </dgm:pt>
    <dgm:pt modelId="{27E6CC28-A893-477E-A7E5-EF7D9A49BE42}" type="pres">
      <dgm:prSet presAssocID="{44C2BB70-6C7D-4CB6-9A4A-28D2EC21E4CB}" presName="rootText" presStyleLbl="node3" presStyleIdx="6" presStyleCnt="14" custScaleX="247698" custLinFactNeighborX="-22508" custLinFactNeighborY="-6579">
        <dgm:presLayoutVars>
          <dgm:chPref val="3"/>
        </dgm:presLayoutVars>
      </dgm:prSet>
      <dgm:spPr/>
    </dgm:pt>
    <dgm:pt modelId="{71F77543-85F3-4615-B92B-323392FD2528}" type="pres">
      <dgm:prSet presAssocID="{44C2BB70-6C7D-4CB6-9A4A-28D2EC21E4CB}" presName="rootConnector" presStyleLbl="node3" presStyleIdx="6" presStyleCnt="14"/>
      <dgm:spPr/>
    </dgm:pt>
    <dgm:pt modelId="{103B8FB2-14DE-4712-9E5E-73FC541A9F59}" type="pres">
      <dgm:prSet presAssocID="{44C2BB70-6C7D-4CB6-9A4A-28D2EC21E4CB}" presName="hierChild4" presStyleCnt="0"/>
      <dgm:spPr/>
    </dgm:pt>
    <dgm:pt modelId="{A43E4462-F48F-4FF7-9718-E6E970BA8D93}" type="pres">
      <dgm:prSet presAssocID="{44C2BB70-6C7D-4CB6-9A4A-28D2EC21E4CB}" presName="hierChild5" presStyleCnt="0"/>
      <dgm:spPr/>
    </dgm:pt>
    <dgm:pt modelId="{C1194335-EBC3-4FA8-96F1-6B6A65C1B421}" type="pres">
      <dgm:prSet presAssocID="{103842F1-72A4-47B3-8EE0-97416BEC97F7}" presName="hierChild5" presStyleCnt="0"/>
      <dgm:spPr/>
    </dgm:pt>
    <dgm:pt modelId="{6493A24C-1155-409F-BDD6-4F0E91B0F17A}" type="pres">
      <dgm:prSet presAssocID="{A712A8C6-C066-4D64-A05B-D2A00FFF3FF5}" presName="Name35" presStyleLbl="parChTrans1D2" presStyleIdx="1" presStyleCnt="3"/>
      <dgm:spPr/>
    </dgm:pt>
    <dgm:pt modelId="{90D9005F-C559-4610-B1BC-0EA5E665636A}" type="pres">
      <dgm:prSet presAssocID="{0F783A67-B8B9-4023-9E8B-424504544469}" presName="hierRoot2" presStyleCnt="0">
        <dgm:presLayoutVars>
          <dgm:hierBranch/>
        </dgm:presLayoutVars>
      </dgm:prSet>
      <dgm:spPr/>
    </dgm:pt>
    <dgm:pt modelId="{4025CDD3-219E-403C-B2C7-25A0B2139ED1}" type="pres">
      <dgm:prSet presAssocID="{0F783A67-B8B9-4023-9E8B-424504544469}" presName="rootComposite" presStyleCnt="0"/>
      <dgm:spPr/>
    </dgm:pt>
    <dgm:pt modelId="{FACA99F6-89DF-471D-9520-0F20CE1EC054}" type="pres">
      <dgm:prSet presAssocID="{0F783A67-B8B9-4023-9E8B-424504544469}" presName="rootText" presStyleLbl="node2" presStyleIdx="1" presStyleCnt="3" custScaleX="267696" custLinFactNeighborX="0" custLinFactNeighborY="98333">
        <dgm:presLayoutVars>
          <dgm:chPref val="3"/>
        </dgm:presLayoutVars>
      </dgm:prSet>
      <dgm:spPr/>
    </dgm:pt>
    <dgm:pt modelId="{CB2A8F8C-9164-4119-BB1A-2B4AB7971210}" type="pres">
      <dgm:prSet presAssocID="{0F783A67-B8B9-4023-9E8B-424504544469}" presName="rootConnector" presStyleLbl="node2" presStyleIdx="1" presStyleCnt="3"/>
      <dgm:spPr/>
    </dgm:pt>
    <dgm:pt modelId="{5959C5A4-40E6-4A2E-9F5E-F26518C2DEEA}" type="pres">
      <dgm:prSet presAssocID="{0F783A67-B8B9-4023-9E8B-424504544469}" presName="hierChild4" presStyleCnt="0"/>
      <dgm:spPr/>
    </dgm:pt>
    <dgm:pt modelId="{33F6E5C4-ECF8-4420-AE19-5EC88D4B8226}" type="pres">
      <dgm:prSet presAssocID="{BA3FBFBA-BE68-4438-9FF7-F578690EBB38}" presName="Name35" presStyleLbl="parChTrans1D3" presStyleIdx="7" presStyleCnt="14"/>
      <dgm:spPr/>
    </dgm:pt>
    <dgm:pt modelId="{9CC1C66B-A610-457D-B1F3-1D9980E82904}" type="pres">
      <dgm:prSet presAssocID="{8529BCEF-525C-4217-A0A6-995B7E40372B}" presName="hierRoot2" presStyleCnt="0">
        <dgm:presLayoutVars>
          <dgm:hierBranch/>
        </dgm:presLayoutVars>
      </dgm:prSet>
      <dgm:spPr/>
    </dgm:pt>
    <dgm:pt modelId="{BEA3DEB1-79C3-45A9-9ECF-7940E1DF417D}" type="pres">
      <dgm:prSet presAssocID="{8529BCEF-525C-4217-A0A6-995B7E40372B}" presName="rootComposite" presStyleCnt="0"/>
      <dgm:spPr/>
    </dgm:pt>
    <dgm:pt modelId="{842FC0D3-AF38-44E7-A2F4-4ABFA8BF005B}" type="pres">
      <dgm:prSet presAssocID="{8529BCEF-525C-4217-A0A6-995B7E40372B}" presName="rootText" presStyleLbl="node3" presStyleIdx="7" presStyleCnt="14" custScaleX="269674" custLinFactNeighborY="96092">
        <dgm:presLayoutVars>
          <dgm:chPref val="3"/>
        </dgm:presLayoutVars>
      </dgm:prSet>
      <dgm:spPr/>
    </dgm:pt>
    <dgm:pt modelId="{1191E728-4C4E-4886-85D8-94D6C1F84321}" type="pres">
      <dgm:prSet presAssocID="{8529BCEF-525C-4217-A0A6-995B7E40372B}" presName="rootConnector" presStyleLbl="node3" presStyleIdx="7" presStyleCnt="14"/>
      <dgm:spPr/>
    </dgm:pt>
    <dgm:pt modelId="{E61231A1-13FB-45F8-937F-811438A73103}" type="pres">
      <dgm:prSet presAssocID="{8529BCEF-525C-4217-A0A6-995B7E40372B}" presName="hierChild4" presStyleCnt="0"/>
      <dgm:spPr/>
    </dgm:pt>
    <dgm:pt modelId="{B02DA8BF-06BD-42F4-8220-3F04FBA1BFEC}" type="pres">
      <dgm:prSet presAssocID="{F2644890-0B6B-4199-8C2C-433C87F16FE8}" presName="Name35" presStyleLbl="parChTrans1D4" presStyleIdx="0" presStyleCnt="5"/>
      <dgm:spPr/>
    </dgm:pt>
    <dgm:pt modelId="{CD6A0A4E-4B6A-4D63-A131-96ACE10D780E}" type="pres">
      <dgm:prSet presAssocID="{55873DF0-5BE1-48FC-8BAA-89358FDE556F}" presName="hierRoot2" presStyleCnt="0">
        <dgm:presLayoutVars>
          <dgm:hierBranch/>
        </dgm:presLayoutVars>
      </dgm:prSet>
      <dgm:spPr/>
    </dgm:pt>
    <dgm:pt modelId="{C0179A58-42CB-482C-93EE-1522C8819A14}" type="pres">
      <dgm:prSet presAssocID="{55873DF0-5BE1-48FC-8BAA-89358FDE556F}" presName="rootComposite" presStyleCnt="0"/>
      <dgm:spPr/>
    </dgm:pt>
    <dgm:pt modelId="{3FB4DECB-4B0E-4BFE-A74F-4D98D04FD961}" type="pres">
      <dgm:prSet presAssocID="{55873DF0-5BE1-48FC-8BAA-89358FDE556F}" presName="rootText" presStyleLbl="node4" presStyleIdx="0" presStyleCnt="5" custScaleX="271652" custScaleY="118829" custLinFactY="5072" custLinFactNeighborY="100000">
        <dgm:presLayoutVars>
          <dgm:chPref val="3"/>
        </dgm:presLayoutVars>
      </dgm:prSet>
      <dgm:spPr/>
    </dgm:pt>
    <dgm:pt modelId="{9DBE2A7F-7335-443F-A2E2-85187DD5EA9D}" type="pres">
      <dgm:prSet presAssocID="{55873DF0-5BE1-48FC-8BAA-89358FDE556F}" presName="rootConnector" presStyleLbl="node4" presStyleIdx="0" presStyleCnt="5"/>
      <dgm:spPr/>
    </dgm:pt>
    <dgm:pt modelId="{FB380FDA-903B-49D1-89F7-17D0D445BCD2}" type="pres">
      <dgm:prSet presAssocID="{55873DF0-5BE1-48FC-8BAA-89358FDE556F}" presName="hierChild4" presStyleCnt="0"/>
      <dgm:spPr/>
    </dgm:pt>
    <dgm:pt modelId="{60A568B4-63B5-41BE-82B0-82DCBC0D0941}" type="pres">
      <dgm:prSet presAssocID="{B36D2406-4A10-442D-8432-A67E1B1D6A8C}" presName="Name35" presStyleLbl="parChTrans1D4" presStyleIdx="1" presStyleCnt="5"/>
      <dgm:spPr/>
    </dgm:pt>
    <dgm:pt modelId="{0522A9E6-E60D-460A-9E0D-8410A3C87CEA}" type="pres">
      <dgm:prSet presAssocID="{B57A796F-1EC2-4A47-8EF2-9CED147C9DAF}" presName="hierRoot2" presStyleCnt="0">
        <dgm:presLayoutVars>
          <dgm:hierBranch/>
        </dgm:presLayoutVars>
      </dgm:prSet>
      <dgm:spPr/>
    </dgm:pt>
    <dgm:pt modelId="{44FBF35C-37EC-49A1-9754-8DB24DABC313}" type="pres">
      <dgm:prSet presAssocID="{B57A796F-1EC2-4A47-8EF2-9CED147C9DAF}" presName="rootComposite" presStyleCnt="0"/>
      <dgm:spPr/>
    </dgm:pt>
    <dgm:pt modelId="{05F6763A-D0FC-473A-9BDA-6E1DB95E6694}" type="pres">
      <dgm:prSet presAssocID="{B57A796F-1EC2-4A47-8EF2-9CED147C9DAF}" presName="rootText" presStyleLbl="node4" presStyleIdx="1" presStyleCnt="5" custScaleX="277586" custScaleY="96044" custLinFactY="1943" custLinFactNeighborX="0" custLinFactNeighborY="100000">
        <dgm:presLayoutVars>
          <dgm:chPref val="3"/>
        </dgm:presLayoutVars>
      </dgm:prSet>
      <dgm:spPr/>
    </dgm:pt>
    <dgm:pt modelId="{A953ECCA-3078-4DF4-A4F6-7A799C773C35}" type="pres">
      <dgm:prSet presAssocID="{B57A796F-1EC2-4A47-8EF2-9CED147C9DAF}" presName="rootConnector" presStyleLbl="node4" presStyleIdx="1" presStyleCnt="5"/>
      <dgm:spPr/>
    </dgm:pt>
    <dgm:pt modelId="{3B82D9B9-BFF9-4604-A7D2-62E64A15DC84}" type="pres">
      <dgm:prSet presAssocID="{B57A796F-1EC2-4A47-8EF2-9CED147C9DAF}" presName="hierChild4" presStyleCnt="0"/>
      <dgm:spPr/>
    </dgm:pt>
    <dgm:pt modelId="{5552857C-78E0-41B6-B768-60C7D263AAB8}" type="pres">
      <dgm:prSet presAssocID="{C10BFCF1-37D4-43A2-9610-8E80E4320759}" presName="Name35" presStyleLbl="parChTrans1D4" presStyleIdx="2" presStyleCnt="5"/>
      <dgm:spPr/>
    </dgm:pt>
    <dgm:pt modelId="{2BA3842D-7B8B-4D43-8C9A-7672C2A9F11D}" type="pres">
      <dgm:prSet presAssocID="{B65FF2C3-C870-4197-96E1-D016AB97689C}" presName="hierRoot2" presStyleCnt="0">
        <dgm:presLayoutVars>
          <dgm:hierBranch/>
        </dgm:presLayoutVars>
      </dgm:prSet>
      <dgm:spPr/>
    </dgm:pt>
    <dgm:pt modelId="{E5B0637E-D702-4FE0-8990-ABC968981E4D}" type="pres">
      <dgm:prSet presAssocID="{B65FF2C3-C870-4197-96E1-D016AB97689C}" presName="rootComposite" presStyleCnt="0"/>
      <dgm:spPr/>
    </dgm:pt>
    <dgm:pt modelId="{46C65785-670C-44FD-B517-52DB98ABCECF}" type="pres">
      <dgm:prSet presAssocID="{B65FF2C3-C870-4197-96E1-D016AB97689C}" presName="rootText" presStyleLbl="node4" presStyleIdx="2" presStyleCnt="5" custScaleX="277586" custScaleY="105778" custLinFactY="3612" custLinFactNeighborX="0" custLinFactNeighborY="100000">
        <dgm:presLayoutVars>
          <dgm:chPref val="3"/>
        </dgm:presLayoutVars>
      </dgm:prSet>
      <dgm:spPr/>
    </dgm:pt>
    <dgm:pt modelId="{003D3A8B-6BCE-41F1-99FA-7EBF5C9DC060}" type="pres">
      <dgm:prSet presAssocID="{B65FF2C3-C870-4197-96E1-D016AB97689C}" presName="rootConnector" presStyleLbl="node4" presStyleIdx="2" presStyleCnt="5"/>
      <dgm:spPr/>
    </dgm:pt>
    <dgm:pt modelId="{8ABA2CD5-E2FC-4781-AA8C-1F33BA081415}" type="pres">
      <dgm:prSet presAssocID="{B65FF2C3-C870-4197-96E1-D016AB97689C}" presName="hierChild4" presStyleCnt="0"/>
      <dgm:spPr/>
    </dgm:pt>
    <dgm:pt modelId="{2CBBE6C1-BD5D-4821-93D9-3C761D1319F8}" type="pres">
      <dgm:prSet presAssocID="{34545D47-9D11-4EAB-86D6-F08586DC6FEF}" presName="Name35" presStyleLbl="parChTrans1D4" presStyleIdx="3" presStyleCnt="5"/>
      <dgm:spPr/>
    </dgm:pt>
    <dgm:pt modelId="{7FFF06A7-2D73-4C77-884D-AF6BD7551E30}" type="pres">
      <dgm:prSet presAssocID="{D00D308A-DD85-4E21-8AD4-C892AB0E8AB9}" presName="hierRoot2" presStyleCnt="0">
        <dgm:presLayoutVars>
          <dgm:hierBranch/>
        </dgm:presLayoutVars>
      </dgm:prSet>
      <dgm:spPr/>
    </dgm:pt>
    <dgm:pt modelId="{6827FB53-D7FF-4B0C-9EFB-688E87F6BD3B}" type="pres">
      <dgm:prSet presAssocID="{D00D308A-DD85-4E21-8AD4-C892AB0E8AB9}" presName="rootComposite" presStyleCnt="0"/>
      <dgm:spPr/>
    </dgm:pt>
    <dgm:pt modelId="{F9540422-3110-40CF-AB4B-3A8ECA56D41A}" type="pres">
      <dgm:prSet presAssocID="{D00D308A-DD85-4E21-8AD4-C892AB0E8AB9}" presName="rootText" presStyleLbl="node4" presStyleIdx="3" presStyleCnt="5" custScaleX="279564" custScaleY="130650" custLinFactY="2967" custLinFactNeighborY="100000">
        <dgm:presLayoutVars>
          <dgm:chPref val="3"/>
        </dgm:presLayoutVars>
      </dgm:prSet>
      <dgm:spPr/>
    </dgm:pt>
    <dgm:pt modelId="{7F6621E8-1C61-4C26-AF14-B97D297ECFEB}" type="pres">
      <dgm:prSet presAssocID="{D00D308A-DD85-4E21-8AD4-C892AB0E8AB9}" presName="rootConnector" presStyleLbl="node4" presStyleIdx="3" presStyleCnt="5"/>
      <dgm:spPr/>
    </dgm:pt>
    <dgm:pt modelId="{595941F9-0C93-44EB-B537-8C0A71CCDFC9}" type="pres">
      <dgm:prSet presAssocID="{D00D308A-DD85-4E21-8AD4-C892AB0E8AB9}" presName="hierChild4" presStyleCnt="0"/>
      <dgm:spPr/>
    </dgm:pt>
    <dgm:pt modelId="{64C3ED81-8DF3-4BED-8B9E-3A8192A6B631}" type="pres">
      <dgm:prSet presAssocID="{86B57965-DA8B-49EC-B40F-2031D697DF12}" presName="Name35" presStyleLbl="parChTrans1D4" presStyleIdx="4" presStyleCnt="5"/>
      <dgm:spPr/>
    </dgm:pt>
    <dgm:pt modelId="{C41BB44A-F94E-47A0-A6DD-6D620E8F5428}" type="pres">
      <dgm:prSet presAssocID="{A8E74D2D-423D-4CAC-982E-224C47A00B08}" presName="hierRoot2" presStyleCnt="0">
        <dgm:presLayoutVars>
          <dgm:hierBranch val="init"/>
        </dgm:presLayoutVars>
      </dgm:prSet>
      <dgm:spPr/>
    </dgm:pt>
    <dgm:pt modelId="{2277D364-049C-41C4-9BF9-9C874416CC44}" type="pres">
      <dgm:prSet presAssocID="{A8E74D2D-423D-4CAC-982E-224C47A00B08}" presName="rootComposite" presStyleCnt="0"/>
      <dgm:spPr/>
    </dgm:pt>
    <dgm:pt modelId="{FDF7D082-C9CB-4926-9FF4-A07D452339DB}" type="pres">
      <dgm:prSet presAssocID="{A8E74D2D-423D-4CAC-982E-224C47A00B08}" presName="rootText" presStyleLbl="node4" presStyleIdx="4" presStyleCnt="5" custScaleX="278246" custLinFactNeighborX="0" custLinFactNeighborY="98375">
        <dgm:presLayoutVars>
          <dgm:chPref val="3"/>
        </dgm:presLayoutVars>
      </dgm:prSet>
      <dgm:spPr/>
    </dgm:pt>
    <dgm:pt modelId="{C041DB85-2DE2-434F-8295-546D9A3BEFA7}" type="pres">
      <dgm:prSet presAssocID="{A8E74D2D-423D-4CAC-982E-224C47A00B08}" presName="rootConnector" presStyleLbl="node4" presStyleIdx="4" presStyleCnt="5"/>
      <dgm:spPr/>
    </dgm:pt>
    <dgm:pt modelId="{455674AF-CFE0-4305-9210-E69C674A18AF}" type="pres">
      <dgm:prSet presAssocID="{A8E74D2D-423D-4CAC-982E-224C47A00B08}" presName="hierChild4" presStyleCnt="0"/>
      <dgm:spPr/>
    </dgm:pt>
    <dgm:pt modelId="{E3836525-17AB-46F9-A435-93679DEA46E1}" type="pres">
      <dgm:prSet presAssocID="{A8E74D2D-423D-4CAC-982E-224C47A00B08}" presName="hierChild5" presStyleCnt="0"/>
      <dgm:spPr/>
    </dgm:pt>
    <dgm:pt modelId="{830167B2-E5E9-476C-A1C6-75DE601A40AD}" type="pres">
      <dgm:prSet presAssocID="{D00D308A-DD85-4E21-8AD4-C892AB0E8AB9}" presName="hierChild5" presStyleCnt="0"/>
      <dgm:spPr/>
    </dgm:pt>
    <dgm:pt modelId="{4976EF44-3548-4405-94EB-F09BF23B5509}" type="pres">
      <dgm:prSet presAssocID="{B65FF2C3-C870-4197-96E1-D016AB97689C}" presName="hierChild5" presStyleCnt="0"/>
      <dgm:spPr/>
    </dgm:pt>
    <dgm:pt modelId="{F8A21255-E118-48F8-BC33-9D655B904B62}" type="pres">
      <dgm:prSet presAssocID="{B57A796F-1EC2-4A47-8EF2-9CED147C9DAF}" presName="hierChild5" presStyleCnt="0"/>
      <dgm:spPr/>
    </dgm:pt>
    <dgm:pt modelId="{B15639FB-5536-41A5-A634-F1242A2E6530}" type="pres">
      <dgm:prSet presAssocID="{55873DF0-5BE1-48FC-8BAA-89358FDE556F}" presName="hierChild5" presStyleCnt="0"/>
      <dgm:spPr/>
    </dgm:pt>
    <dgm:pt modelId="{E70CB011-6B75-4920-A4C3-F68E41D74532}" type="pres">
      <dgm:prSet presAssocID="{8529BCEF-525C-4217-A0A6-995B7E40372B}" presName="hierChild5" presStyleCnt="0"/>
      <dgm:spPr/>
    </dgm:pt>
    <dgm:pt modelId="{8E0E4223-EFA9-43F3-B93E-A886EFF86470}" type="pres">
      <dgm:prSet presAssocID="{0F783A67-B8B9-4023-9E8B-424504544469}" presName="hierChild5" presStyleCnt="0"/>
      <dgm:spPr/>
    </dgm:pt>
    <dgm:pt modelId="{8DB7F43B-B60D-464F-8524-49A0422F2BF6}" type="pres">
      <dgm:prSet presAssocID="{90A2BEC8-5FE9-4B12-A100-BA3B5B09D744}" presName="Name35" presStyleLbl="parChTrans1D2" presStyleIdx="2" presStyleCnt="3"/>
      <dgm:spPr/>
    </dgm:pt>
    <dgm:pt modelId="{DCE94AE9-ADFE-41DA-957B-C01DBB5681D1}" type="pres">
      <dgm:prSet presAssocID="{788B381A-575B-4066-BB76-71CCDD44826C}" presName="hierRoot2" presStyleCnt="0">
        <dgm:presLayoutVars>
          <dgm:hierBranch val="l"/>
        </dgm:presLayoutVars>
      </dgm:prSet>
      <dgm:spPr/>
    </dgm:pt>
    <dgm:pt modelId="{8916852D-ED7D-41E1-B42F-3377BB2990E5}" type="pres">
      <dgm:prSet presAssocID="{788B381A-575B-4066-BB76-71CCDD44826C}" presName="rootComposite" presStyleCnt="0"/>
      <dgm:spPr/>
    </dgm:pt>
    <dgm:pt modelId="{A48E0834-E9D0-48A6-8FA2-56D8DDC61055}" type="pres">
      <dgm:prSet presAssocID="{788B381A-575B-4066-BB76-71CCDD44826C}" presName="rootText" presStyleLbl="node2" presStyleIdx="2" presStyleCnt="3" custScaleX="366197" custScaleY="128471" custLinFactNeighborX="1936" custLinFactNeighborY="-2982">
        <dgm:presLayoutVars>
          <dgm:chPref val="3"/>
        </dgm:presLayoutVars>
      </dgm:prSet>
      <dgm:spPr>
        <a:prstGeom prst="snip2DiagRect">
          <a:avLst/>
        </a:prstGeom>
      </dgm:spPr>
    </dgm:pt>
    <dgm:pt modelId="{8A2300C3-9489-444B-A752-7267A23B2020}" type="pres">
      <dgm:prSet presAssocID="{788B381A-575B-4066-BB76-71CCDD44826C}" presName="rootConnector" presStyleLbl="node2" presStyleIdx="2" presStyleCnt="3"/>
      <dgm:spPr/>
    </dgm:pt>
    <dgm:pt modelId="{8720ED5E-740B-4B6B-94B9-30480D6A5581}" type="pres">
      <dgm:prSet presAssocID="{788B381A-575B-4066-BB76-71CCDD44826C}" presName="hierChild4" presStyleCnt="0"/>
      <dgm:spPr/>
    </dgm:pt>
    <dgm:pt modelId="{0BE06CFE-AB16-495B-A5F4-2E0841860762}" type="pres">
      <dgm:prSet presAssocID="{D1DBCF50-A1CE-481C-8399-276594B084BF}" presName="Name50" presStyleLbl="parChTrans1D3" presStyleIdx="8" presStyleCnt="14"/>
      <dgm:spPr/>
    </dgm:pt>
    <dgm:pt modelId="{A62F6A70-EDCA-4587-9FD0-FA34AF35DEF3}" type="pres">
      <dgm:prSet presAssocID="{839DBBC3-335C-4F59-91B7-A530C6882FBF}" presName="hierRoot2" presStyleCnt="0">
        <dgm:presLayoutVars>
          <dgm:hierBranch val="init"/>
        </dgm:presLayoutVars>
      </dgm:prSet>
      <dgm:spPr/>
    </dgm:pt>
    <dgm:pt modelId="{0AB08C93-E515-4215-B5D6-ACD6EC478C28}" type="pres">
      <dgm:prSet presAssocID="{839DBBC3-335C-4F59-91B7-A530C6882FBF}" presName="rootComposite" presStyleCnt="0"/>
      <dgm:spPr/>
    </dgm:pt>
    <dgm:pt modelId="{40FCF840-B26C-4FA9-81E0-ECE7000D78FC}" type="pres">
      <dgm:prSet presAssocID="{839DBBC3-335C-4F59-91B7-A530C6882FBF}" presName="rootText" presStyleLbl="node3" presStyleIdx="8" presStyleCnt="14" custScaleX="248471" custLinFactNeighborX="18428" custLinFactNeighborY="-5696">
        <dgm:presLayoutVars>
          <dgm:chPref val="3"/>
        </dgm:presLayoutVars>
      </dgm:prSet>
      <dgm:spPr/>
    </dgm:pt>
    <dgm:pt modelId="{15022F89-99BA-4216-B565-B99EADD8706A}" type="pres">
      <dgm:prSet presAssocID="{839DBBC3-335C-4F59-91B7-A530C6882FBF}" presName="rootConnector" presStyleLbl="node3" presStyleIdx="8" presStyleCnt="14"/>
      <dgm:spPr/>
    </dgm:pt>
    <dgm:pt modelId="{C11BE647-D02D-450E-9FC2-5B95EA8D3D2A}" type="pres">
      <dgm:prSet presAssocID="{839DBBC3-335C-4F59-91B7-A530C6882FBF}" presName="hierChild4" presStyleCnt="0"/>
      <dgm:spPr/>
    </dgm:pt>
    <dgm:pt modelId="{D725DDAE-3ACB-4022-99E1-A88956A15157}" type="pres">
      <dgm:prSet presAssocID="{839DBBC3-335C-4F59-91B7-A530C6882FBF}" presName="hierChild5" presStyleCnt="0"/>
      <dgm:spPr/>
    </dgm:pt>
    <dgm:pt modelId="{DCC8CD5F-6E09-4CB5-821B-2B200D3D6B2A}" type="pres">
      <dgm:prSet presAssocID="{2995221B-27C8-4EA1-92A2-4CE80624E518}" presName="Name50" presStyleLbl="parChTrans1D3" presStyleIdx="9" presStyleCnt="14"/>
      <dgm:spPr/>
    </dgm:pt>
    <dgm:pt modelId="{7AB79286-4F83-4C15-90D2-B5AC4F4F7FDF}" type="pres">
      <dgm:prSet presAssocID="{F6339418-F27D-491F-8C6F-B9E7CF5A4A42}" presName="hierRoot2" presStyleCnt="0">
        <dgm:presLayoutVars>
          <dgm:hierBranch val="init"/>
        </dgm:presLayoutVars>
      </dgm:prSet>
      <dgm:spPr/>
    </dgm:pt>
    <dgm:pt modelId="{AC321C32-95ED-4050-8941-8B01389156B2}" type="pres">
      <dgm:prSet presAssocID="{F6339418-F27D-491F-8C6F-B9E7CF5A4A42}" presName="rootComposite" presStyleCnt="0"/>
      <dgm:spPr/>
    </dgm:pt>
    <dgm:pt modelId="{AB32C2B2-201A-4629-8F7E-AC71B3A1AE4A}" type="pres">
      <dgm:prSet presAssocID="{F6339418-F27D-491F-8C6F-B9E7CF5A4A42}" presName="rootText" presStyleLbl="node3" presStyleIdx="9" presStyleCnt="14" custScaleX="248471" custLinFactNeighborX="18428" custLinFactNeighborY="-290">
        <dgm:presLayoutVars>
          <dgm:chPref val="3"/>
        </dgm:presLayoutVars>
      </dgm:prSet>
      <dgm:spPr/>
    </dgm:pt>
    <dgm:pt modelId="{CAC0F3F8-3BFC-4A4E-8B6F-1D099BE3D232}" type="pres">
      <dgm:prSet presAssocID="{F6339418-F27D-491F-8C6F-B9E7CF5A4A42}" presName="rootConnector" presStyleLbl="node3" presStyleIdx="9" presStyleCnt="14"/>
      <dgm:spPr/>
    </dgm:pt>
    <dgm:pt modelId="{560F437E-68D6-436D-A974-2B6BFEEB5F1F}" type="pres">
      <dgm:prSet presAssocID="{F6339418-F27D-491F-8C6F-B9E7CF5A4A42}" presName="hierChild4" presStyleCnt="0"/>
      <dgm:spPr/>
    </dgm:pt>
    <dgm:pt modelId="{41C9BF93-BCB4-4B99-B71F-F93F4F3E8117}" type="pres">
      <dgm:prSet presAssocID="{F6339418-F27D-491F-8C6F-B9E7CF5A4A42}" presName="hierChild5" presStyleCnt="0"/>
      <dgm:spPr/>
    </dgm:pt>
    <dgm:pt modelId="{CE4CC97C-3F7B-48C5-8FAF-99D431A4A0B6}" type="pres">
      <dgm:prSet presAssocID="{DA4E4ACB-FA83-4EEE-BD02-160B16EB356A}" presName="Name50" presStyleLbl="parChTrans1D3" presStyleIdx="10" presStyleCnt="14"/>
      <dgm:spPr/>
    </dgm:pt>
    <dgm:pt modelId="{DDE5164D-9F62-4B17-B323-A9DE05C6F301}" type="pres">
      <dgm:prSet presAssocID="{B3CA8ACC-BCEC-4FBB-9823-7209C653D3F6}" presName="hierRoot2" presStyleCnt="0">
        <dgm:presLayoutVars>
          <dgm:hierBranch val="init"/>
        </dgm:presLayoutVars>
      </dgm:prSet>
      <dgm:spPr/>
    </dgm:pt>
    <dgm:pt modelId="{CBB642AB-7D8D-47E3-A8B9-EA7A7D6F6445}" type="pres">
      <dgm:prSet presAssocID="{B3CA8ACC-BCEC-4FBB-9823-7209C653D3F6}" presName="rootComposite" presStyleCnt="0"/>
      <dgm:spPr/>
    </dgm:pt>
    <dgm:pt modelId="{770113E1-8F32-401E-B9EE-648D5906A720}" type="pres">
      <dgm:prSet presAssocID="{B3CA8ACC-BCEC-4FBB-9823-7209C653D3F6}" presName="rootText" presStyleLbl="node3" presStyleIdx="10" presStyleCnt="14" custScaleX="248471" custLinFactNeighborX="18428" custLinFactNeighborY="-73">
        <dgm:presLayoutVars>
          <dgm:chPref val="3"/>
        </dgm:presLayoutVars>
      </dgm:prSet>
      <dgm:spPr/>
    </dgm:pt>
    <dgm:pt modelId="{5A7FC580-0B07-450B-81F7-C96EAAACB70F}" type="pres">
      <dgm:prSet presAssocID="{B3CA8ACC-BCEC-4FBB-9823-7209C653D3F6}" presName="rootConnector" presStyleLbl="node3" presStyleIdx="10" presStyleCnt="14"/>
      <dgm:spPr/>
    </dgm:pt>
    <dgm:pt modelId="{86F7E567-979E-48BF-B1FB-3729A645D460}" type="pres">
      <dgm:prSet presAssocID="{B3CA8ACC-BCEC-4FBB-9823-7209C653D3F6}" presName="hierChild4" presStyleCnt="0"/>
      <dgm:spPr/>
    </dgm:pt>
    <dgm:pt modelId="{312A33CC-8FDF-4F65-AE6A-A8F4D87D5525}" type="pres">
      <dgm:prSet presAssocID="{B3CA8ACC-BCEC-4FBB-9823-7209C653D3F6}" presName="hierChild5" presStyleCnt="0"/>
      <dgm:spPr/>
    </dgm:pt>
    <dgm:pt modelId="{9FBD4581-DB93-453E-A088-360204E5BC83}" type="pres">
      <dgm:prSet presAssocID="{7EA8A145-6A70-48C0-B636-F0B4918F6817}" presName="Name50" presStyleLbl="parChTrans1D3" presStyleIdx="11" presStyleCnt="14"/>
      <dgm:spPr/>
    </dgm:pt>
    <dgm:pt modelId="{602374A7-B78C-4313-A1F0-B582C39B5972}" type="pres">
      <dgm:prSet presAssocID="{704510A5-9112-463F-918A-8E58ECE6C425}" presName="hierRoot2" presStyleCnt="0">
        <dgm:presLayoutVars>
          <dgm:hierBranch val="init"/>
        </dgm:presLayoutVars>
      </dgm:prSet>
      <dgm:spPr/>
    </dgm:pt>
    <dgm:pt modelId="{ABC7BE8A-F911-4B37-A900-2AA3C69D4037}" type="pres">
      <dgm:prSet presAssocID="{704510A5-9112-463F-918A-8E58ECE6C425}" presName="rootComposite" presStyleCnt="0"/>
      <dgm:spPr/>
    </dgm:pt>
    <dgm:pt modelId="{DFE08F56-C089-4600-8631-34357EF0A033}" type="pres">
      <dgm:prSet presAssocID="{704510A5-9112-463F-918A-8E58ECE6C425}" presName="rootText" presStyleLbl="node3" presStyleIdx="11" presStyleCnt="14" custScaleX="248471" custLinFactNeighborX="18428" custLinFactNeighborY="144">
        <dgm:presLayoutVars>
          <dgm:chPref val="3"/>
        </dgm:presLayoutVars>
      </dgm:prSet>
      <dgm:spPr/>
    </dgm:pt>
    <dgm:pt modelId="{14423413-2196-4783-A6FF-24E8DDE4FC46}" type="pres">
      <dgm:prSet presAssocID="{704510A5-9112-463F-918A-8E58ECE6C425}" presName="rootConnector" presStyleLbl="node3" presStyleIdx="11" presStyleCnt="14"/>
      <dgm:spPr/>
    </dgm:pt>
    <dgm:pt modelId="{6A38616E-BA34-416F-87E4-9D0C5B3248CD}" type="pres">
      <dgm:prSet presAssocID="{704510A5-9112-463F-918A-8E58ECE6C425}" presName="hierChild4" presStyleCnt="0"/>
      <dgm:spPr/>
    </dgm:pt>
    <dgm:pt modelId="{E82C0937-1316-4765-A4F2-C93576CC9E05}" type="pres">
      <dgm:prSet presAssocID="{704510A5-9112-463F-918A-8E58ECE6C425}" presName="hierChild5" presStyleCnt="0"/>
      <dgm:spPr/>
    </dgm:pt>
    <dgm:pt modelId="{5A24A99B-4906-40E6-AE01-AFC42956BFFA}" type="pres">
      <dgm:prSet presAssocID="{C6BB69B3-DE73-46AE-AB5C-21D3DC694AE2}" presName="Name50" presStyleLbl="parChTrans1D3" presStyleIdx="12" presStyleCnt="14"/>
      <dgm:spPr/>
    </dgm:pt>
    <dgm:pt modelId="{1E182574-A6EB-49AD-8A76-940E99D4770C}" type="pres">
      <dgm:prSet presAssocID="{8F109DD9-C408-4FDF-A946-160919F9CDE6}" presName="hierRoot2" presStyleCnt="0">
        <dgm:presLayoutVars>
          <dgm:hierBranch val="init"/>
        </dgm:presLayoutVars>
      </dgm:prSet>
      <dgm:spPr/>
    </dgm:pt>
    <dgm:pt modelId="{2A9F33BC-FAA4-40D3-A494-6A60AEAFB2C7}" type="pres">
      <dgm:prSet presAssocID="{8F109DD9-C408-4FDF-A946-160919F9CDE6}" presName="rootComposite" presStyleCnt="0"/>
      <dgm:spPr/>
    </dgm:pt>
    <dgm:pt modelId="{14276474-4985-4257-BDF5-D73DC577BE04}" type="pres">
      <dgm:prSet presAssocID="{8F109DD9-C408-4FDF-A946-160919F9CDE6}" presName="rootText" presStyleLbl="node3" presStyleIdx="12" presStyleCnt="14" custScaleX="248471" custLinFactNeighborX="18428" custLinFactNeighborY="362">
        <dgm:presLayoutVars>
          <dgm:chPref val="3"/>
        </dgm:presLayoutVars>
      </dgm:prSet>
      <dgm:spPr/>
    </dgm:pt>
    <dgm:pt modelId="{0329E2F8-53E6-43FD-82BB-C65CD8B272DA}" type="pres">
      <dgm:prSet presAssocID="{8F109DD9-C408-4FDF-A946-160919F9CDE6}" presName="rootConnector" presStyleLbl="node3" presStyleIdx="12" presStyleCnt="14"/>
      <dgm:spPr/>
    </dgm:pt>
    <dgm:pt modelId="{9EFA72D2-CC77-4BAE-A58B-19B3A282F62E}" type="pres">
      <dgm:prSet presAssocID="{8F109DD9-C408-4FDF-A946-160919F9CDE6}" presName="hierChild4" presStyleCnt="0"/>
      <dgm:spPr/>
    </dgm:pt>
    <dgm:pt modelId="{07E8B22E-028B-4932-88D7-09143FFD96EA}" type="pres">
      <dgm:prSet presAssocID="{8F109DD9-C408-4FDF-A946-160919F9CDE6}" presName="hierChild5" presStyleCnt="0"/>
      <dgm:spPr/>
    </dgm:pt>
    <dgm:pt modelId="{FDC26FA3-9EED-461E-886C-D1F20696F8D5}" type="pres">
      <dgm:prSet presAssocID="{F0D14268-042C-457D-87EA-83CD787486A9}" presName="Name50" presStyleLbl="parChTrans1D3" presStyleIdx="13" presStyleCnt="14"/>
      <dgm:spPr/>
    </dgm:pt>
    <dgm:pt modelId="{DFE0B5F7-E2D1-4697-91AC-13A545F4A2A6}" type="pres">
      <dgm:prSet presAssocID="{5CE2EED7-1DAF-4634-AEDA-C9E8ED7FFF33}" presName="hierRoot2" presStyleCnt="0">
        <dgm:presLayoutVars>
          <dgm:hierBranch val="init"/>
        </dgm:presLayoutVars>
      </dgm:prSet>
      <dgm:spPr/>
    </dgm:pt>
    <dgm:pt modelId="{0B07F684-CE91-4D3A-A772-33D99C600291}" type="pres">
      <dgm:prSet presAssocID="{5CE2EED7-1DAF-4634-AEDA-C9E8ED7FFF33}" presName="rootComposite" presStyleCnt="0"/>
      <dgm:spPr/>
    </dgm:pt>
    <dgm:pt modelId="{47E3C43B-34A7-4C1E-81FB-03431C4146CE}" type="pres">
      <dgm:prSet presAssocID="{5CE2EED7-1DAF-4634-AEDA-C9E8ED7FFF33}" presName="rootText" presStyleLbl="node3" presStyleIdx="13" presStyleCnt="14" custScaleX="248471" custLinFactNeighborX="18428" custLinFactNeighborY="632">
        <dgm:presLayoutVars>
          <dgm:chPref val="3"/>
        </dgm:presLayoutVars>
      </dgm:prSet>
      <dgm:spPr/>
    </dgm:pt>
    <dgm:pt modelId="{55C4D5C9-58BD-4195-95DC-6038E25A5477}" type="pres">
      <dgm:prSet presAssocID="{5CE2EED7-1DAF-4634-AEDA-C9E8ED7FFF33}" presName="rootConnector" presStyleLbl="node3" presStyleIdx="13" presStyleCnt="14"/>
      <dgm:spPr/>
    </dgm:pt>
    <dgm:pt modelId="{73DC3FD4-1159-4DAB-918F-2354C0CD351E}" type="pres">
      <dgm:prSet presAssocID="{5CE2EED7-1DAF-4634-AEDA-C9E8ED7FFF33}" presName="hierChild4" presStyleCnt="0"/>
      <dgm:spPr/>
    </dgm:pt>
    <dgm:pt modelId="{15D50BE7-B860-4423-9CD3-07DFBDDAEC22}" type="pres">
      <dgm:prSet presAssocID="{5CE2EED7-1DAF-4634-AEDA-C9E8ED7FFF33}" presName="hierChild5" presStyleCnt="0"/>
      <dgm:spPr/>
    </dgm:pt>
    <dgm:pt modelId="{032D6C7D-7476-4726-B567-70180F88C064}" type="pres">
      <dgm:prSet presAssocID="{788B381A-575B-4066-BB76-71CCDD44826C}" presName="hierChild5" presStyleCnt="0"/>
      <dgm:spPr/>
    </dgm:pt>
    <dgm:pt modelId="{77899814-EB35-4BE1-840C-4A4B7D0E6D6B}" type="pres">
      <dgm:prSet presAssocID="{A3FB4E3F-5B25-41C1-9DFF-E7008336C3DB}" presName="hierChild3" presStyleCnt="0"/>
      <dgm:spPr/>
    </dgm:pt>
  </dgm:ptLst>
  <dgm:cxnLst>
    <dgm:cxn modelId="{D1CF2B00-853A-4ADB-8EBF-67501886B240}" srcId="{0F783A67-B8B9-4023-9E8B-424504544469}" destId="{8529BCEF-525C-4217-A0A6-995B7E40372B}" srcOrd="0" destOrd="0" parTransId="{BA3FBFBA-BE68-4438-9FF7-F578690EBB38}" sibTransId="{CF7702B5-F3FD-49F6-B175-6831A822725D}"/>
    <dgm:cxn modelId="{02F5FC00-2EC4-4F95-86FF-3BE96E3D1281}" type="presOf" srcId="{7EA8A145-6A70-48C0-B636-F0B4918F6817}" destId="{9FBD4581-DB93-453E-A088-360204E5BC83}" srcOrd="0" destOrd="0" presId="urn:microsoft.com/office/officeart/2005/8/layout/orgChart1"/>
    <dgm:cxn modelId="{2ED5F409-C5FD-45C9-9EE9-953FC9F6929D}" type="presOf" srcId="{86B57965-DA8B-49EC-B40F-2031D697DF12}" destId="{64C3ED81-8DF3-4BED-8B9E-3A8192A6B631}" srcOrd="0" destOrd="0" presId="urn:microsoft.com/office/officeart/2005/8/layout/orgChart1"/>
    <dgm:cxn modelId="{0109D60A-F6B3-48EF-A04B-3B0FEEC6620D}" srcId="{B57A796F-1EC2-4A47-8EF2-9CED147C9DAF}" destId="{B65FF2C3-C870-4197-96E1-D016AB97689C}" srcOrd="0" destOrd="0" parTransId="{C10BFCF1-37D4-43A2-9610-8E80E4320759}" sibTransId="{1A2BA91D-012F-49A0-A9C4-BF6654396784}"/>
    <dgm:cxn modelId="{8442690C-8100-4A21-8A26-46719CFEE37B}" type="presOf" srcId="{5CE2EED7-1DAF-4634-AEDA-C9E8ED7FFF33}" destId="{47E3C43B-34A7-4C1E-81FB-03431C4146CE}" srcOrd="0" destOrd="0" presId="urn:microsoft.com/office/officeart/2005/8/layout/orgChart1"/>
    <dgm:cxn modelId="{6FCD7814-5A49-4338-A94C-CDE062F30E5B}" type="presOf" srcId="{0F783A67-B8B9-4023-9E8B-424504544469}" destId="{FACA99F6-89DF-471D-9520-0F20CE1EC054}" srcOrd="0" destOrd="0" presId="urn:microsoft.com/office/officeart/2005/8/layout/orgChart1"/>
    <dgm:cxn modelId="{AD4ADB16-CA83-4FC6-AE5B-095158DAC803}" type="presOf" srcId="{0F783A67-B8B9-4023-9E8B-424504544469}" destId="{CB2A8F8C-9164-4119-BB1A-2B4AB7971210}" srcOrd="1" destOrd="0" presId="urn:microsoft.com/office/officeart/2005/8/layout/orgChart1"/>
    <dgm:cxn modelId="{0330B819-B544-440E-B9CD-2634D7EDBDF0}" type="presOf" srcId="{99FDCDEB-DF55-41FA-B576-20DB146C9A64}" destId="{E8620AB3-8154-45BC-B08E-BC3E42CDD39C}" srcOrd="1" destOrd="0" presId="urn:microsoft.com/office/officeart/2005/8/layout/orgChart1"/>
    <dgm:cxn modelId="{C578E51A-E2A1-4166-97A8-65E971182D16}" srcId="{788B381A-575B-4066-BB76-71CCDD44826C}" destId="{704510A5-9112-463F-918A-8E58ECE6C425}" srcOrd="3" destOrd="0" parTransId="{7EA8A145-6A70-48C0-B636-F0B4918F6817}" sibTransId="{F451CC3B-C156-4921-8140-4A6FB33D22E9}"/>
    <dgm:cxn modelId="{08E6461D-63AC-4E21-91C5-0AD9CB554AC9}" srcId="{103842F1-72A4-47B3-8EE0-97416BEC97F7}" destId="{FCC113C8-2BC3-4241-BF7F-15372CD66762}" srcOrd="2" destOrd="0" parTransId="{705DE094-2A45-45D3-A0D9-E9F1D3753B27}" sibTransId="{E2CF7EF1-BC1A-469E-BD58-9F0F0F88AE63}"/>
    <dgm:cxn modelId="{AEA3C21E-0E19-4A81-B19F-E1FAD79F1D1E}" srcId="{103842F1-72A4-47B3-8EE0-97416BEC97F7}" destId="{8AD1C1E3-E3AD-4965-A8A1-9C5F87990A71}" srcOrd="5" destOrd="0" parTransId="{FC70C926-3CCA-45D0-B7B8-0FE1374A5E1C}" sibTransId="{3FCAD522-0C2B-4A23-A8A9-3DA1BA124A85}"/>
    <dgm:cxn modelId="{B1162426-EBCD-4D40-8930-20108994B50A}" srcId="{8529BCEF-525C-4217-A0A6-995B7E40372B}" destId="{55873DF0-5BE1-48FC-8BAA-89358FDE556F}" srcOrd="0" destOrd="0" parTransId="{F2644890-0B6B-4199-8C2C-433C87F16FE8}" sibTransId="{0EEAD07A-B6C7-47FA-9F65-3A8D2CC55F72}"/>
    <dgm:cxn modelId="{A0654A26-57A9-4624-8932-6468D2A2E200}" type="presOf" srcId="{8D2BCD2A-24EF-4C52-8F45-5061A94B2EF1}" destId="{B12095CC-8E97-4915-9F45-0C903F631683}" srcOrd="0" destOrd="0" presId="urn:microsoft.com/office/officeart/2005/8/layout/orgChart1"/>
    <dgm:cxn modelId="{ED70F128-612C-45FA-AF12-1C0CFA137FC6}" type="presOf" srcId="{D00D308A-DD85-4E21-8AD4-C892AB0E8AB9}" destId="{F9540422-3110-40CF-AB4B-3A8ECA56D41A}" srcOrd="0" destOrd="0" presId="urn:microsoft.com/office/officeart/2005/8/layout/orgChart1"/>
    <dgm:cxn modelId="{96606229-C8C5-40AF-915C-A6B33AF60961}" srcId="{B65FF2C3-C870-4197-96E1-D016AB97689C}" destId="{D00D308A-DD85-4E21-8AD4-C892AB0E8AB9}" srcOrd="0" destOrd="0" parTransId="{34545D47-9D11-4EAB-86D6-F08586DC6FEF}" sibTransId="{8C6C3D86-8D84-49FD-A3EC-0596EF7EF92F}"/>
    <dgm:cxn modelId="{FA85A329-1A1A-4D47-99A6-C94D16759231}" srcId="{103842F1-72A4-47B3-8EE0-97416BEC97F7}" destId="{8D2BCD2A-24EF-4C52-8F45-5061A94B2EF1}" srcOrd="3" destOrd="0" parTransId="{2488D65E-A200-41A0-91F5-3266601FB98C}" sibTransId="{308202F9-9D1F-4B44-A231-4A4B1428D635}"/>
    <dgm:cxn modelId="{196BBA29-1B7C-44F6-A611-5104E006DF89}" type="presOf" srcId="{C6BB69B3-DE73-46AE-AB5C-21D3DC694AE2}" destId="{5A24A99B-4906-40E6-AE01-AFC42956BFFA}" srcOrd="0" destOrd="0" presId="urn:microsoft.com/office/officeart/2005/8/layout/orgChart1"/>
    <dgm:cxn modelId="{2BFFCF2C-AE88-4D6C-9C3B-E355C50DAFA3}" srcId="{788B381A-575B-4066-BB76-71CCDD44826C}" destId="{839DBBC3-335C-4F59-91B7-A530C6882FBF}" srcOrd="0" destOrd="0" parTransId="{D1DBCF50-A1CE-481C-8399-276594B084BF}" sibTransId="{94937DDB-1BA0-4B82-95BB-62C2FB16BC97}"/>
    <dgm:cxn modelId="{270EF42D-19DD-43C3-8C64-646699754D7F}" type="presOf" srcId="{B3CA8ACC-BCEC-4FBB-9823-7209C653D3F6}" destId="{5A7FC580-0B07-450B-81F7-C96EAAACB70F}" srcOrd="1" destOrd="0" presId="urn:microsoft.com/office/officeart/2005/8/layout/orgChart1"/>
    <dgm:cxn modelId="{AFCB2D38-EF72-4E13-9BDE-059588C242F0}" type="presOf" srcId="{34B05C74-8981-4798-870D-68A2FCCC974C}" destId="{D195D20A-B630-422A-899E-E50EDC8A0BE6}" srcOrd="0" destOrd="0" presId="urn:microsoft.com/office/officeart/2005/8/layout/orgChart1"/>
    <dgm:cxn modelId="{FD330639-D9B3-4D16-9E17-BAA5A68BCF6D}" type="presOf" srcId="{36409965-BB0D-4622-8573-ECD8E2BC93A3}" destId="{FE9F4BA9-A4E0-474F-8076-CD535FEEB772}" srcOrd="1" destOrd="0" presId="urn:microsoft.com/office/officeart/2005/8/layout/orgChart1"/>
    <dgm:cxn modelId="{3BEFA53C-626C-42BF-8244-758736AC7293}" type="presOf" srcId="{FCC113C8-2BC3-4241-BF7F-15372CD66762}" destId="{FE6C9B3C-0695-449B-9CA8-9861C602E742}" srcOrd="0" destOrd="0" presId="urn:microsoft.com/office/officeart/2005/8/layout/orgChart1"/>
    <dgm:cxn modelId="{EC58013D-1905-4D66-9E08-AF7734311B9C}" type="presOf" srcId="{103842F1-72A4-47B3-8EE0-97416BEC97F7}" destId="{3AA187E7-1294-4950-8811-EE866456B713}" srcOrd="0" destOrd="0" presId="urn:microsoft.com/office/officeart/2005/8/layout/orgChart1"/>
    <dgm:cxn modelId="{E2074C3E-23DC-4811-9430-7F59B4721A58}" type="presOf" srcId="{A6B57BCA-8EDB-4C9E-9FC8-1FCFBD2ABA69}" destId="{BCA8E3F9-BC76-4050-8341-AFDC2C4C4055}" srcOrd="0" destOrd="0" presId="urn:microsoft.com/office/officeart/2005/8/layout/orgChart1"/>
    <dgm:cxn modelId="{12392B5D-6C0F-47A4-8DFD-38B18A573664}" type="presOf" srcId="{839DBBC3-335C-4F59-91B7-A530C6882FBF}" destId="{40FCF840-B26C-4FA9-81E0-ECE7000D78FC}" srcOrd="0" destOrd="0" presId="urn:microsoft.com/office/officeart/2005/8/layout/orgChart1"/>
    <dgm:cxn modelId="{B1550B60-31F8-4913-8EC7-4DDFE8EF0883}" type="presOf" srcId="{B3CA8ACC-BCEC-4FBB-9823-7209C653D3F6}" destId="{770113E1-8F32-401E-B9EE-648D5906A720}" srcOrd="0" destOrd="0" presId="urn:microsoft.com/office/officeart/2005/8/layout/orgChart1"/>
    <dgm:cxn modelId="{BA087E41-7A53-448C-B8CD-D237ED870792}" srcId="{55873DF0-5BE1-48FC-8BAA-89358FDE556F}" destId="{B57A796F-1EC2-4A47-8EF2-9CED147C9DAF}" srcOrd="0" destOrd="0" parTransId="{B36D2406-4A10-442D-8432-A67E1B1D6A8C}" sibTransId="{ADEC3D9C-4768-4D80-B69B-92E840E9EC95}"/>
    <dgm:cxn modelId="{3B39D062-B2D0-4D80-85EF-548BC14D4E4D}" srcId="{A3FB4E3F-5B25-41C1-9DFF-E7008336C3DB}" destId="{103842F1-72A4-47B3-8EE0-97416BEC97F7}" srcOrd="0" destOrd="0" parTransId="{7D0BE194-F08A-46EE-8865-0A9F30BBD6E3}" sibTransId="{9415CDCB-CD3A-4580-8055-791C6751174A}"/>
    <dgm:cxn modelId="{6DCF9445-9515-4C60-90AA-F5DA70F62F59}" type="presOf" srcId="{A712A8C6-C066-4D64-A05B-D2A00FFF3FF5}" destId="{6493A24C-1155-409F-BDD6-4F0E91B0F17A}" srcOrd="0" destOrd="0" presId="urn:microsoft.com/office/officeart/2005/8/layout/orgChart1"/>
    <dgm:cxn modelId="{84DFD566-CE99-4808-832C-4C6144A516F0}" type="presOf" srcId="{32302A1C-F6B9-4373-A875-8C1A2929A886}" destId="{16A087AD-15B1-4C5B-AE96-577C66E2E87E}" srcOrd="0" destOrd="0" presId="urn:microsoft.com/office/officeart/2005/8/layout/orgChart1"/>
    <dgm:cxn modelId="{77746C67-E3C7-4869-B70D-D4E77D3B3C73}" type="presOf" srcId="{839DBBC3-335C-4F59-91B7-A530C6882FBF}" destId="{15022F89-99BA-4216-B565-B99EADD8706A}" srcOrd="1" destOrd="0" presId="urn:microsoft.com/office/officeart/2005/8/layout/orgChart1"/>
    <dgm:cxn modelId="{9C5BC769-F710-4DEF-BB2B-9C03E8F56AE8}" type="presOf" srcId="{B57A796F-1EC2-4A47-8EF2-9CED147C9DAF}" destId="{05F6763A-D0FC-473A-9BDA-6E1DB95E6694}" srcOrd="0" destOrd="0" presId="urn:microsoft.com/office/officeart/2005/8/layout/orgChart1"/>
    <dgm:cxn modelId="{6F0D256B-550F-4833-BFB7-C7FDA5B81C62}" type="presOf" srcId="{8AD1C1E3-E3AD-4965-A8A1-9C5F87990A71}" destId="{988C7257-1105-4146-8315-8B164A27112A}" srcOrd="1" destOrd="0" presId="urn:microsoft.com/office/officeart/2005/8/layout/orgChart1"/>
    <dgm:cxn modelId="{845AA34B-A76E-4128-946A-FDE11224EF76}" type="presOf" srcId="{6BD681B8-6E76-4944-9841-4505A0CC5BCB}" destId="{0F766F42-02A0-4D4D-9569-15BDEDC95C25}" srcOrd="0" destOrd="0" presId="urn:microsoft.com/office/officeart/2005/8/layout/orgChart1"/>
    <dgm:cxn modelId="{99022B4C-9C8A-47D5-9EEB-9B19D43D5E46}" type="presOf" srcId="{2488D65E-A200-41A0-91F5-3266601FB98C}" destId="{04525ADD-E7AE-4108-82DF-3F17A962D7F3}" srcOrd="0" destOrd="0" presId="urn:microsoft.com/office/officeart/2005/8/layout/orgChart1"/>
    <dgm:cxn modelId="{FF32324D-F799-4C70-8D8A-DEC59675D60C}" srcId="{103842F1-72A4-47B3-8EE0-97416BEC97F7}" destId="{99FDCDEB-DF55-41FA-B576-20DB146C9A64}" srcOrd="4" destOrd="0" parTransId="{6BD681B8-6E76-4944-9841-4505A0CC5BCB}" sibTransId="{D8FCD1E5-1D68-4455-A4F7-2B8EDD276CA0}"/>
    <dgm:cxn modelId="{99EC5B6F-6C5D-4D38-A293-0DFF519C3AD2}" srcId="{F5FEDF5D-DFC7-4278-8495-BB03C89F3FA1}" destId="{A3FB4E3F-5B25-41C1-9DFF-E7008336C3DB}" srcOrd="0" destOrd="0" parTransId="{58BD3AE7-78E6-4B39-A897-CED78A2E6DB9}" sibTransId="{C9D2C879-53D8-41D0-A3F7-9DAC06D406B2}"/>
    <dgm:cxn modelId="{0ECCC44F-71B7-4F84-911F-68852EE49BF5}" srcId="{A3FB4E3F-5B25-41C1-9DFF-E7008336C3DB}" destId="{0F783A67-B8B9-4023-9E8B-424504544469}" srcOrd="1" destOrd="0" parTransId="{A712A8C6-C066-4D64-A05B-D2A00FFF3FF5}" sibTransId="{9EDA33B2-32ED-40B8-BBCD-4A51DB9C0DA6}"/>
    <dgm:cxn modelId="{13531B70-124A-45C5-A091-F09892E4BEBB}" type="presOf" srcId="{FCC113C8-2BC3-4241-BF7F-15372CD66762}" destId="{5CDD7DE6-F400-4D0E-938C-22D0A59F92AE}" srcOrd="1" destOrd="0" presId="urn:microsoft.com/office/officeart/2005/8/layout/orgChart1"/>
    <dgm:cxn modelId="{B76D0851-79AD-4AF7-B0BC-32EE9790E97D}" srcId="{788B381A-575B-4066-BB76-71CCDD44826C}" destId="{B3CA8ACC-BCEC-4FBB-9823-7209C653D3F6}" srcOrd="2" destOrd="0" parTransId="{DA4E4ACB-FA83-4EEE-BD02-160B16EB356A}" sibTransId="{C3FC4014-5295-47F5-B9DC-7D56FBC07CA3}"/>
    <dgm:cxn modelId="{59993371-1A1E-4965-A5F6-5ED13E59707E}" srcId="{788B381A-575B-4066-BB76-71CCDD44826C}" destId="{8F109DD9-C408-4FDF-A946-160919F9CDE6}" srcOrd="4" destOrd="0" parTransId="{C6BB69B3-DE73-46AE-AB5C-21D3DC694AE2}" sibTransId="{D4CA97DE-A2B5-4CB3-B8FD-370A86F82BA1}"/>
    <dgm:cxn modelId="{DB789851-3380-4F0B-BF7A-06570CD17192}" type="presOf" srcId="{8AD1C1E3-E3AD-4965-A8A1-9C5F87990A71}" destId="{519083C6-D1E5-45E7-AF29-A67B2F27748C}" srcOrd="0" destOrd="0" presId="urn:microsoft.com/office/officeart/2005/8/layout/orgChart1"/>
    <dgm:cxn modelId="{AFE79273-F632-44DB-888C-4C2406947F65}" type="presOf" srcId="{8529BCEF-525C-4217-A0A6-995B7E40372B}" destId="{842FC0D3-AF38-44E7-A2F4-4ABFA8BF005B}" srcOrd="0" destOrd="0" presId="urn:microsoft.com/office/officeart/2005/8/layout/orgChart1"/>
    <dgm:cxn modelId="{70E42355-5573-41FC-B503-63CD871AE330}" type="presOf" srcId="{704510A5-9112-463F-918A-8E58ECE6C425}" destId="{DFE08F56-C089-4600-8631-34357EF0A033}" srcOrd="0" destOrd="0" presId="urn:microsoft.com/office/officeart/2005/8/layout/orgChart1"/>
    <dgm:cxn modelId="{B4148B75-D18E-4954-9627-9DC6C0C64E4F}" type="presOf" srcId="{D00D308A-DD85-4E21-8AD4-C892AB0E8AB9}" destId="{7F6621E8-1C61-4C26-AF14-B97D297ECFEB}" srcOrd="1" destOrd="0" presId="urn:microsoft.com/office/officeart/2005/8/layout/orgChart1"/>
    <dgm:cxn modelId="{33BE9B76-B8ED-4C8C-960B-FFF63DF0FFD3}" type="presOf" srcId="{705DE094-2A45-45D3-A0D9-E9F1D3753B27}" destId="{1F876D1B-2C38-48EF-9BA3-8272880A141F}" srcOrd="0" destOrd="0" presId="urn:microsoft.com/office/officeart/2005/8/layout/orgChart1"/>
    <dgm:cxn modelId="{3CAB7B57-7BD7-43BD-A9CE-F97C046848B3}" type="presOf" srcId="{788B381A-575B-4066-BB76-71CCDD44826C}" destId="{A48E0834-E9D0-48A6-8FA2-56D8DDC61055}" srcOrd="0" destOrd="0" presId="urn:microsoft.com/office/officeart/2005/8/layout/orgChart1"/>
    <dgm:cxn modelId="{B0468B7E-38F5-4BC4-94FA-93E6242ECEF2}" srcId="{788B381A-575B-4066-BB76-71CCDD44826C}" destId="{5CE2EED7-1DAF-4634-AEDA-C9E8ED7FFF33}" srcOrd="5" destOrd="0" parTransId="{F0D14268-042C-457D-87EA-83CD787486A9}" sibTransId="{7F152896-8E6B-4EC7-BD7E-51CD04F37B4C}"/>
    <dgm:cxn modelId="{D6B4E480-61D0-42EB-9DB7-AF36BEC1801C}" type="presOf" srcId="{44C2BB70-6C7D-4CB6-9A4A-28D2EC21E4CB}" destId="{27E6CC28-A893-477E-A7E5-EF7D9A49BE42}" srcOrd="0" destOrd="0" presId="urn:microsoft.com/office/officeart/2005/8/layout/orgChart1"/>
    <dgm:cxn modelId="{A8E37687-BCBE-4D1F-B617-E0D7FA587891}" type="presOf" srcId="{A8E74D2D-423D-4CAC-982E-224C47A00B08}" destId="{C041DB85-2DE2-434F-8295-546D9A3BEFA7}" srcOrd="1" destOrd="0" presId="urn:microsoft.com/office/officeart/2005/8/layout/orgChart1"/>
    <dgm:cxn modelId="{B8F47B87-E6C1-4F44-854F-01AF83968E00}" type="presOf" srcId="{44C2BB70-6C7D-4CB6-9A4A-28D2EC21E4CB}" destId="{71F77543-85F3-4615-B92B-323392FD2528}" srcOrd="1" destOrd="0" presId="urn:microsoft.com/office/officeart/2005/8/layout/orgChart1"/>
    <dgm:cxn modelId="{45369287-6F6E-4E56-A761-159B6F93A14C}" type="presOf" srcId="{B65FF2C3-C870-4197-96E1-D016AB97689C}" destId="{46C65785-670C-44FD-B517-52DB98ABCECF}" srcOrd="0" destOrd="0" presId="urn:microsoft.com/office/officeart/2005/8/layout/orgChart1"/>
    <dgm:cxn modelId="{2D179188-FA4D-47D6-A060-A5D1E4FA8E3C}" type="presOf" srcId="{788B381A-575B-4066-BB76-71CCDD44826C}" destId="{8A2300C3-9489-444B-A752-7267A23B2020}" srcOrd="1" destOrd="0" presId="urn:microsoft.com/office/officeart/2005/8/layout/orgChart1"/>
    <dgm:cxn modelId="{D2E4848A-AAF7-4592-8E38-2ABD145CB81A}" type="presOf" srcId="{103842F1-72A4-47B3-8EE0-97416BEC97F7}" destId="{F79CDDAC-6E6F-4F09-AEC3-6DD4FFB680E1}" srcOrd="1" destOrd="0" presId="urn:microsoft.com/office/officeart/2005/8/layout/orgChart1"/>
    <dgm:cxn modelId="{910D0290-CDC5-4B29-B2C4-43EAA6D877FF}" type="presOf" srcId="{90A2BEC8-5FE9-4B12-A100-BA3B5B09D744}" destId="{8DB7F43B-B60D-464F-8524-49A0422F2BF6}" srcOrd="0" destOrd="0" presId="urn:microsoft.com/office/officeart/2005/8/layout/orgChart1"/>
    <dgm:cxn modelId="{3AD5CC93-D932-40F6-8CDF-E2D3C95D002D}" srcId="{103842F1-72A4-47B3-8EE0-97416BEC97F7}" destId="{36409965-BB0D-4622-8573-ECD8E2BC93A3}" srcOrd="1" destOrd="0" parTransId="{32302A1C-F6B9-4373-A875-8C1A2929A886}" sibTransId="{137212C5-8831-4002-92F6-547C1CBBA900}"/>
    <dgm:cxn modelId="{C6DAD293-144A-4101-B77B-B629AB00E7BC}" type="presOf" srcId="{A8E74D2D-423D-4CAC-982E-224C47A00B08}" destId="{FDF7D082-C9CB-4926-9FF4-A07D452339DB}" srcOrd="0" destOrd="0" presId="urn:microsoft.com/office/officeart/2005/8/layout/orgChart1"/>
    <dgm:cxn modelId="{9A24EB93-3A58-4F55-8973-39082216BDFF}" type="presOf" srcId="{B36D2406-4A10-442D-8432-A67E1B1D6A8C}" destId="{60A568B4-63B5-41BE-82B0-82DCBC0D0941}" srcOrd="0" destOrd="0" presId="urn:microsoft.com/office/officeart/2005/8/layout/orgChart1"/>
    <dgm:cxn modelId="{F8DEEC95-A054-43A9-B125-5C4618CB7EAB}" type="presOf" srcId="{B65FF2C3-C870-4197-96E1-D016AB97689C}" destId="{003D3A8B-6BCE-41F1-99FA-7EBF5C9DC060}" srcOrd="1" destOrd="0" presId="urn:microsoft.com/office/officeart/2005/8/layout/orgChart1"/>
    <dgm:cxn modelId="{1F486696-127B-46C2-9A1E-3006645E209F}" type="presOf" srcId="{55873DF0-5BE1-48FC-8BAA-89358FDE556F}" destId="{3FB4DECB-4B0E-4BFE-A74F-4D98D04FD961}" srcOrd="0" destOrd="0" presId="urn:microsoft.com/office/officeart/2005/8/layout/orgChart1"/>
    <dgm:cxn modelId="{F2537F98-FF50-4AFA-9DD2-2EFFE649F5E9}" type="presOf" srcId="{55873DF0-5BE1-48FC-8BAA-89358FDE556F}" destId="{9DBE2A7F-7335-443F-A2E2-85187DD5EA9D}" srcOrd="1" destOrd="0" presId="urn:microsoft.com/office/officeart/2005/8/layout/orgChart1"/>
    <dgm:cxn modelId="{B19DB0A0-77A4-4345-9A4E-BC2E50D527CA}" type="presOf" srcId="{F2644890-0B6B-4199-8C2C-433C87F16FE8}" destId="{B02DA8BF-06BD-42F4-8220-3F04FBA1BFEC}" srcOrd="0" destOrd="0" presId="urn:microsoft.com/office/officeart/2005/8/layout/orgChart1"/>
    <dgm:cxn modelId="{CD5F78A3-3F3B-4447-8F64-46D6FDA99142}" type="presOf" srcId="{8F109DD9-C408-4FDF-A946-160919F9CDE6}" destId="{14276474-4985-4257-BDF5-D73DC577BE04}" srcOrd="0" destOrd="0" presId="urn:microsoft.com/office/officeart/2005/8/layout/orgChart1"/>
    <dgm:cxn modelId="{474B92AD-B1C4-46AF-B212-C3214ED643D8}" srcId="{103842F1-72A4-47B3-8EE0-97416BEC97F7}" destId="{A6B57BCA-8EDB-4C9E-9FC8-1FCFBD2ABA69}" srcOrd="0" destOrd="0" parTransId="{FAAB5C67-E07D-4688-B641-B0CDC8552EE2}" sibTransId="{0917C971-D0F7-420A-BADF-2F2E7AAE8567}"/>
    <dgm:cxn modelId="{C008E4B6-489D-4F38-A54D-F73C617DB117}" type="presOf" srcId="{8D2BCD2A-24EF-4C52-8F45-5061A94B2EF1}" destId="{65C19120-2986-4D98-903C-2C6B474458F3}" srcOrd="1" destOrd="0" presId="urn:microsoft.com/office/officeart/2005/8/layout/orgChart1"/>
    <dgm:cxn modelId="{3BF4FBB8-176D-45A0-9F82-0220F92E23B6}" type="presOf" srcId="{FC70C926-3CCA-45D0-B7B8-0FE1374A5E1C}" destId="{516FC856-C74B-4F73-87EE-0629E405431B}" srcOrd="0" destOrd="0" presId="urn:microsoft.com/office/officeart/2005/8/layout/orgChart1"/>
    <dgm:cxn modelId="{28B23CBB-8225-4DFB-A046-26D222EE83D5}" type="presOf" srcId="{704510A5-9112-463F-918A-8E58ECE6C425}" destId="{14423413-2196-4783-A6FF-24E8DDE4FC46}" srcOrd="1" destOrd="0" presId="urn:microsoft.com/office/officeart/2005/8/layout/orgChart1"/>
    <dgm:cxn modelId="{082673BB-75D6-4955-B992-C7F83C10A98C}" type="presOf" srcId="{99FDCDEB-DF55-41FA-B576-20DB146C9A64}" destId="{BCCFC7F3-E069-4B73-B143-1A70B0A9603F}" srcOrd="0" destOrd="0" presId="urn:microsoft.com/office/officeart/2005/8/layout/orgChart1"/>
    <dgm:cxn modelId="{AA65D1BB-5308-4DDE-970A-94C9BD66B403}" type="presOf" srcId="{B57A796F-1EC2-4A47-8EF2-9CED147C9DAF}" destId="{A953ECCA-3078-4DF4-A4F6-7A799C773C35}" srcOrd="1" destOrd="0" presId="urn:microsoft.com/office/officeart/2005/8/layout/orgChart1"/>
    <dgm:cxn modelId="{A004F0BF-DDAC-4B11-BC0A-290B1CE03338}" type="presOf" srcId="{C10BFCF1-37D4-43A2-9610-8E80E4320759}" destId="{5552857C-78E0-41B6-B768-60C7D263AAB8}" srcOrd="0" destOrd="0" presId="urn:microsoft.com/office/officeart/2005/8/layout/orgChart1"/>
    <dgm:cxn modelId="{044A7DC0-D1F4-4597-B1A4-69E72B3CF348}" type="presOf" srcId="{F5FEDF5D-DFC7-4278-8495-BB03C89F3FA1}" destId="{ABDF67D2-2C1D-46DC-AC63-0C95561A34AC}" srcOrd="0" destOrd="0" presId="urn:microsoft.com/office/officeart/2005/8/layout/orgChart1"/>
    <dgm:cxn modelId="{63768DC4-6DD8-4166-94AC-3F8CA95281FA}" type="presOf" srcId="{7D0BE194-F08A-46EE-8865-0A9F30BBD6E3}" destId="{00D7AB5F-A520-45F2-8E2B-0C3F998A4FD2}" srcOrd="0" destOrd="0" presId="urn:microsoft.com/office/officeart/2005/8/layout/orgChart1"/>
    <dgm:cxn modelId="{49580BCC-0790-423F-A4BA-EF119AB6523D}" type="presOf" srcId="{36409965-BB0D-4622-8573-ECD8E2BC93A3}" destId="{9DA7EB29-AAAF-477F-AFF0-1A32695C707E}" srcOrd="0" destOrd="0" presId="urn:microsoft.com/office/officeart/2005/8/layout/orgChart1"/>
    <dgm:cxn modelId="{B71214CD-679F-428E-8ED7-9DA1A103966E}" type="presOf" srcId="{34545D47-9D11-4EAB-86D6-F08586DC6FEF}" destId="{2CBBE6C1-BD5D-4821-93D9-3C761D1319F8}" srcOrd="0" destOrd="0" presId="urn:microsoft.com/office/officeart/2005/8/layout/orgChart1"/>
    <dgm:cxn modelId="{3C42E6CE-0581-4C05-835B-613F30D9F99F}" type="presOf" srcId="{D1DBCF50-A1CE-481C-8399-276594B084BF}" destId="{0BE06CFE-AB16-495B-A5F4-2E0841860762}" srcOrd="0" destOrd="0" presId="urn:microsoft.com/office/officeart/2005/8/layout/orgChart1"/>
    <dgm:cxn modelId="{B6EC2DD0-EB86-4192-AE40-9B09FEDD5DC2}" type="presOf" srcId="{DA4E4ACB-FA83-4EEE-BD02-160B16EB356A}" destId="{CE4CC97C-3F7B-48C5-8FAF-99D431A4A0B6}" srcOrd="0" destOrd="0" presId="urn:microsoft.com/office/officeart/2005/8/layout/orgChart1"/>
    <dgm:cxn modelId="{73B72DD3-4474-4677-B6FA-7E674D40FBE6}" type="presOf" srcId="{BA3FBFBA-BE68-4438-9FF7-F578690EBB38}" destId="{33F6E5C4-ECF8-4420-AE19-5EC88D4B8226}" srcOrd="0" destOrd="0" presId="urn:microsoft.com/office/officeart/2005/8/layout/orgChart1"/>
    <dgm:cxn modelId="{18EB4AD3-2DC8-4B5D-9233-895250D06681}" srcId="{103842F1-72A4-47B3-8EE0-97416BEC97F7}" destId="{44C2BB70-6C7D-4CB6-9A4A-28D2EC21E4CB}" srcOrd="6" destOrd="0" parTransId="{34B05C74-8981-4798-870D-68A2FCCC974C}" sibTransId="{F3F347C6-6378-4FF6-BC7F-07699313B08C}"/>
    <dgm:cxn modelId="{615913D4-4E3E-4ECA-AB91-E2C22FAC7414}" type="presOf" srcId="{A6B57BCA-8EDB-4C9E-9FC8-1FCFBD2ABA69}" destId="{536D69CC-A4FF-4F17-BCA4-D63AE7D334E7}" srcOrd="1" destOrd="0" presId="urn:microsoft.com/office/officeart/2005/8/layout/orgChart1"/>
    <dgm:cxn modelId="{444178D8-B090-4B07-B6BE-FC67B3364914}" type="presOf" srcId="{F6339418-F27D-491F-8C6F-B9E7CF5A4A42}" destId="{CAC0F3F8-3BFC-4A4E-8B6F-1D099BE3D232}" srcOrd="1" destOrd="0" presId="urn:microsoft.com/office/officeart/2005/8/layout/orgChart1"/>
    <dgm:cxn modelId="{0A91B8D8-BC54-4756-AA29-E20BB7700056}" type="presOf" srcId="{FAAB5C67-E07D-4688-B641-B0CDC8552EE2}" destId="{EF040172-C616-4F51-8A86-B8CD91E05123}" srcOrd="0" destOrd="0" presId="urn:microsoft.com/office/officeart/2005/8/layout/orgChart1"/>
    <dgm:cxn modelId="{3BA4F2DC-3985-46B1-A02A-6491436C689B}" type="presOf" srcId="{F0D14268-042C-457D-87EA-83CD787486A9}" destId="{FDC26FA3-9EED-461E-886C-D1F20696F8D5}" srcOrd="0" destOrd="0" presId="urn:microsoft.com/office/officeart/2005/8/layout/orgChart1"/>
    <dgm:cxn modelId="{B9AEB8DD-3F63-44FE-B2AD-D81999B15977}" type="presOf" srcId="{8F109DD9-C408-4FDF-A946-160919F9CDE6}" destId="{0329E2F8-53E6-43FD-82BB-C65CD8B272DA}" srcOrd="1" destOrd="0" presId="urn:microsoft.com/office/officeart/2005/8/layout/orgChart1"/>
    <dgm:cxn modelId="{170BDEE1-022F-4FF7-9BBA-C665962C9D2E}" type="presOf" srcId="{2995221B-27C8-4EA1-92A2-4CE80624E518}" destId="{DCC8CD5F-6E09-4CB5-821B-2B200D3D6B2A}" srcOrd="0" destOrd="0" presId="urn:microsoft.com/office/officeart/2005/8/layout/orgChart1"/>
    <dgm:cxn modelId="{18D87AE6-3359-46D1-A76C-94F7BCC6B944}" type="presOf" srcId="{F6339418-F27D-491F-8C6F-B9E7CF5A4A42}" destId="{AB32C2B2-201A-4629-8F7E-AC71B3A1AE4A}" srcOrd="0" destOrd="0" presId="urn:microsoft.com/office/officeart/2005/8/layout/orgChart1"/>
    <dgm:cxn modelId="{7F8516EA-0D36-4965-9E9A-5C320E8E4003}" type="presOf" srcId="{5CE2EED7-1DAF-4634-AEDA-C9E8ED7FFF33}" destId="{55C4D5C9-58BD-4195-95DC-6038E25A5477}" srcOrd="1" destOrd="0" presId="urn:microsoft.com/office/officeart/2005/8/layout/orgChart1"/>
    <dgm:cxn modelId="{2E57F2EF-3E4A-411E-8947-E1E81E1C9120}" srcId="{788B381A-575B-4066-BB76-71CCDD44826C}" destId="{F6339418-F27D-491F-8C6F-B9E7CF5A4A42}" srcOrd="1" destOrd="0" parTransId="{2995221B-27C8-4EA1-92A2-4CE80624E518}" sibTransId="{66448437-B914-49C0-9DAD-FADDB22D3BD5}"/>
    <dgm:cxn modelId="{857253F1-ED8B-4E1A-98B2-1C48D3B57FE9}" srcId="{D00D308A-DD85-4E21-8AD4-C892AB0E8AB9}" destId="{A8E74D2D-423D-4CAC-982E-224C47A00B08}" srcOrd="0" destOrd="0" parTransId="{86B57965-DA8B-49EC-B40F-2031D697DF12}" sibTransId="{EA99FDDD-FAA7-434B-9705-8094C0F175CD}"/>
    <dgm:cxn modelId="{462AB8F6-ACFE-4AF6-B0CB-B932D9C5BC9E}" type="presOf" srcId="{8529BCEF-525C-4217-A0A6-995B7E40372B}" destId="{1191E728-4C4E-4886-85D8-94D6C1F84321}" srcOrd="1" destOrd="0" presId="urn:microsoft.com/office/officeart/2005/8/layout/orgChart1"/>
    <dgm:cxn modelId="{8BDFA3F9-57B6-497F-BABD-13CCA73607B1}" type="presOf" srcId="{A3FB4E3F-5B25-41C1-9DFF-E7008336C3DB}" destId="{43CC80BA-486C-4B54-9D7D-59A9422691E2}" srcOrd="0" destOrd="0" presId="urn:microsoft.com/office/officeart/2005/8/layout/orgChart1"/>
    <dgm:cxn modelId="{E6BF0BFE-DE01-4369-8AC6-22BBE1CBA747}" srcId="{A3FB4E3F-5B25-41C1-9DFF-E7008336C3DB}" destId="{788B381A-575B-4066-BB76-71CCDD44826C}" srcOrd="2" destOrd="0" parTransId="{90A2BEC8-5FE9-4B12-A100-BA3B5B09D744}" sibTransId="{3CC0B5F7-850C-4514-836F-5861D860FBA7}"/>
    <dgm:cxn modelId="{23E28DFE-F56E-4864-949C-996E58A1F09D}" type="presOf" srcId="{A3FB4E3F-5B25-41C1-9DFF-E7008336C3DB}" destId="{8A79A780-1AE4-495C-BA5B-C4B80E8ACE80}" srcOrd="1" destOrd="0" presId="urn:microsoft.com/office/officeart/2005/8/layout/orgChart1"/>
    <dgm:cxn modelId="{E6453B20-340F-4ED4-8406-3D3DB7E74B59}" type="presParOf" srcId="{ABDF67D2-2C1D-46DC-AC63-0C95561A34AC}" destId="{BA55920A-7423-4592-9479-59F7A7F1DE94}" srcOrd="0" destOrd="0" presId="urn:microsoft.com/office/officeart/2005/8/layout/orgChart1"/>
    <dgm:cxn modelId="{D20178C8-BB9F-4614-92EF-9BB8E8674EBC}" type="presParOf" srcId="{BA55920A-7423-4592-9479-59F7A7F1DE94}" destId="{781A6DC1-89D6-4D4D-BCFA-3EF4F7662880}" srcOrd="0" destOrd="0" presId="urn:microsoft.com/office/officeart/2005/8/layout/orgChart1"/>
    <dgm:cxn modelId="{37098DA5-A09C-43DE-A880-A39F95CD5D64}" type="presParOf" srcId="{781A6DC1-89D6-4D4D-BCFA-3EF4F7662880}" destId="{43CC80BA-486C-4B54-9D7D-59A9422691E2}" srcOrd="0" destOrd="0" presId="urn:microsoft.com/office/officeart/2005/8/layout/orgChart1"/>
    <dgm:cxn modelId="{86A27C37-5250-4A1B-ACEB-9122723BCBFB}" type="presParOf" srcId="{781A6DC1-89D6-4D4D-BCFA-3EF4F7662880}" destId="{8A79A780-1AE4-495C-BA5B-C4B80E8ACE80}" srcOrd="1" destOrd="0" presId="urn:microsoft.com/office/officeart/2005/8/layout/orgChart1"/>
    <dgm:cxn modelId="{32E2953A-3309-4C2D-859C-07C1B1AD15CD}" type="presParOf" srcId="{BA55920A-7423-4592-9479-59F7A7F1DE94}" destId="{499AC962-8845-4F23-86D1-965C09800D4E}" srcOrd="1" destOrd="0" presId="urn:microsoft.com/office/officeart/2005/8/layout/orgChart1"/>
    <dgm:cxn modelId="{C20D2C70-7AD0-4AF9-AF19-422AED05596D}" type="presParOf" srcId="{499AC962-8845-4F23-86D1-965C09800D4E}" destId="{00D7AB5F-A520-45F2-8E2B-0C3F998A4FD2}" srcOrd="0" destOrd="0" presId="urn:microsoft.com/office/officeart/2005/8/layout/orgChart1"/>
    <dgm:cxn modelId="{2539D3E1-E879-466E-BFA3-6B160C0DF9C3}" type="presParOf" srcId="{499AC962-8845-4F23-86D1-965C09800D4E}" destId="{9BF42123-CDBF-4CDF-B9D6-3A5BD4A35833}" srcOrd="1" destOrd="0" presId="urn:microsoft.com/office/officeart/2005/8/layout/orgChart1"/>
    <dgm:cxn modelId="{923B5BEC-0B48-4CB6-A7C6-66FA36301CD3}" type="presParOf" srcId="{9BF42123-CDBF-4CDF-B9D6-3A5BD4A35833}" destId="{F0CE0B44-58BA-43D8-9F99-F68D5AFF7AFA}" srcOrd="0" destOrd="0" presId="urn:microsoft.com/office/officeart/2005/8/layout/orgChart1"/>
    <dgm:cxn modelId="{79649D53-804A-45DE-94D7-2D01678CCEEF}" type="presParOf" srcId="{F0CE0B44-58BA-43D8-9F99-F68D5AFF7AFA}" destId="{3AA187E7-1294-4950-8811-EE866456B713}" srcOrd="0" destOrd="0" presId="urn:microsoft.com/office/officeart/2005/8/layout/orgChart1"/>
    <dgm:cxn modelId="{F7A16D70-6F05-4E46-989D-66D14F392980}" type="presParOf" srcId="{F0CE0B44-58BA-43D8-9F99-F68D5AFF7AFA}" destId="{F79CDDAC-6E6F-4F09-AEC3-6DD4FFB680E1}" srcOrd="1" destOrd="0" presId="urn:microsoft.com/office/officeart/2005/8/layout/orgChart1"/>
    <dgm:cxn modelId="{EF35DE1F-9808-46F4-9023-2B96C21C42FF}" type="presParOf" srcId="{9BF42123-CDBF-4CDF-B9D6-3A5BD4A35833}" destId="{86BCF677-5332-4A17-89A9-388E2AB9EE1A}" srcOrd="1" destOrd="0" presId="urn:microsoft.com/office/officeart/2005/8/layout/orgChart1"/>
    <dgm:cxn modelId="{3AEEAB07-813B-408A-BBD6-CEF63D2CFE4A}" type="presParOf" srcId="{86BCF677-5332-4A17-89A9-388E2AB9EE1A}" destId="{EF040172-C616-4F51-8A86-B8CD91E05123}" srcOrd="0" destOrd="0" presId="urn:microsoft.com/office/officeart/2005/8/layout/orgChart1"/>
    <dgm:cxn modelId="{47192166-3976-45CC-A766-D71E2829E943}" type="presParOf" srcId="{86BCF677-5332-4A17-89A9-388E2AB9EE1A}" destId="{57732033-A00B-4237-A239-10B5282995F7}" srcOrd="1" destOrd="0" presId="urn:microsoft.com/office/officeart/2005/8/layout/orgChart1"/>
    <dgm:cxn modelId="{C50417FE-BCDD-496C-A1C3-99934A150D6A}" type="presParOf" srcId="{57732033-A00B-4237-A239-10B5282995F7}" destId="{692A4675-F6B9-4D38-A43F-0D3F49E4C50A}" srcOrd="0" destOrd="0" presId="urn:microsoft.com/office/officeart/2005/8/layout/orgChart1"/>
    <dgm:cxn modelId="{FA47CF2A-5380-4A3B-8642-CC3A11D54873}" type="presParOf" srcId="{692A4675-F6B9-4D38-A43F-0D3F49E4C50A}" destId="{BCA8E3F9-BC76-4050-8341-AFDC2C4C4055}" srcOrd="0" destOrd="0" presId="urn:microsoft.com/office/officeart/2005/8/layout/orgChart1"/>
    <dgm:cxn modelId="{A2EA4B2F-0BAA-4DF1-B08A-87EDC7AD0100}" type="presParOf" srcId="{692A4675-F6B9-4D38-A43F-0D3F49E4C50A}" destId="{536D69CC-A4FF-4F17-BCA4-D63AE7D334E7}" srcOrd="1" destOrd="0" presId="urn:microsoft.com/office/officeart/2005/8/layout/orgChart1"/>
    <dgm:cxn modelId="{F51BA2A6-B97D-4237-8A96-B16154839A34}" type="presParOf" srcId="{57732033-A00B-4237-A239-10B5282995F7}" destId="{8DEA0323-5AB8-418F-801B-BF42822DFF1D}" srcOrd="1" destOrd="0" presId="urn:microsoft.com/office/officeart/2005/8/layout/orgChart1"/>
    <dgm:cxn modelId="{02A4E74B-D2FA-4377-A534-03FAAC44E774}" type="presParOf" srcId="{57732033-A00B-4237-A239-10B5282995F7}" destId="{9C2F5413-A0FF-457C-B163-60AB6EED147B}" srcOrd="2" destOrd="0" presId="urn:microsoft.com/office/officeart/2005/8/layout/orgChart1"/>
    <dgm:cxn modelId="{ACC72BB4-FA75-4EAB-A18B-0AD4DCC03D33}" type="presParOf" srcId="{86BCF677-5332-4A17-89A9-388E2AB9EE1A}" destId="{16A087AD-15B1-4C5B-AE96-577C66E2E87E}" srcOrd="2" destOrd="0" presId="urn:microsoft.com/office/officeart/2005/8/layout/orgChart1"/>
    <dgm:cxn modelId="{922393F2-EBA1-4DC2-8960-2619F1913380}" type="presParOf" srcId="{86BCF677-5332-4A17-89A9-388E2AB9EE1A}" destId="{EA1FDF32-961E-40A0-A970-F1A8138D14FB}" srcOrd="3" destOrd="0" presId="urn:microsoft.com/office/officeart/2005/8/layout/orgChart1"/>
    <dgm:cxn modelId="{361BC305-F455-4E97-8693-36B96CEC2357}" type="presParOf" srcId="{EA1FDF32-961E-40A0-A970-F1A8138D14FB}" destId="{9B8E1594-967B-4C49-B914-1E1C9860FF64}" srcOrd="0" destOrd="0" presId="urn:microsoft.com/office/officeart/2005/8/layout/orgChart1"/>
    <dgm:cxn modelId="{1CCD8F43-FB34-4AE6-9DE2-FFC39470A0EF}" type="presParOf" srcId="{9B8E1594-967B-4C49-B914-1E1C9860FF64}" destId="{9DA7EB29-AAAF-477F-AFF0-1A32695C707E}" srcOrd="0" destOrd="0" presId="urn:microsoft.com/office/officeart/2005/8/layout/orgChart1"/>
    <dgm:cxn modelId="{83D0CD10-37C4-41B2-BEE3-994EEF8A5CBE}" type="presParOf" srcId="{9B8E1594-967B-4C49-B914-1E1C9860FF64}" destId="{FE9F4BA9-A4E0-474F-8076-CD535FEEB772}" srcOrd="1" destOrd="0" presId="urn:microsoft.com/office/officeart/2005/8/layout/orgChart1"/>
    <dgm:cxn modelId="{396D80EF-D81E-4D4F-AC9C-C10ECDA8C315}" type="presParOf" srcId="{EA1FDF32-961E-40A0-A970-F1A8138D14FB}" destId="{D39C445E-9B8A-47BC-83C1-0CBE9EDF8F7B}" srcOrd="1" destOrd="0" presId="urn:microsoft.com/office/officeart/2005/8/layout/orgChart1"/>
    <dgm:cxn modelId="{EBACCFA3-C9A3-43AF-86F8-9279B97061CA}" type="presParOf" srcId="{EA1FDF32-961E-40A0-A970-F1A8138D14FB}" destId="{52C26A59-3C73-404C-BEEA-A5E5268E85EC}" srcOrd="2" destOrd="0" presId="urn:microsoft.com/office/officeart/2005/8/layout/orgChart1"/>
    <dgm:cxn modelId="{50769C2C-4EC2-42F8-8FDD-C806DB40E7B4}" type="presParOf" srcId="{86BCF677-5332-4A17-89A9-388E2AB9EE1A}" destId="{1F876D1B-2C38-48EF-9BA3-8272880A141F}" srcOrd="4" destOrd="0" presId="urn:microsoft.com/office/officeart/2005/8/layout/orgChart1"/>
    <dgm:cxn modelId="{04F9A891-2957-4BCC-B5A0-4C185ED5A769}" type="presParOf" srcId="{86BCF677-5332-4A17-89A9-388E2AB9EE1A}" destId="{F2262FFF-17B1-4970-8758-7AE2C2830AC6}" srcOrd="5" destOrd="0" presId="urn:microsoft.com/office/officeart/2005/8/layout/orgChart1"/>
    <dgm:cxn modelId="{9B00A649-C610-4778-98D6-17216A3E71D6}" type="presParOf" srcId="{F2262FFF-17B1-4970-8758-7AE2C2830AC6}" destId="{5CD3AEEC-8A38-4C30-AFDA-BD8156E80F5F}" srcOrd="0" destOrd="0" presId="urn:microsoft.com/office/officeart/2005/8/layout/orgChart1"/>
    <dgm:cxn modelId="{49FB4E42-2948-48E1-88D5-8D39F2CD8F52}" type="presParOf" srcId="{5CD3AEEC-8A38-4C30-AFDA-BD8156E80F5F}" destId="{FE6C9B3C-0695-449B-9CA8-9861C602E742}" srcOrd="0" destOrd="0" presId="urn:microsoft.com/office/officeart/2005/8/layout/orgChart1"/>
    <dgm:cxn modelId="{F0A9C51C-CDB0-446F-8E1F-38236AF04B82}" type="presParOf" srcId="{5CD3AEEC-8A38-4C30-AFDA-BD8156E80F5F}" destId="{5CDD7DE6-F400-4D0E-938C-22D0A59F92AE}" srcOrd="1" destOrd="0" presId="urn:microsoft.com/office/officeart/2005/8/layout/orgChart1"/>
    <dgm:cxn modelId="{BCF67077-46AA-4731-B1E4-CD28A15414DC}" type="presParOf" srcId="{F2262FFF-17B1-4970-8758-7AE2C2830AC6}" destId="{E32F6E21-D4D3-4E39-A7AB-21360E2125B5}" srcOrd="1" destOrd="0" presId="urn:microsoft.com/office/officeart/2005/8/layout/orgChart1"/>
    <dgm:cxn modelId="{183AF6DD-2EE2-42E9-A8A9-0560F46A5D1B}" type="presParOf" srcId="{F2262FFF-17B1-4970-8758-7AE2C2830AC6}" destId="{455027F1-A2D7-4BC6-A838-6323C4D642F9}" srcOrd="2" destOrd="0" presId="urn:microsoft.com/office/officeart/2005/8/layout/orgChart1"/>
    <dgm:cxn modelId="{8D620D57-F6A8-45F9-9107-ABBA56FC5584}" type="presParOf" srcId="{86BCF677-5332-4A17-89A9-388E2AB9EE1A}" destId="{04525ADD-E7AE-4108-82DF-3F17A962D7F3}" srcOrd="6" destOrd="0" presId="urn:microsoft.com/office/officeart/2005/8/layout/orgChart1"/>
    <dgm:cxn modelId="{8D824068-B9D2-4EDE-AEE9-E8E73EA47064}" type="presParOf" srcId="{86BCF677-5332-4A17-89A9-388E2AB9EE1A}" destId="{113FBDB1-A10F-4FEA-A70F-5E6A68B4B1CC}" srcOrd="7" destOrd="0" presId="urn:microsoft.com/office/officeart/2005/8/layout/orgChart1"/>
    <dgm:cxn modelId="{E7341BB3-4E7A-4DB1-BD75-5895FC523FB0}" type="presParOf" srcId="{113FBDB1-A10F-4FEA-A70F-5E6A68B4B1CC}" destId="{DE78008A-06BE-485D-A53E-2DA3630E5DEF}" srcOrd="0" destOrd="0" presId="urn:microsoft.com/office/officeart/2005/8/layout/orgChart1"/>
    <dgm:cxn modelId="{FC0FCFC4-F009-45EF-9A00-A428D41DF2CF}" type="presParOf" srcId="{DE78008A-06BE-485D-A53E-2DA3630E5DEF}" destId="{B12095CC-8E97-4915-9F45-0C903F631683}" srcOrd="0" destOrd="0" presId="urn:microsoft.com/office/officeart/2005/8/layout/orgChart1"/>
    <dgm:cxn modelId="{18D6E3DF-A107-4BC7-8EB0-DB1F89829818}" type="presParOf" srcId="{DE78008A-06BE-485D-A53E-2DA3630E5DEF}" destId="{65C19120-2986-4D98-903C-2C6B474458F3}" srcOrd="1" destOrd="0" presId="urn:microsoft.com/office/officeart/2005/8/layout/orgChart1"/>
    <dgm:cxn modelId="{89797997-58EF-4CF8-A36D-15E85898B4D4}" type="presParOf" srcId="{113FBDB1-A10F-4FEA-A70F-5E6A68B4B1CC}" destId="{F3C6E8E7-0F74-445B-B8D2-8E77F77A8B03}" srcOrd="1" destOrd="0" presId="urn:microsoft.com/office/officeart/2005/8/layout/orgChart1"/>
    <dgm:cxn modelId="{0E017EBF-C4B8-4977-B921-8868893BD2FE}" type="presParOf" srcId="{113FBDB1-A10F-4FEA-A70F-5E6A68B4B1CC}" destId="{DB96512D-B698-4BD1-BD0B-0E5ECE930850}" srcOrd="2" destOrd="0" presId="urn:microsoft.com/office/officeart/2005/8/layout/orgChart1"/>
    <dgm:cxn modelId="{AFE5FE09-ACA6-44ED-8917-A615AD5D0327}" type="presParOf" srcId="{86BCF677-5332-4A17-89A9-388E2AB9EE1A}" destId="{0F766F42-02A0-4D4D-9569-15BDEDC95C25}" srcOrd="8" destOrd="0" presId="urn:microsoft.com/office/officeart/2005/8/layout/orgChart1"/>
    <dgm:cxn modelId="{54562DE5-D89C-49C9-B9B2-CC8076328C01}" type="presParOf" srcId="{86BCF677-5332-4A17-89A9-388E2AB9EE1A}" destId="{92566200-5FA3-4688-B824-AC3B7F218EA6}" srcOrd="9" destOrd="0" presId="urn:microsoft.com/office/officeart/2005/8/layout/orgChart1"/>
    <dgm:cxn modelId="{AE3950B0-15D1-49D4-8AC3-F3AB0ED8911F}" type="presParOf" srcId="{92566200-5FA3-4688-B824-AC3B7F218EA6}" destId="{BEA00E4B-EA65-43E7-B858-4FBC8DB1DDAC}" srcOrd="0" destOrd="0" presId="urn:microsoft.com/office/officeart/2005/8/layout/orgChart1"/>
    <dgm:cxn modelId="{D988D46B-3915-4D09-8B06-44300190561A}" type="presParOf" srcId="{BEA00E4B-EA65-43E7-B858-4FBC8DB1DDAC}" destId="{BCCFC7F3-E069-4B73-B143-1A70B0A9603F}" srcOrd="0" destOrd="0" presId="urn:microsoft.com/office/officeart/2005/8/layout/orgChart1"/>
    <dgm:cxn modelId="{067075AD-B716-411B-8C5F-F1B25747555C}" type="presParOf" srcId="{BEA00E4B-EA65-43E7-B858-4FBC8DB1DDAC}" destId="{E8620AB3-8154-45BC-B08E-BC3E42CDD39C}" srcOrd="1" destOrd="0" presId="urn:microsoft.com/office/officeart/2005/8/layout/orgChart1"/>
    <dgm:cxn modelId="{1A72D030-707F-43B3-8892-A6F9703DBC37}" type="presParOf" srcId="{92566200-5FA3-4688-B824-AC3B7F218EA6}" destId="{F2D292FE-34D8-4C55-BFF9-D595BBADCFEE}" srcOrd="1" destOrd="0" presId="urn:microsoft.com/office/officeart/2005/8/layout/orgChart1"/>
    <dgm:cxn modelId="{E0AFFFA0-3053-40C6-AD6E-A880D4DDD427}" type="presParOf" srcId="{92566200-5FA3-4688-B824-AC3B7F218EA6}" destId="{500F47E2-8BF0-4CFB-9B33-8B77E741F37E}" srcOrd="2" destOrd="0" presId="urn:microsoft.com/office/officeart/2005/8/layout/orgChart1"/>
    <dgm:cxn modelId="{94E31382-5405-49FC-A267-AC6BA3C6192A}" type="presParOf" srcId="{86BCF677-5332-4A17-89A9-388E2AB9EE1A}" destId="{516FC856-C74B-4F73-87EE-0629E405431B}" srcOrd="10" destOrd="0" presId="urn:microsoft.com/office/officeart/2005/8/layout/orgChart1"/>
    <dgm:cxn modelId="{97F9B4EC-7DD3-46F9-931B-56828FB94E08}" type="presParOf" srcId="{86BCF677-5332-4A17-89A9-388E2AB9EE1A}" destId="{594AB278-9D04-4B07-B094-CADCF3A697D0}" srcOrd="11" destOrd="0" presId="urn:microsoft.com/office/officeart/2005/8/layout/orgChart1"/>
    <dgm:cxn modelId="{AD025403-C509-4E23-B342-CBEE3E775C83}" type="presParOf" srcId="{594AB278-9D04-4B07-B094-CADCF3A697D0}" destId="{16599B3D-0B2E-40E0-8198-BA3948148902}" srcOrd="0" destOrd="0" presId="urn:microsoft.com/office/officeart/2005/8/layout/orgChart1"/>
    <dgm:cxn modelId="{A9B63C1B-0DDF-479B-A8BC-18B88463C1D0}" type="presParOf" srcId="{16599B3D-0B2E-40E0-8198-BA3948148902}" destId="{519083C6-D1E5-45E7-AF29-A67B2F27748C}" srcOrd="0" destOrd="0" presId="urn:microsoft.com/office/officeart/2005/8/layout/orgChart1"/>
    <dgm:cxn modelId="{9AA4882E-F051-4997-A176-BEDA0C332C96}" type="presParOf" srcId="{16599B3D-0B2E-40E0-8198-BA3948148902}" destId="{988C7257-1105-4146-8315-8B164A27112A}" srcOrd="1" destOrd="0" presId="urn:microsoft.com/office/officeart/2005/8/layout/orgChart1"/>
    <dgm:cxn modelId="{D692E338-276A-46F2-AE84-931BFCC26C57}" type="presParOf" srcId="{594AB278-9D04-4B07-B094-CADCF3A697D0}" destId="{E35449E3-94C4-4B1F-AF43-4CE770F2C8ED}" srcOrd="1" destOrd="0" presId="urn:microsoft.com/office/officeart/2005/8/layout/orgChart1"/>
    <dgm:cxn modelId="{8B8E290D-1FB5-4C24-831B-B4612519DCA6}" type="presParOf" srcId="{594AB278-9D04-4B07-B094-CADCF3A697D0}" destId="{955016FE-1F1A-41E4-AE2B-401909A588FA}" srcOrd="2" destOrd="0" presId="urn:microsoft.com/office/officeart/2005/8/layout/orgChart1"/>
    <dgm:cxn modelId="{9099EC26-DC93-41D7-AE9B-3CF411E12A24}" type="presParOf" srcId="{86BCF677-5332-4A17-89A9-388E2AB9EE1A}" destId="{D195D20A-B630-422A-899E-E50EDC8A0BE6}" srcOrd="12" destOrd="0" presId="urn:microsoft.com/office/officeart/2005/8/layout/orgChart1"/>
    <dgm:cxn modelId="{BB34A71A-BFB4-4975-8D93-95F9EF0B871E}" type="presParOf" srcId="{86BCF677-5332-4A17-89A9-388E2AB9EE1A}" destId="{C638C367-0470-4D39-9A36-0996988EDD15}" srcOrd="13" destOrd="0" presId="urn:microsoft.com/office/officeart/2005/8/layout/orgChart1"/>
    <dgm:cxn modelId="{D460C5DB-CFDB-4BA9-AB8C-266C675A6BD2}" type="presParOf" srcId="{C638C367-0470-4D39-9A36-0996988EDD15}" destId="{0098F44B-86A2-4D55-AD11-C6992DAB652D}" srcOrd="0" destOrd="0" presId="urn:microsoft.com/office/officeart/2005/8/layout/orgChart1"/>
    <dgm:cxn modelId="{9E866B21-31EC-4B61-91D9-0BF118C9133B}" type="presParOf" srcId="{0098F44B-86A2-4D55-AD11-C6992DAB652D}" destId="{27E6CC28-A893-477E-A7E5-EF7D9A49BE42}" srcOrd="0" destOrd="0" presId="urn:microsoft.com/office/officeart/2005/8/layout/orgChart1"/>
    <dgm:cxn modelId="{9BBECD59-2F43-46EB-87A6-013B9F86ACDD}" type="presParOf" srcId="{0098F44B-86A2-4D55-AD11-C6992DAB652D}" destId="{71F77543-85F3-4615-B92B-323392FD2528}" srcOrd="1" destOrd="0" presId="urn:microsoft.com/office/officeart/2005/8/layout/orgChart1"/>
    <dgm:cxn modelId="{0A6730CD-91EE-4CCC-8AD5-A53607CC46C9}" type="presParOf" srcId="{C638C367-0470-4D39-9A36-0996988EDD15}" destId="{103B8FB2-14DE-4712-9E5E-73FC541A9F59}" srcOrd="1" destOrd="0" presId="urn:microsoft.com/office/officeart/2005/8/layout/orgChart1"/>
    <dgm:cxn modelId="{D0497A50-BBAC-42F7-AB28-F70E45176DE7}" type="presParOf" srcId="{C638C367-0470-4D39-9A36-0996988EDD15}" destId="{A43E4462-F48F-4FF7-9718-E6E970BA8D93}" srcOrd="2" destOrd="0" presId="urn:microsoft.com/office/officeart/2005/8/layout/orgChart1"/>
    <dgm:cxn modelId="{093B046B-CD6E-4857-825D-B3B905228906}" type="presParOf" srcId="{9BF42123-CDBF-4CDF-B9D6-3A5BD4A35833}" destId="{C1194335-EBC3-4FA8-96F1-6B6A65C1B421}" srcOrd="2" destOrd="0" presId="urn:microsoft.com/office/officeart/2005/8/layout/orgChart1"/>
    <dgm:cxn modelId="{2CF62A8E-3C87-4D0E-9B7F-BFA50270E14E}" type="presParOf" srcId="{499AC962-8845-4F23-86D1-965C09800D4E}" destId="{6493A24C-1155-409F-BDD6-4F0E91B0F17A}" srcOrd="2" destOrd="0" presId="urn:microsoft.com/office/officeart/2005/8/layout/orgChart1"/>
    <dgm:cxn modelId="{7CE2BA01-7B7C-44B5-84C1-7AE632BB3CEA}" type="presParOf" srcId="{499AC962-8845-4F23-86D1-965C09800D4E}" destId="{90D9005F-C559-4610-B1BC-0EA5E665636A}" srcOrd="3" destOrd="0" presId="urn:microsoft.com/office/officeart/2005/8/layout/orgChart1"/>
    <dgm:cxn modelId="{D9FC9B0E-447C-4254-BCC9-E1088F5AC84D}" type="presParOf" srcId="{90D9005F-C559-4610-B1BC-0EA5E665636A}" destId="{4025CDD3-219E-403C-B2C7-25A0B2139ED1}" srcOrd="0" destOrd="0" presId="urn:microsoft.com/office/officeart/2005/8/layout/orgChart1"/>
    <dgm:cxn modelId="{CC1E8A8D-8A7E-4B2B-B86B-8BA3755FC46F}" type="presParOf" srcId="{4025CDD3-219E-403C-B2C7-25A0B2139ED1}" destId="{FACA99F6-89DF-471D-9520-0F20CE1EC054}" srcOrd="0" destOrd="0" presId="urn:microsoft.com/office/officeart/2005/8/layout/orgChart1"/>
    <dgm:cxn modelId="{46A17EC5-D6A1-4428-B759-1633BA704DD3}" type="presParOf" srcId="{4025CDD3-219E-403C-B2C7-25A0B2139ED1}" destId="{CB2A8F8C-9164-4119-BB1A-2B4AB7971210}" srcOrd="1" destOrd="0" presId="urn:microsoft.com/office/officeart/2005/8/layout/orgChart1"/>
    <dgm:cxn modelId="{DCF534C8-3CB2-4A2E-A3F6-9FD37372D511}" type="presParOf" srcId="{90D9005F-C559-4610-B1BC-0EA5E665636A}" destId="{5959C5A4-40E6-4A2E-9F5E-F26518C2DEEA}" srcOrd="1" destOrd="0" presId="urn:microsoft.com/office/officeart/2005/8/layout/orgChart1"/>
    <dgm:cxn modelId="{44CC710F-D59D-4235-B7CF-C1B0F0AACE9C}" type="presParOf" srcId="{5959C5A4-40E6-4A2E-9F5E-F26518C2DEEA}" destId="{33F6E5C4-ECF8-4420-AE19-5EC88D4B8226}" srcOrd="0" destOrd="0" presId="urn:microsoft.com/office/officeart/2005/8/layout/orgChart1"/>
    <dgm:cxn modelId="{8265F124-12D2-42B2-95FA-5C3A6EF5EAC0}" type="presParOf" srcId="{5959C5A4-40E6-4A2E-9F5E-F26518C2DEEA}" destId="{9CC1C66B-A610-457D-B1F3-1D9980E82904}" srcOrd="1" destOrd="0" presId="urn:microsoft.com/office/officeart/2005/8/layout/orgChart1"/>
    <dgm:cxn modelId="{DC78484B-F84F-4BA9-8F70-FEC704B57FBB}" type="presParOf" srcId="{9CC1C66B-A610-457D-B1F3-1D9980E82904}" destId="{BEA3DEB1-79C3-45A9-9ECF-7940E1DF417D}" srcOrd="0" destOrd="0" presId="urn:microsoft.com/office/officeart/2005/8/layout/orgChart1"/>
    <dgm:cxn modelId="{A749E6A3-1FF2-4646-806B-5267223407FA}" type="presParOf" srcId="{BEA3DEB1-79C3-45A9-9ECF-7940E1DF417D}" destId="{842FC0D3-AF38-44E7-A2F4-4ABFA8BF005B}" srcOrd="0" destOrd="0" presId="urn:microsoft.com/office/officeart/2005/8/layout/orgChart1"/>
    <dgm:cxn modelId="{9921AE07-4EFA-485A-AE5A-682CA3CBC925}" type="presParOf" srcId="{BEA3DEB1-79C3-45A9-9ECF-7940E1DF417D}" destId="{1191E728-4C4E-4886-85D8-94D6C1F84321}" srcOrd="1" destOrd="0" presId="urn:microsoft.com/office/officeart/2005/8/layout/orgChart1"/>
    <dgm:cxn modelId="{7D4A5713-F26F-43E0-A79D-F5A4983EB502}" type="presParOf" srcId="{9CC1C66B-A610-457D-B1F3-1D9980E82904}" destId="{E61231A1-13FB-45F8-937F-811438A73103}" srcOrd="1" destOrd="0" presId="urn:microsoft.com/office/officeart/2005/8/layout/orgChart1"/>
    <dgm:cxn modelId="{4C67E784-E569-4FF6-9227-ED50FA3C1783}" type="presParOf" srcId="{E61231A1-13FB-45F8-937F-811438A73103}" destId="{B02DA8BF-06BD-42F4-8220-3F04FBA1BFEC}" srcOrd="0" destOrd="0" presId="urn:microsoft.com/office/officeart/2005/8/layout/orgChart1"/>
    <dgm:cxn modelId="{4E18DA4D-23CD-4914-863A-60755E3C260F}" type="presParOf" srcId="{E61231A1-13FB-45F8-937F-811438A73103}" destId="{CD6A0A4E-4B6A-4D63-A131-96ACE10D780E}" srcOrd="1" destOrd="0" presId="urn:microsoft.com/office/officeart/2005/8/layout/orgChart1"/>
    <dgm:cxn modelId="{9224E676-51C4-43EC-8291-A34404DCD713}" type="presParOf" srcId="{CD6A0A4E-4B6A-4D63-A131-96ACE10D780E}" destId="{C0179A58-42CB-482C-93EE-1522C8819A14}" srcOrd="0" destOrd="0" presId="urn:microsoft.com/office/officeart/2005/8/layout/orgChart1"/>
    <dgm:cxn modelId="{DA047D39-9421-411F-94F8-10598FA6D5B2}" type="presParOf" srcId="{C0179A58-42CB-482C-93EE-1522C8819A14}" destId="{3FB4DECB-4B0E-4BFE-A74F-4D98D04FD961}" srcOrd="0" destOrd="0" presId="urn:microsoft.com/office/officeart/2005/8/layout/orgChart1"/>
    <dgm:cxn modelId="{2DC23271-E754-46AB-B95F-73F48D97D4AD}" type="presParOf" srcId="{C0179A58-42CB-482C-93EE-1522C8819A14}" destId="{9DBE2A7F-7335-443F-A2E2-85187DD5EA9D}" srcOrd="1" destOrd="0" presId="urn:microsoft.com/office/officeart/2005/8/layout/orgChart1"/>
    <dgm:cxn modelId="{DE012BF2-C7EC-49C1-9B70-351A262FF5FF}" type="presParOf" srcId="{CD6A0A4E-4B6A-4D63-A131-96ACE10D780E}" destId="{FB380FDA-903B-49D1-89F7-17D0D445BCD2}" srcOrd="1" destOrd="0" presId="urn:microsoft.com/office/officeart/2005/8/layout/orgChart1"/>
    <dgm:cxn modelId="{19EE586E-F3A8-47E4-85CC-BB1D92C8C94F}" type="presParOf" srcId="{FB380FDA-903B-49D1-89F7-17D0D445BCD2}" destId="{60A568B4-63B5-41BE-82B0-82DCBC0D0941}" srcOrd="0" destOrd="0" presId="urn:microsoft.com/office/officeart/2005/8/layout/orgChart1"/>
    <dgm:cxn modelId="{1EC2FF26-F03F-4D5F-9A95-20EEB6006129}" type="presParOf" srcId="{FB380FDA-903B-49D1-89F7-17D0D445BCD2}" destId="{0522A9E6-E60D-460A-9E0D-8410A3C87CEA}" srcOrd="1" destOrd="0" presId="urn:microsoft.com/office/officeart/2005/8/layout/orgChart1"/>
    <dgm:cxn modelId="{13A029D0-25DE-46A1-A816-BA35FB3BA59D}" type="presParOf" srcId="{0522A9E6-E60D-460A-9E0D-8410A3C87CEA}" destId="{44FBF35C-37EC-49A1-9754-8DB24DABC313}" srcOrd="0" destOrd="0" presId="urn:microsoft.com/office/officeart/2005/8/layout/orgChart1"/>
    <dgm:cxn modelId="{B3A82627-9494-405A-8207-BA9E7BAC63E1}" type="presParOf" srcId="{44FBF35C-37EC-49A1-9754-8DB24DABC313}" destId="{05F6763A-D0FC-473A-9BDA-6E1DB95E6694}" srcOrd="0" destOrd="0" presId="urn:microsoft.com/office/officeart/2005/8/layout/orgChart1"/>
    <dgm:cxn modelId="{A5E03395-21AD-42D0-AC0E-34ABD99320AA}" type="presParOf" srcId="{44FBF35C-37EC-49A1-9754-8DB24DABC313}" destId="{A953ECCA-3078-4DF4-A4F6-7A799C773C35}" srcOrd="1" destOrd="0" presId="urn:microsoft.com/office/officeart/2005/8/layout/orgChart1"/>
    <dgm:cxn modelId="{30C2CB69-79A4-4CED-9FD8-71086A1A9A26}" type="presParOf" srcId="{0522A9E6-E60D-460A-9E0D-8410A3C87CEA}" destId="{3B82D9B9-BFF9-4604-A7D2-62E64A15DC84}" srcOrd="1" destOrd="0" presId="urn:microsoft.com/office/officeart/2005/8/layout/orgChart1"/>
    <dgm:cxn modelId="{19B1BF47-41AA-4C54-8DD8-E67BA80FE711}" type="presParOf" srcId="{3B82D9B9-BFF9-4604-A7D2-62E64A15DC84}" destId="{5552857C-78E0-41B6-B768-60C7D263AAB8}" srcOrd="0" destOrd="0" presId="urn:microsoft.com/office/officeart/2005/8/layout/orgChart1"/>
    <dgm:cxn modelId="{233B0B3D-6E88-4C67-907F-4AA4F7C97BCB}" type="presParOf" srcId="{3B82D9B9-BFF9-4604-A7D2-62E64A15DC84}" destId="{2BA3842D-7B8B-4D43-8C9A-7672C2A9F11D}" srcOrd="1" destOrd="0" presId="urn:microsoft.com/office/officeart/2005/8/layout/orgChart1"/>
    <dgm:cxn modelId="{C6710DEB-DA6E-4119-8DE4-705B68BB5A69}" type="presParOf" srcId="{2BA3842D-7B8B-4D43-8C9A-7672C2A9F11D}" destId="{E5B0637E-D702-4FE0-8990-ABC968981E4D}" srcOrd="0" destOrd="0" presId="urn:microsoft.com/office/officeart/2005/8/layout/orgChart1"/>
    <dgm:cxn modelId="{8142D104-6566-4706-81DF-370BDC71A356}" type="presParOf" srcId="{E5B0637E-D702-4FE0-8990-ABC968981E4D}" destId="{46C65785-670C-44FD-B517-52DB98ABCECF}" srcOrd="0" destOrd="0" presId="urn:microsoft.com/office/officeart/2005/8/layout/orgChart1"/>
    <dgm:cxn modelId="{744037A8-D28A-4C2B-85DF-68BB18CEF0F6}" type="presParOf" srcId="{E5B0637E-D702-4FE0-8990-ABC968981E4D}" destId="{003D3A8B-6BCE-41F1-99FA-7EBF5C9DC060}" srcOrd="1" destOrd="0" presId="urn:microsoft.com/office/officeart/2005/8/layout/orgChart1"/>
    <dgm:cxn modelId="{C5251C0B-6E66-45A9-B22C-F831D1B59243}" type="presParOf" srcId="{2BA3842D-7B8B-4D43-8C9A-7672C2A9F11D}" destId="{8ABA2CD5-E2FC-4781-AA8C-1F33BA081415}" srcOrd="1" destOrd="0" presId="urn:microsoft.com/office/officeart/2005/8/layout/orgChart1"/>
    <dgm:cxn modelId="{F6682B2E-1199-4577-89AD-052131380EED}" type="presParOf" srcId="{8ABA2CD5-E2FC-4781-AA8C-1F33BA081415}" destId="{2CBBE6C1-BD5D-4821-93D9-3C761D1319F8}" srcOrd="0" destOrd="0" presId="urn:microsoft.com/office/officeart/2005/8/layout/orgChart1"/>
    <dgm:cxn modelId="{D4645FA1-B38F-4090-83AA-79FC01295723}" type="presParOf" srcId="{8ABA2CD5-E2FC-4781-AA8C-1F33BA081415}" destId="{7FFF06A7-2D73-4C77-884D-AF6BD7551E30}" srcOrd="1" destOrd="0" presId="urn:microsoft.com/office/officeart/2005/8/layout/orgChart1"/>
    <dgm:cxn modelId="{05B41C23-10DB-4F49-830D-207DF99581AE}" type="presParOf" srcId="{7FFF06A7-2D73-4C77-884D-AF6BD7551E30}" destId="{6827FB53-D7FF-4B0C-9EFB-688E87F6BD3B}" srcOrd="0" destOrd="0" presId="urn:microsoft.com/office/officeart/2005/8/layout/orgChart1"/>
    <dgm:cxn modelId="{434D6A9B-29AA-4863-9534-456B6BB5B477}" type="presParOf" srcId="{6827FB53-D7FF-4B0C-9EFB-688E87F6BD3B}" destId="{F9540422-3110-40CF-AB4B-3A8ECA56D41A}" srcOrd="0" destOrd="0" presId="urn:microsoft.com/office/officeart/2005/8/layout/orgChart1"/>
    <dgm:cxn modelId="{FD0D1629-E703-4D6E-AF1C-FEEE4AD01A07}" type="presParOf" srcId="{6827FB53-D7FF-4B0C-9EFB-688E87F6BD3B}" destId="{7F6621E8-1C61-4C26-AF14-B97D297ECFEB}" srcOrd="1" destOrd="0" presId="urn:microsoft.com/office/officeart/2005/8/layout/orgChart1"/>
    <dgm:cxn modelId="{9D09278A-513F-4CCF-B241-2AA3C2B92954}" type="presParOf" srcId="{7FFF06A7-2D73-4C77-884D-AF6BD7551E30}" destId="{595941F9-0C93-44EB-B537-8C0A71CCDFC9}" srcOrd="1" destOrd="0" presId="urn:microsoft.com/office/officeart/2005/8/layout/orgChart1"/>
    <dgm:cxn modelId="{0733F920-7FA7-458C-B81F-FBD8F91CB361}" type="presParOf" srcId="{595941F9-0C93-44EB-B537-8C0A71CCDFC9}" destId="{64C3ED81-8DF3-4BED-8B9E-3A8192A6B631}" srcOrd="0" destOrd="0" presId="urn:microsoft.com/office/officeart/2005/8/layout/orgChart1"/>
    <dgm:cxn modelId="{0967E3F0-FBED-4578-8120-9CE334241301}" type="presParOf" srcId="{595941F9-0C93-44EB-B537-8C0A71CCDFC9}" destId="{C41BB44A-F94E-47A0-A6DD-6D620E8F5428}" srcOrd="1" destOrd="0" presId="urn:microsoft.com/office/officeart/2005/8/layout/orgChart1"/>
    <dgm:cxn modelId="{8A0DA6E9-1F9F-4E33-9ECB-A6FF8F0AFD3B}" type="presParOf" srcId="{C41BB44A-F94E-47A0-A6DD-6D620E8F5428}" destId="{2277D364-049C-41C4-9BF9-9C874416CC44}" srcOrd="0" destOrd="0" presId="urn:microsoft.com/office/officeart/2005/8/layout/orgChart1"/>
    <dgm:cxn modelId="{C7DEFD4C-699E-4B7E-80BD-4DF50E0E8B98}" type="presParOf" srcId="{2277D364-049C-41C4-9BF9-9C874416CC44}" destId="{FDF7D082-C9CB-4926-9FF4-A07D452339DB}" srcOrd="0" destOrd="0" presId="urn:microsoft.com/office/officeart/2005/8/layout/orgChart1"/>
    <dgm:cxn modelId="{A9C7D9E5-2FC9-4F07-8089-77E69320DC9D}" type="presParOf" srcId="{2277D364-049C-41C4-9BF9-9C874416CC44}" destId="{C041DB85-2DE2-434F-8295-546D9A3BEFA7}" srcOrd="1" destOrd="0" presId="urn:microsoft.com/office/officeart/2005/8/layout/orgChart1"/>
    <dgm:cxn modelId="{DABD81CA-B655-4927-AE10-A65F451F56BC}" type="presParOf" srcId="{C41BB44A-F94E-47A0-A6DD-6D620E8F5428}" destId="{455674AF-CFE0-4305-9210-E69C674A18AF}" srcOrd="1" destOrd="0" presId="urn:microsoft.com/office/officeart/2005/8/layout/orgChart1"/>
    <dgm:cxn modelId="{03205D99-81E8-4ADA-ACB8-FB3B94427192}" type="presParOf" srcId="{C41BB44A-F94E-47A0-A6DD-6D620E8F5428}" destId="{E3836525-17AB-46F9-A435-93679DEA46E1}" srcOrd="2" destOrd="0" presId="urn:microsoft.com/office/officeart/2005/8/layout/orgChart1"/>
    <dgm:cxn modelId="{9FA0D208-3A44-4996-AF3D-68681F648D25}" type="presParOf" srcId="{7FFF06A7-2D73-4C77-884D-AF6BD7551E30}" destId="{830167B2-E5E9-476C-A1C6-75DE601A40AD}" srcOrd="2" destOrd="0" presId="urn:microsoft.com/office/officeart/2005/8/layout/orgChart1"/>
    <dgm:cxn modelId="{CDE4F0AB-5B60-457E-BB12-676F4BA66768}" type="presParOf" srcId="{2BA3842D-7B8B-4D43-8C9A-7672C2A9F11D}" destId="{4976EF44-3548-4405-94EB-F09BF23B5509}" srcOrd="2" destOrd="0" presId="urn:microsoft.com/office/officeart/2005/8/layout/orgChart1"/>
    <dgm:cxn modelId="{40404CED-166D-452B-A105-8C25A51E90C6}" type="presParOf" srcId="{0522A9E6-E60D-460A-9E0D-8410A3C87CEA}" destId="{F8A21255-E118-48F8-BC33-9D655B904B62}" srcOrd="2" destOrd="0" presId="urn:microsoft.com/office/officeart/2005/8/layout/orgChart1"/>
    <dgm:cxn modelId="{D9E7235B-97CE-40D2-A7AA-0327F3256DE8}" type="presParOf" srcId="{CD6A0A4E-4B6A-4D63-A131-96ACE10D780E}" destId="{B15639FB-5536-41A5-A634-F1242A2E6530}" srcOrd="2" destOrd="0" presId="urn:microsoft.com/office/officeart/2005/8/layout/orgChart1"/>
    <dgm:cxn modelId="{4240EA12-044D-4FF5-ABEA-646712FACD19}" type="presParOf" srcId="{9CC1C66B-A610-457D-B1F3-1D9980E82904}" destId="{E70CB011-6B75-4920-A4C3-F68E41D74532}" srcOrd="2" destOrd="0" presId="urn:microsoft.com/office/officeart/2005/8/layout/orgChart1"/>
    <dgm:cxn modelId="{FF603160-D256-414D-812F-E2E17D4241AB}" type="presParOf" srcId="{90D9005F-C559-4610-B1BC-0EA5E665636A}" destId="{8E0E4223-EFA9-43F3-B93E-A886EFF86470}" srcOrd="2" destOrd="0" presId="urn:microsoft.com/office/officeart/2005/8/layout/orgChart1"/>
    <dgm:cxn modelId="{BB722D25-2C86-46A0-8D41-DF319921BB31}" type="presParOf" srcId="{499AC962-8845-4F23-86D1-965C09800D4E}" destId="{8DB7F43B-B60D-464F-8524-49A0422F2BF6}" srcOrd="4" destOrd="0" presId="urn:microsoft.com/office/officeart/2005/8/layout/orgChart1"/>
    <dgm:cxn modelId="{BCE40925-94E6-4B21-92C6-2FECD8E4FF63}" type="presParOf" srcId="{499AC962-8845-4F23-86D1-965C09800D4E}" destId="{DCE94AE9-ADFE-41DA-957B-C01DBB5681D1}" srcOrd="5" destOrd="0" presId="urn:microsoft.com/office/officeart/2005/8/layout/orgChart1"/>
    <dgm:cxn modelId="{285AA0DA-A125-4EF7-AEB5-714CD4FDC471}" type="presParOf" srcId="{DCE94AE9-ADFE-41DA-957B-C01DBB5681D1}" destId="{8916852D-ED7D-41E1-B42F-3377BB2990E5}" srcOrd="0" destOrd="0" presId="urn:microsoft.com/office/officeart/2005/8/layout/orgChart1"/>
    <dgm:cxn modelId="{90583299-75ED-48D8-8772-8230A628C62C}" type="presParOf" srcId="{8916852D-ED7D-41E1-B42F-3377BB2990E5}" destId="{A48E0834-E9D0-48A6-8FA2-56D8DDC61055}" srcOrd="0" destOrd="0" presId="urn:microsoft.com/office/officeart/2005/8/layout/orgChart1"/>
    <dgm:cxn modelId="{A73809C9-FF12-4052-9275-9E069EE320BB}" type="presParOf" srcId="{8916852D-ED7D-41E1-B42F-3377BB2990E5}" destId="{8A2300C3-9489-444B-A752-7267A23B2020}" srcOrd="1" destOrd="0" presId="urn:microsoft.com/office/officeart/2005/8/layout/orgChart1"/>
    <dgm:cxn modelId="{E496F066-E562-40ED-B9F2-C1B53EF7D99E}" type="presParOf" srcId="{DCE94AE9-ADFE-41DA-957B-C01DBB5681D1}" destId="{8720ED5E-740B-4B6B-94B9-30480D6A5581}" srcOrd="1" destOrd="0" presId="urn:microsoft.com/office/officeart/2005/8/layout/orgChart1"/>
    <dgm:cxn modelId="{D439A5EE-66BD-4881-A689-8CB3CE54AB13}" type="presParOf" srcId="{8720ED5E-740B-4B6B-94B9-30480D6A5581}" destId="{0BE06CFE-AB16-495B-A5F4-2E0841860762}" srcOrd="0" destOrd="0" presId="urn:microsoft.com/office/officeart/2005/8/layout/orgChart1"/>
    <dgm:cxn modelId="{4C264731-DCEE-436B-AB3C-3440BA69E124}" type="presParOf" srcId="{8720ED5E-740B-4B6B-94B9-30480D6A5581}" destId="{A62F6A70-EDCA-4587-9FD0-FA34AF35DEF3}" srcOrd="1" destOrd="0" presId="urn:microsoft.com/office/officeart/2005/8/layout/orgChart1"/>
    <dgm:cxn modelId="{E3C7A65E-09B9-4A91-96F8-25D1CAE797AB}" type="presParOf" srcId="{A62F6A70-EDCA-4587-9FD0-FA34AF35DEF3}" destId="{0AB08C93-E515-4215-B5D6-ACD6EC478C28}" srcOrd="0" destOrd="0" presId="urn:microsoft.com/office/officeart/2005/8/layout/orgChart1"/>
    <dgm:cxn modelId="{CD460BC2-F063-4540-B223-1ADBC0E161F6}" type="presParOf" srcId="{0AB08C93-E515-4215-B5D6-ACD6EC478C28}" destId="{40FCF840-B26C-4FA9-81E0-ECE7000D78FC}" srcOrd="0" destOrd="0" presId="urn:microsoft.com/office/officeart/2005/8/layout/orgChart1"/>
    <dgm:cxn modelId="{F3AF75A1-AB1F-45DF-A058-B718C8C836D7}" type="presParOf" srcId="{0AB08C93-E515-4215-B5D6-ACD6EC478C28}" destId="{15022F89-99BA-4216-B565-B99EADD8706A}" srcOrd="1" destOrd="0" presId="urn:microsoft.com/office/officeart/2005/8/layout/orgChart1"/>
    <dgm:cxn modelId="{BA4C61F2-3E2A-4E2B-9D84-3DBC5AD1CD62}" type="presParOf" srcId="{A62F6A70-EDCA-4587-9FD0-FA34AF35DEF3}" destId="{C11BE647-D02D-450E-9FC2-5B95EA8D3D2A}" srcOrd="1" destOrd="0" presId="urn:microsoft.com/office/officeart/2005/8/layout/orgChart1"/>
    <dgm:cxn modelId="{AE713ECB-91F9-4C5D-B885-6A5D1EA622F5}" type="presParOf" srcId="{A62F6A70-EDCA-4587-9FD0-FA34AF35DEF3}" destId="{D725DDAE-3ACB-4022-99E1-A88956A15157}" srcOrd="2" destOrd="0" presId="urn:microsoft.com/office/officeart/2005/8/layout/orgChart1"/>
    <dgm:cxn modelId="{67A56718-A89F-4A77-A608-4CC05EE96361}" type="presParOf" srcId="{8720ED5E-740B-4B6B-94B9-30480D6A5581}" destId="{DCC8CD5F-6E09-4CB5-821B-2B200D3D6B2A}" srcOrd="2" destOrd="0" presId="urn:microsoft.com/office/officeart/2005/8/layout/orgChart1"/>
    <dgm:cxn modelId="{5681E284-68C9-4F14-B6A3-CF45BEF02BC6}" type="presParOf" srcId="{8720ED5E-740B-4B6B-94B9-30480D6A5581}" destId="{7AB79286-4F83-4C15-90D2-B5AC4F4F7FDF}" srcOrd="3" destOrd="0" presId="urn:microsoft.com/office/officeart/2005/8/layout/orgChart1"/>
    <dgm:cxn modelId="{F21B5750-A846-43B3-ABF1-876D802BF189}" type="presParOf" srcId="{7AB79286-4F83-4C15-90D2-B5AC4F4F7FDF}" destId="{AC321C32-95ED-4050-8941-8B01389156B2}" srcOrd="0" destOrd="0" presId="urn:microsoft.com/office/officeart/2005/8/layout/orgChart1"/>
    <dgm:cxn modelId="{B3C2CF47-F225-4BE2-89A8-B99BDFDE4D56}" type="presParOf" srcId="{AC321C32-95ED-4050-8941-8B01389156B2}" destId="{AB32C2B2-201A-4629-8F7E-AC71B3A1AE4A}" srcOrd="0" destOrd="0" presId="urn:microsoft.com/office/officeart/2005/8/layout/orgChart1"/>
    <dgm:cxn modelId="{F7094C9D-2C81-4799-9251-8CB7127C9B84}" type="presParOf" srcId="{AC321C32-95ED-4050-8941-8B01389156B2}" destId="{CAC0F3F8-3BFC-4A4E-8B6F-1D099BE3D232}" srcOrd="1" destOrd="0" presId="urn:microsoft.com/office/officeart/2005/8/layout/orgChart1"/>
    <dgm:cxn modelId="{FAE2D60F-0FC7-4912-8E87-ADDC9AFBD64F}" type="presParOf" srcId="{7AB79286-4F83-4C15-90D2-B5AC4F4F7FDF}" destId="{560F437E-68D6-436D-A974-2B6BFEEB5F1F}" srcOrd="1" destOrd="0" presId="urn:microsoft.com/office/officeart/2005/8/layout/orgChart1"/>
    <dgm:cxn modelId="{83CF236A-A90D-4332-89C2-9450F515A095}" type="presParOf" srcId="{7AB79286-4F83-4C15-90D2-B5AC4F4F7FDF}" destId="{41C9BF93-BCB4-4B99-B71F-F93F4F3E8117}" srcOrd="2" destOrd="0" presId="urn:microsoft.com/office/officeart/2005/8/layout/orgChart1"/>
    <dgm:cxn modelId="{6521B3F6-DF21-45FA-BD69-E09FDD9E45AB}" type="presParOf" srcId="{8720ED5E-740B-4B6B-94B9-30480D6A5581}" destId="{CE4CC97C-3F7B-48C5-8FAF-99D431A4A0B6}" srcOrd="4" destOrd="0" presId="urn:microsoft.com/office/officeart/2005/8/layout/orgChart1"/>
    <dgm:cxn modelId="{FC96DC88-11D1-4DDE-9D4F-6CB7794AD887}" type="presParOf" srcId="{8720ED5E-740B-4B6B-94B9-30480D6A5581}" destId="{DDE5164D-9F62-4B17-B323-A9DE05C6F301}" srcOrd="5" destOrd="0" presId="urn:microsoft.com/office/officeart/2005/8/layout/orgChart1"/>
    <dgm:cxn modelId="{15BAEC72-CFE8-4F1E-9315-92E337F02281}" type="presParOf" srcId="{DDE5164D-9F62-4B17-B323-A9DE05C6F301}" destId="{CBB642AB-7D8D-47E3-A8B9-EA7A7D6F6445}" srcOrd="0" destOrd="0" presId="urn:microsoft.com/office/officeart/2005/8/layout/orgChart1"/>
    <dgm:cxn modelId="{90D0D92D-E595-4395-B857-32202B40D553}" type="presParOf" srcId="{CBB642AB-7D8D-47E3-A8B9-EA7A7D6F6445}" destId="{770113E1-8F32-401E-B9EE-648D5906A720}" srcOrd="0" destOrd="0" presId="urn:microsoft.com/office/officeart/2005/8/layout/orgChart1"/>
    <dgm:cxn modelId="{6F8B9DC6-EEEA-4CD1-8D07-BFC75E607D07}" type="presParOf" srcId="{CBB642AB-7D8D-47E3-A8B9-EA7A7D6F6445}" destId="{5A7FC580-0B07-450B-81F7-C96EAAACB70F}" srcOrd="1" destOrd="0" presId="urn:microsoft.com/office/officeart/2005/8/layout/orgChart1"/>
    <dgm:cxn modelId="{470E03E7-FF6A-49DE-BB35-29B82198BBBF}" type="presParOf" srcId="{DDE5164D-9F62-4B17-B323-A9DE05C6F301}" destId="{86F7E567-979E-48BF-B1FB-3729A645D460}" srcOrd="1" destOrd="0" presId="urn:microsoft.com/office/officeart/2005/8/layout/orgChart1"/>
    <dgm:cxn modelId="{27AFB9F7-7367-414A-B11B-6E1D9BFB8A9C}" type="presParOf" srcId="{DDE5164D-9F62-4B17-B323-A9DE05C6F301}" destId="{312A33CC-8FDF-4F65-AE6A-A8F4D87D5525}" srcOrd="2" destOrd="0" presId="urn:microsoft.com/office/officeart/2005/8/layout/orgChart1"/>
    <dgm:cxn modelId="{0FFF1015-30D1-46C5-A031-72994BB25802}" type="presParOf" srcId="{8720ED5E-740B-4B6B-94B9-30480D6A5581}" destId="{9FBD4581-DB93-453E-A088-360204E5BC83}" srcOrd="6" destOrd="0" presId="urn:microsoft.com/office/officeart/2005/8/layout/orgChart1"/>
    <dgm:cxn modelId="{431BBEAF-429B-4B93-A164-641345F19310}" type="presParOf" srcId="{8720ED5E-740B-4B6B-94B9-30480D6A5581}" destId="{602374A7-B78C-4313-A1F0-B582C39B5972}" srcOrd="7" destOrd="0" presId="urn:microsoft.com/office/officeart/2005/8/layout/orgChart1"/>
    <dgm:cxn modelId="{DCDC8D87-01C7-4F3B-AB27-FEC2F4B9FA7D}" type="presParOf" srcId="{602374A7-B78C-4313-A1F0-B582C39B5972}" destId="{ABC7BE8A-F911-4B37-A900-2AA3C69D4037}" srcOrd="0" destOrd="0" presId="urn:microsoft.com/office/officeart/2005/8/layout/orgChart1"/>
    <dgm:cxn modelId="{A1BC23B0-62A5-4BB3-BD80-A5175C005C64}" type="presParOf" srcId="{ABC7BE8A-F911-4B37-A900-2AA3C69D4037}" destId="{DFE08F56-C089-4600-8631-34357EF0A033}" srcOrd="0" destOrd="0" presId="urn:microsoft.com/office/officeart/2005/8/layout/orgChart1"/>
    <dgm:cxn modelId="{CBBCCC8E-5EED-4E25-B76A-F75ADB0E1562}" type="presParOf" srcId="{ABC7BE8A-F911-4B37-A900-2AA3C69D4037}" destId="{14423413-2196-4783-A6FF-24E8DDE4FC46}" srcOrd="1" destOrd="0" presId="urn:microsoft.com/office/officeart/2005/8/layout/orgChart1"/>
    <dgm:cxn modelId="{800BEB12-0E41-4A1F-A2DD-9079C3AB90A2}" type="presParOf" srcId="{602374A7-B78C-4313-A1F0-B582C39B5972}" destId="{6A38616E-BA34-416F-87E4-9D0C5B3248CD}" srcOrd="1" destOrd="0" presId="urn:microsoft.com/office/officeart/2005/8/layout/orgChart1"/>
    <dgm:cxn modelId="{5F1646E4-6588-4004-9B30-93FFF16D41FF}" type="presParOf" srcId="{602374A7-B78C-4313-A1F0-B582C39B5972}" destId="{E82C0937-1316-4765-A4F2-C93576CC9E05}" srcOrd="2" destOrd="0" presId="urn:microsoft.com/office/officeart/2005/8/layout/orgChart1"/>
    <dgm:cxn modelId="{93DFD0DF-F971-4C0C-8820-2DDB2462AA5A}" type="presParOf" srcId="{8720ED5E-740B-4B6B-94B9-30480D6A5581}" destId="{5A24A99B-4906-40E6-AE01-AFC42956BFFA}" srcOrd="8" destOrd="0" presId="urn:microsoft.com/office/officeart/2005/8/layout/orgChart1"/>
    <dgm:cxn modelId="{8019D9D3-B13C-4242-B1E6-F87B919293C8}" type="presParOf" srcId="{8720ED5E-740B-4B6B-94B9-30480D6A5581}" destId="{1E182574-A6EB-49AD-8A76-940E99D4770C}" srcOrd="9" destOrd="0" presId="urn:microsoft.com/office/officeart/2005/8/layout/orgChart1"/>
    <dgm:cxn modelId="{ECA05623-AFE4-40C6-A3FA-F0E17C7D1D8E}" type="presParOf" srcId="{1E182574-A6EB-49AD-8A76-940E99D4770C}" destId="{2A9F33BC-FAA4-40D3-A494-6A60AEAFB2C7}" srcOrd="0" destOrd="0" presId="urn:microsoft.com/office/officeart/2005/8/layout/orgChart1"/>
    <dgm:cxn modelId="{DEA411F3-B33E-49F4-9BFD-48D1963B2C11}" type="presParOf" srcId="{2A9F33BC-FAA4-40D3-A494-6A60AEAFB2C7}" destId="{14276474-4985-4257-BDF5-D73DC577BE04}" srcOrd="0" destOrd="0" presId="urn:microsoft.com/office/officeart/2005/8/layout/orgChart1"/>
    <dgm:cxn modelId="{C122E4BF-86A0-43F8-996B-2CB249C0B530}" type="presParOf" srcId="{2A9F33BC-FAA4-40D3-A494-6A60AEAFB2C7}" destId="{0329E2F8-53E6-43FD-82BB-C65CD8B272DA}" srcOrd="1" destOrd="0" presId="urn:microsoft.com/office/officeart/2005/8/layout/orgChart1"/>
    <dgm:cxn modelId="{617EC70A-1595-4F5C-84B8-8DF4561EA70B}" type="presParOf" srcId="{1E182574-A6EB-49AD-8A76-940E99D4770C}" destId="{9EFA72D2-CC77-4BAE-A58B-19B3A282F62E}" srcOrd="1" destOrd="0" presId="urn:microsoft.com/office/officeart/2005/8/layout/orgChart1"/>
    <dgm:cxn modelId="{0504BF2E-3D45-4172-B284-E990C21353B6}" type="presParOf" srcId="{1E182574-A6EB-49AD-8A76-940E99D4770C}" destId="{07E8B22E-028B-4932-88D7-09143FFD96EA}" srcOrd="2" destOrd="0" presId="urn:microsoft.com/office/officeart/2005/8/layout/orgChart1"/>
    <dgm:cxn modelId="{888EDA88-CAE0-4102-AB9A-84A42AFB4235}" type="presParOf" srcId="{8720ED5E-740B-4B6B-94B9-30480D6A5581}" destId="{FDC26FA3-9EED-461E-886C-D1F20696F8D5}" srcOrd="10" destOrd="0" presId="urn:microsoft.com/office/officeart/2005/8/layout/orgChart1"/>
    <dgm:cxn modelId="{449E79E9-3D3C-4F13-A34A-6BEC9AC8FC52}" type="presParOf" srcId="{8720ED5E-740B-4B6B-94B9-30480D6A5581}" destId="{DFE0B5F7-E2D1-4697-91AC-13A545F4A2A6}" srcOrd="11" destOrd="0" presId="urn:microsoft.com/office/officeart/2005/8/layout/orgChart1"/>
    <dgm:cxn modelId="{C5BA959E-7801-46FC-ACDD-C00E5F531947}" type="presParOf" srcId="{DFE0B5F7-E2D1-4697-91AC-13A545F4A2A6}" destId="{0B07F684-CE91-4D3A-A772-33D99C600291}" srcOrd="0" destOrd="0" presId="urn:microsoft.com/office/officeart/2005/8/layout/orgChart1"/>
    <dgm:cxn modelId="{AB33AD25-4265-4E63-B485-CACD9974D51A}" type="presParOf" srcId="{0B07F684-CE91-4D3A-A772-33D99C600291}" destId="{47E3C43B-34A7-4C1E-81FB-03431C4146CE}" srcOrd="0" destOrd="0" presId="urn:microsoft.com/office/officeart/2005/8/layout/orgChart1"/>
    <dgm:cxn modelId="{EE9551CC-EBE4-4CB5-88B1-3C39A6CDB0C6}" type="presParOf" srcId="{0B07F684-CE91-4D3A-A772-33D99C600291}" destId="{55C4D5C9-58BD-4195-95DC-6038E25A5477}" srcOrd="1" destOrd="0" presId="urn:microsoft.com/office/officeart/2005/8/layout/orgChart1"/>
    <dgm:cxn modelId="{F5634649-1FED-46EC-A30B-08C3D2B3B5B3}" type="presParOf" srcId="{DFE0B5F7-E2D1-4697-91AC-13A545F4A2A6}" destId="{73DC3FD4-1159-4DAB-918F-2354C0CD351E}" srcOrd="1" destOrd="0" presId="urn:microsoft.com/office/officeart/2005/8/layout/orgChart1"/>
    <dgm:cxn modelId="{2BFF47E4-74D9-4C2B-974E-6E1BFE34D8C0}" type="presParOf" srcId="{DFE0B5F7-E2D1-4697-91AC-13A545F4A2A6}" destId="{15D50BE7-B860-4423-9CD3-07DFBDDAEC22}" srcOrd="2" destOrd="0" presId="urn:microsoft.com/office/officeart/2005/8/layout/orgChart1"/>
    <dgm:cxn modelId="{51D85CDE-3AC1-4CFC-AB5E-75CDA9BEF358}" type="presParOf" srcId="{DCE94AE9-ADFE-41DA-957B-C01DBB5681D1}" destId="{032D6C7D-7476-4726-B567-70180F88C064}" srcOrd="2" destOrd="0" presId="urn:microsoft.com/office/officeart/2005/8/layout/orgChart1"/>
    <dgm:cxn modelId="{71E7F7FA-08E3-4AD5-8C34-47187497671B}" type="presParOf" srcId="{BA55920A-7423-4592-9479-59F7A7F1DE94}" destId="{77899814-EB35-4BE1-840C-4A4B7D0E6D6B}" srcOrd="2" destOrd="0" presId="urn:microsoft.com/office/officeart/2005/8/layout/orgChar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27B5EF6-221B-4CCB-9DEA-1083E36DDD0B}" type="doc">
      <dgm:prSet loTypeId="urn:microsoft.com/office/officeart/2008/layout/VerticalCurvedList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pl-PL"/>
        </a:p>
      </dgm:t>
    </dgm:pt>
    <dgm:pt modelId="{B6886826-ADC3-46C8-896D-4A5BA461AE17}">
      <dgm:prSet phldrT="[Tekst]" custT="1"/>
      <dgm:spPr/>
      <dgm:t>
        <a:bodyPr/>
        <a:lstStyle/>
        <a:p>
          <a:r>
            <a:rPr lang="pl-PL" altLang="pl-PL" sz="2200" dirty="0">
              <a:latin typeface="Calibri" panose="020F0502020204030204" pitchFamily="34" charset="0"/>
            </a:rPr>
            <a:t>kierowano do służby patrolowej  </a:t>
          </a:r>
          <a:r>
            <a:rPr lang="pl-PL" altLang="pl-PL" sz="2200" b="1" dirty="0">
              <a:latin typeface="Calibri" panose="020F0502020204030204" pitchFamily="34" charset="0"/>
            </a:rPr>
            <a:t>81</a:t>
          </a:r>
          <a:r>
            <a:rPr lang="pl-PL" altLang="pl-PL" sz="2200" dirty="0">
              <a:latin typeface="Calibri" panose="020F0502020204030204" pitchFamily="34" charset="0"/>
            </a:rPr>
            <a:t>  policjantów prewencji  </a:t>
          </a:r>
          <a:r>
            <a:rPr lang="pl-PL" altLang="pl-PL" sz="1400" dirty="0">
              <a:latin typeface="Calibri" panose="020F0502020204030204" pitchFamily="34" charset="0"/>
            </a:rPr>
            <a:t>(bez ruchu drogowego) </a:t>
          </a:r>
          <a:endParaRPr lang="pl-PL" sz="2200" dirty="0"/>
        </a:p>
      </dgm:t>
    </dgm:pt>
    <dgm:pt modelId="{E5C1709B-3E1B-4CD9-9A47-431F831BF152}" type="parTrans" cxnId="{BE349FB3-5BEA-4B54-851C-5D791A3DDB9C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BBBB886D-E6DB-4CD8-9E2E-486367D2CDFD}" type="sibTrans" cxnId="{BE349FB3-5BEA-4B54-851C-5D791A3DDB9C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F3C74F89-AD60-4D55-B5CC-A2DA4A1E5881}">
      <dgm:prSet phldrT="[Tekst]" custT="1"/>
      <dgm:spPr/>
      <dgm:t>
        <a:bodyPr/>
        <a:lstStyle/>
        <a:p>
          <a:r>
            <a:rPr lang="pl-PL" altLang="pl-PL" sz="2200" dirty="0">
              <a:solidFill>
                <a:schemeClr val="bg1"/>
              </a:solidFill>
              <a:latin typeface="Calibri" panose="020F0502020204030204" pitchFamily="34" charset="0"/>
            </a:rPr>
            <a:t>kierowano do służby na drogach  </a:t>
          </a:r>
          <a:r>
            <a:rPr lang="pl-PL" altLang="pl-PL" sz="2200" b="1" dirty="0">
              <a:solidFill>
                <a:schemeClr val="bg1"/>
              </a:solidFill>
              <a:latin typeface="Calibri" panose="020F0502020204030204" pitchFamily="34" charset="0"/>
            </a:rPr>
            <a:t>26</a:t>
          </a:r>
          <a:r>
            <a:rPr lang="pl-PL" altLang="pl-PL" sz="2200" dirty="0">
              <a:solidFill>
                <a:schemeClr val="bg1"/>
              </a:solidFill>
              <a:latin typeface="Calibri" panose="020F0502020204030204" pitchFamily="34" charset="0"/>
            </a:rPr>
            <a:t>  policjantów ruchu drogowego</a:t>
          </a:r>
          <a:endParaRPr lang="pl-PL" sz="2200" dirty="0">
            <a:solidFill>
              <a:schemeClr val="bg1"/>
            </a:solidFill>
          </a:endParaRPr>
        </a:p>
      </dgm:t>
    </dgm:pt>
    <dgm:pt modelId="{B407B1F6-5EDA-4C21-A74B-6F320376323E}" type="parTrans" cxnId="{4D340E6E-D2C5-4F16-A7C6-E495298B61B3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A3ED30DD-9F47-45B2-BCE6-E9010378C94A}" type="sibTrans" cxnId="{4D340E6E-D2C5-4F16-A7C6-E495298B61B3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6981F32E-A87E-4C36-966C-4DEDE177609D}">
      <dgm:prSet phldrT="[Tekst]" custT="1"/>
      <dgm:spPr/>
      <dgm:t>
        <a:bodyPr/>
        <a:lstStyle/>
        <a:p>
          <a:r>
            <a:rPr lang="pl-PL" altLang="pl-PL" sz="2200" dirty="0">
              <a:latin typeface="Calibri" panose="020F0502020204030204" pitchFamily="34" charset="0"/>
            </a:rPr>
            <a:t>przeprowadzono </a:t>
          </a:r>
          <a:r>
            <a:rPr lang="pl-PL" altLang="pl-PL" sz="2200" b="1" dirty="0">
              <a:latin typeface="Calibri" panose="020F0502020204030204" pitchFamily="34" charset="0"/>
            </a:rPr>
            <a:t>127 </a:t>
          </a:r>
          <a:r>
            <a:rPr lang="pl-PL" altLang="pl-PL" sz="2200" dirty="0">
              <a:latin typeface="Calibri" panose="020F0502020204030204" pitchFamily="34" charset="0"/>
            </a:rPr>
            <a:t> interwencji</a:t>
          </a:r>
          <a:endParaRPr lang="pl-PL" sz="2200" dirty="0"/>
        </a:p>
      </dgm:t>
    </dgm:pt>
    <dgm:pt modelId="{D722B753-A813-4C10-980D-B10D858ED652}" type="parTrans" cxnId="{E4F27E5B-8D49-4918-A35F-B011457F2389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C2A9BDFC-44C6-44A7-894F-32029D7D6E3C}" type="sibTrans" cxnId="{E4F27E5B-8D49-4918-A35F-B011457F2389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1ACA3F03-3B4F-4BA8-AF4F-F75A13E9315E}">
      <dgm:prSet phldrT="[Tekst]" custT="1"/>
      <dgm:spPr/>
      <dgm:t>
        <a:bodyPr/>
        <a:lstStyle/>
        <a:p>
          <a:r>
            <a:rPr lang="pl-PL" sz="2200" dirty="0">
              <a:latin typeface="Calibri" panose="020F0502020204030204" pitchFamily="34" charset="0"/>
              <a:cs typeface="Calibri" panose="020F0502020204030204" pitchFamily="34" charset="0"/>
            </a:rPr>
            <a:t>dokonano  </a:t>
          </a:r>
          <a:r>
            <a:rPr lang="pl-PL" sz="2200" b="1" dirty="0">
              <a:latin typeface="Calibri" panose="020F0502020204030204" pitchFamily="34" charset="0"/>
              <a:cs typeface="Calibri" panose="020F0502020204030204" pitchFamily="34" charset="0"/>
            </a:rPr>
            <a:t>4</a:t>
          </a:r>
          <a:r>
            <a:rPr lang="pl-PL" sz="2200" dirty="0">
              <a:latin typeface="Calibri" panose="020F0502020204030204" pitchFamily="34" charset="0"/>
              <a:cs typeface="Calibri" panose="020F0502020204030204" pitchFamily="34" charset="0"/>
            </a:rPr>
            <a:t>  zatrzymania na gorącym uczynku przestępstwa</a:t>
          </a:r>
          <a:endParaRPr lang="pl-PL" sz="2200" dirty="0"/>
        </a:p>
      </dgm:t>
    </dgm:pt>
    <dgm:pt modelId="{12F44217-2851-4B4B-A710-A0CF3B8B1032}" type="parTrans" cxnId="{52924F18-A718-481A-91F9-75DC0F214F9E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6362DBF8-F8C0-48FD-922C-6888B81FC46C}" type="sibTrans" cxnId="{52924F18-A718-481A-91F9-75DC0F214F9E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E4049645-A5A9-4912-BDC3-4EED9CB07F58}">
      <dgm:prSet phldrT="[Tekst]" custT="1"/>
      <dgm:spPr/>
      <dgm:t>
        <a:bodyPr/>
        <a:lstStyle/>
        <a:p>
          <a:r>
            <a:rPr lang="pl-PL" sz="2200" dirty="0">
              <a:latin typeface="Calibri" panose="020F0502020204030204" pitchFamily="34" charset="0"/>
              <a:cs typeface="Calibri" panose="020F0502020204030204" pitchFamily="34" charset="0"/>
            </a:rPr>
            <a:t>przedstawiono zarzuty  </a:t>
          </a:r>
          <a:r>
            <a:rPr lang="pl-PL" sz="2200" b="1" dirty="0">
              <a:latin typeface="Calibri" panose="020F0502020204030204" pitchFamily="34" charset="0"/>
              <a:cs typeface="Calibri" panose="020F0502020204030204" pitchFamily="34" charset="0"/>
            </a:rPr>
            <a:t>6</a:t>
          </a:r>
          <a:r>
            <a:rPr lang="pl-PL" sz="2200" dirty="0">
              <a:latin typeface="Calibri" panose="020F0502020204030204" pitchFamily="34" charset="0"/>
              <a:cs typeface="Calibri" panose="020F0502020204030204" pitchFamily="34" charset="0"/>
            </a:rPr>
            <a:t>  podejrzanym</a:t>
          </a:r>
          <a:endParaRPr lang="pl-PL" sz="2200" dirty="0"/>
        </a:p>
      </dgm:t>
    </dgm:pt>
    <dgm:pt modelId="{125B2D8A-DE75-4470-8C18-9F200B565BD3}" type="parTrans" cxnId="{D8A11A71-6F03-49BF-ADA0-06803C901FB8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0DFA36BA-6D13-4D7C-843E-794B62BE4D46}" type="sibTrans" cxnId="{D8A11A71-6F03-49BF-ADA0-06803C901FB8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7073B6E9-B9EA-4F77-9635-548FF32188D4}">
      <dgm:prSet phldrT="[Tekst]" custT="1"/>
      <dgm:spPr/>
      <dgm:t>
        <a:bodyPr/>
        <a:lstStyle/>
        <a:p>
          <a:r>
            <a:rPr lang="pl-PL" sz="2200" dirty="0">
              <a:latin typeface="Calibri" panose="020F0502020204030204" pitchFamily="34" charset="0"/>
              <a:cs typeface="Calibri" panose="020F0502020204030204" pitchFamily="34" charset="0"/>
            </a:rPr>
            <a:t>wykryto  </a:t>
          </a:r>
          <a:r>
            <a:rPr lang="pl-PL" sz="2200" b="1" dirty="0">
              <a:latin typeface="Calibri" panose="020F0502020204030204" pitchFamily="34" charset="0"/>
              <a:cs typeface="Calibri" panose="020F0502020204030204" pitchFamily="34" charset="0"/>
            </a:rPr>
            <a:t>14</a:t>
          </a:r>
          <a:r>
            <a:rPr lang="pl-PL" sz="2200" dirty="0">
              <a:latin typeface="Calibri" panose="020F0502020204030204" pitchFamily="34" charset="0"/>
              <a:cs typeface="Calibri" panose="020F0502020204030204" pitchFamily="34" charset="0"/>
            </a:rPr>
            <a:t>  przestępstw</a:t>
          </a:r>
          <a:endParaRPr lang="pl-PL" sz="2200" dirty="0"/>
        </a:p>
      </dgm:t>
    </dgm:pt>
    <dgm:pt modelId="{B4546DF0-E564-447E-92CF-1369E12E370B}" type="parTrans" cxnId="{882B13EF-8A77-4374-9893-66A723095559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7BF18D71-C5C1-48F3-990C-DEB82BF788B6}" type="sibTrans" cxnId="{882B13EF-8A77-4374-9893-66A723095559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AC1871AF-A840-4B8F-8846-E2589D0FCEC5}">
      <dgm:prSet phldrT="[Tekst]" custT="1"/>
      <dgm:spPr/>
      <dgm:t>
        <a:bodyPr/>
        <a:lstStyle/>
        <a:p>
          <a:r>
            <a:rPr lang="pl-PL" altLang="pl-PL" sz="2200" dirty="0">
              <a:latin typeface="Calibri" panose="020F0502020204030204" pitchFamily="34" charset="0"/>
            </a:rPr>
            <a:t>ujawniono  </a:t>
          </a:r>
          <a:r>
            <a:rPr lang="pl-PL" altLang="pl-PL" sz="2200" b="1" dirty="0">
              <a:latin typeface="Calibri" panose="020F0502020204030204" pitchFamily="34" charset="0"/>
            </a:rPr>
            <a:t>168</a:t>
          </a:r>
          <a:r>
            <a:rPr lang="pl-PL" altLang="pl-PL" sz="2200" dirty="0">
              <a:latin typeface="Calibri" panose="020F0502020204030204" pitchFamily="34" charset="0"/>
            </a:rPr>
            <a:t>  wykroczeń </a:t>
          </a:r>
          <a:endParaRPr lang="pl-PL" sz="2200" dirty="0"/>
        </a:p>
      </dgm:t>
    </dgm:pt>
    <dgm:pt modelId="{A8ECC13E-FA56-460E-A16C-3B85630A6E63}" type="parTrans" cxnId="{4D014EF7-AD96-4D28-A5D4-28AF9972C6A5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3C737088-B67D-4262-BEC6-62E580C01812}" type="sibTrans" cxnId="{4D014EF7-AD96-4D28-A5D4-28AF9972C6A5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0CA07141-FB16-4E02-BB13-93EAC0BFC92C}">
      <dgm:prSet phldrT="[Tekst]" custT="1"/>
      <dgm:spPr/>
      <dgm:t>
        <a:bodyPr/>
        <a:lstStyle/>
        <a:p>
          <a:endParaRPr lang="pl-PL"/>
        </a:p>
      </dgm:t>
    </dgm:pt>
    <dgm:pt modelId="{8C0A38BD-CA0D-4639-AA2D-1CA02434027C}" type="parTrans" cxnId="{5E71CF98-A941-45DD-99CF-8FBE58BEFAE5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D35D4E41-5EDA-45BC-B177-D3406867BDBB}" type="sibTrans" cxnId="{5E71CF98-A941-45DD-99CF-8FBE58BEFAE5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F08698C1-AC40-41B3-A517-3DD6026AA0AF}" type="pres">
      <dgm:prSet presAssocID="{527B5EF6-221B-4CCB-9DEA-1083E36DDD0B}" presName="Name0" presStyleCnt="0">
        <dgm:presLayoutVars>
          <dgm:chMax val="7"/>
          <dgm:chPref val="7"/>
          <dgm:dir/>
        </dgm:presLayoutVars>
      </dgm:prSet>
      <dgm:spPr/>
    </dgm:pt>
    <dgm:pt modelId="{84F03E51-A6E9-4381-852F-AAFB2FD950C0}" type="pres">
      <dgm:prSet presAssocID="{527B5EF6-221B-4CCB-9DEA-1083E36DDD0B}" presName="Name1" presStyleCnt="0"/>
      <dgm:spPr/>
    </dgm:pt>
    <dgm:pt modelId="{748D0948-2358-4FCD-B745-4767A4FD4EC4}" type="pres">
      <dgm:prSet presAssocID="{527B5EF6-221B-4CCB-9DEA-1083E36DDD0B}" presName="cycle" presStyleCnt="0"/>
      <dgm:spPr/>
    </dgm:pt>
    <dgm:pt modelId="{698467A3-6CBF-42E8-84B3-4BCC798810A2}" type="pres">
      <dgm:prSet presAssocID="{527B5EF6-221B-4CCB-9DEA-1083E36DDD0B}" presName="srcNode" presStyleLbl="node1" presStyleIdx="0" presStyleCnt="7"/>
      <dgm:spPr/>
    </dgm:pt>
    <dgm:pt modelId="{B9F1DBF1-4D79-4952-BF9E-F0EA89C2BF30}" type="pres">
      <dgm:prSet presAssocID="{527B5EF6-221B-4CCB-9DEA-1083E36DDD0B}" presName="conn" presStyleLbl="parChTrans1D2" presStyleIdx="0" presStyleCnt="1"/>
      <dgm:spPr/>
    </dgm:pt>
    <dgm:pt modelId="{C3DC1536-6EBD-44D8-8B05-7FA49BFAE1ED}" type="pres">
      <dgm:prSet presAssocID="{527B5EF6-221B-4CCB-9DEA-1083E36DDD0B}" presName="extraNode" presStyleLbl="node1" presStyleIdx="0" presStyleCnt="7"/>
      <dgm:spPr/>
    </dgm:pt>
    <dgm:pt modelId="{B6916515-A63B-44BC-9019-0ACBB9D228B6}" type="pres">
      <dgm:prSet presAssocID="{527B5EF6-221B-4CCB-9DEA-1083E36DDD0B}" presName="dstNode" presStyleLbl="node1" presStyleIdx="0" presStyleCnt="7"/>
      <dgm:spPr/>
    </dgm:pt>
    <dgm:pt modelId="{FF42D613-9320-491B-8EEA-420816AD4CFB}" type="pres">
      <dgm:prSet presAssocID="{B6886826-ADC3-46C8-896D-4A5BA461AE17}" presName="text_1" presStyleLbl="node1" presStyleIdx="0" presStyleCnt="7" custScaleY="104181">
        <dgm:presLayoutVars>
          <dgm:bulletEnabled val="1"/>
        </dgm:presLayoutVars>
      </dgm:prSet>
      <dgm:spPr/>
    </dgm:pt>
    <dgm:pt modelId="{CA0CC620-3D48-4DAA-B71D-9EDD1BC5C93C}" type="pres">
      <dgm:prSet presAssocID="{B6886826-ADC3-46C8-896D-4A5BA461AE17}" presName="accent_1" presStyleCnt="0"/>
      <dgm:spPr/>
    </dgm:pt>
    <dgm:pt modelId="{B69B7ABB-086B-4ED8-B884-8B1F7128C15D}" type="pres">
      <dgm:prSet presAssocID="{B6886826-ADC3-46C8-896D-4A5BA461AE17}" presName="accentRepeatNode" presStyleLbl="solidFgAcc1" presStyleIdx="0" presStyleCnt="7"/>
      <dgm:spPr/>
    </dgm:pt>
    <dgm:pt modelId="{DF0F0E4A-6F57-4E77-A60B-E328FACC2D6F}" type="pres">
      <dgm:prSet presAssocID="{F3C74F89-AD60-4D55-B5CC-A2DA4A1E5881}" presName="text_2" presStyleLbl="node1" presStyleIdx="1" presStyleCnt="7" custScaleY="104181">
        <dgm:presLayoutVars>
          <dgm:bulletEnabled val="1"/>
        </dgm:presLayoutVars>
      </dgm:prSet>
      <dgm:spPr/>
    </dgm:pt>
    <dgm:pt modelId="{C73CC6DD-715C-4530-ACAC-FEE896AC66C9}" type="pres">
      <dgm:prSet presAssocID="{F3C74F89-AD60-4D55-B5CC-A2DA4A1E5881}" presName="accent_2" presStyleCnt="0"/>
      <dgm:spPr/>
    </dgm:pt>
    <dgm:pt modelId="{A0BBD43D-AE61-4546-803D-3C059FA58526}" type="pres">
      <dgm:prSet presAssocID="{F3C74F89-AD60-4D55-B5CC-A2DA4A1E5881}" presName="accentRepeatNode" presStyleLbl="solidFgAcc1" presStyleIdx="1" presStyleCnt="7"/>
      <dgm:spPr/>
    </dgm:pt>
    <dgm:pt modelId="{3C2B4EC4-C800-4E53-AAB5-53B234AAB606}" type="pres">
      <dgm:prSet presAssocID="{6981F32E-A87E-4C36-966C-4DEDE177609D}" presName="text_3" presStyleLbl="node1" presStyleIdx="2" presStyleCnt="7" custScaleY="104181">
        <dgm:presLayoutVars>
          <dgm:bulletEnabled val="1"/>
        </dgm:presLayoutVars>
      </dgm:prSet>
      <dgm:spPr/>
    </dgm:pt>
    <dgm:pt modelId="{8D225108-8657-408D-BBDB-2B9F6DECBC11}" type="pres">
      <dgm:prSet presAssocID="{6981F32E-A87E-4C36-966C-4DEDE177609D}" presName="accent_3" presStyleCnt="0"/>
      <dgm:spPr/>
    </dgm:pt>
    <dgm:pt modelId="{AFBFEC7C-5376-4BF8-82C1-4F4A8AB1B7D1}" type="pres">
      <dgm:prSet presAssocID="{6981F32E-A87E-4C36-966C-4DEDE177609D}" presName="accentRepeatNode" presStyleLbl="solidFgAcc1" presStyleIdx="2" presStyleCnt="7"/>
      <dgm:spPr/>
    </dgm:pt>
    <dgm:pt modelId="{3443F6B8-5397-404A-A4D4-8A0344DF1A75}" type="pres">
      <dgm:prSet presAssocID="{1ACA3F03-3B4F-4BA8-AF4F-F75A13E9315E}" presName="text_4" presStyleLbl="node1" presStyleIdx="3" presStyleCnt="7" custScaleY="104181">
        <dgm:presLayoutVars>
          <dgm:bulletEnabled val="1"/>
        </dgm:presLayoutVars>
      </dgm:prSet>
      <dgm:spPr/>
    </dgm:pt>
    <dgm:pt modelId="{AA3F3A55-E37F-4530-988A-D00C680BBC7E}" type="pres">
      <dgm:prSet presAssocID="{1ACA3F03-3B4F-4BA8-AF4F-F75A13E9315E}" presName="accent_4" presStyleCnt="0"/>
      <dgm:spPr/>
    </dgm:pt>
    <dgm:pt modelId="{9B1ADAC3-DDF5-459E-9B9A-CE4BD4582941}" type="pres">
      <dgm:prSet presAssocID="{1ACA3F03-3B4F-4BA8-AF4F-F75A13E9315E}" presName="accentRepeatNode" presStyleLbl="solidFgAcc1" presStyleIdx="3" presStyleCnt="7"/>
      <dgm:spPr/>
    </dgm:pt>
    <dgm:pt modelId="{6AC43E0E-D641-4AAB-841E-E5A9B2183E80}" type="pres">
      <dgm:prSet presAssocID="{E4049645-A5A9-4912-BDC3-4EED9CB07F58}" presName="text_5" presStyleLbl="node1" presStyleIdx="4" presStyleCnt="7" custScaleY="104181">
        <dgm:presLayoutVars>
          <dgm:bulletEnabled val="1"/>
        </dgm:presLayoutVars>
      </dgm:prSet>
      <dgm:spPr/>
    </dgm:pt>
    <dgm:pt modelId="{B3F75EF8-3FED-40A1-8905-B491E64D3758}" type="pres">
      <dgm:prSet presAssocID="{E4049645-A5A9-4912-BDC3-4EED9CB07F58}" presName="accent_5" presStyleCnt="0"/>
      <dgm:spPr/>
    </dgm:pt>
    <dgm:pt modelId="{92544801-2993-48A2-8409-B0F589DC6533}" type="pres">
      <dgm:prSet presAssocID="{E4049645-A5A9-4912-BDC3-4EED9CB07F58}" presName="accentRepeatNode" presStyleLbl="solidFgAcc1" presStyleIdx="4" presStyleCnt="7"/>
      <dgm:spPr/>
    </dgm:pt>
    <dgm:pt modelId="{BD5D1568-3A43-425C-8D30-FB878DBEB953}" type="pres">
      <dgm:prSet presAssocID="{7073B6E9-B9EA-4F77-9635-548FF32188D4}" presName="text_6" presStyleLbl="node1" presStyleIdx="5" presStyleCnt="7" custScaleY="104181">
        <dgm:presLayoutVars>
          <dgm:bulletEnabled val="1"/>
        </dgm:presLayoutVars>
      </dgm:prSet>
      <dgm:spPr/>
    </dgm:pt>
    <dgm:pt modelId="{520B8CE0-E282-42A4-AB54-6F04C79C96F2}" type="pres">
      <dgm:prSet presAssocID="{7073B6E9-B9EA-4F77-9635-548FF32188D4}" presName="accent_6" presStyleCnt="0"/>
      <dgm:spPr/>
    </dgm:pt>
    <dgm:pt modelId="{AF091C3C-EE60-4796-AD30-99E73D1A3E13}" type="pres">
      <dgm:prSet presAssocID="{7073B6E9-B9EA-4F77-9635-548FF32188D4}" presName="accentRepeatNode" presStyleLbl="solidFgAcc1" presStyleIdx="5" presStyleCnt="7"/>
      <dgm:spPr/>
    </dgm:pt>
    <dgm:pt modelId="{FE950F09-5D0A-4259-91E7-B89F561A6161}" type="pres">
      <dgm:prSet presAssocID="{AC1871AF-A840-4B8F-8846-E2589D0FCEC5}" presName="text_7" presStyleLbl="node1" presStyleIdx="6" presStyleCnt="7" custScaleY="104181">
        <dgm:presLayoutVars>
          <dgm:bulletEnabled val="1"/>
        </dgm:presLayoutVars>
      </dgm:prSet>
      <dgm:spPr/>
    </dgm:pt>
    <dgm:pt modelId="{D2316275-C816-4126-A122-501E3170A664}" type="pres">
      <dgm:prSet presAssocID="{AC1871AF-A840-4B8F-8846-E2589D0FCEC5}" presName="accent_7" presStyleCnt="0"/>
      <dgm:spPr/>
    </dgm:pt>
    <dgm:pt modelId="{5A215285-1547-4848-BD92-4E6099E20293}" type="pres">
      <dgm:prSet presAssocID="{AC1871AF-A840-4B8F-8846-E2589D0FCEC5}" presName="accentRepeatNode" presStyleLbl="solidFgAcc1" presStyleIdx="6" presStyleCnt="7"/>
      <dgm:spPr/>
    </dgm:pt>
  </dgm:ptLst>
  <dgm:cxnLst>
    <dgm:cxn modelId="{42E76804-0F2E-4F77-A4EF-17FA34E0C80D}" type="presOf" srcId="{BBBB886D-E6DB-4CD8-9E2E-486367D2CDFD}" destId="{B9F1DBF1-4D79-4952-BF9E-F0EA89C2BF30}" srcOrd="0" destOrd="0" presId="urn:microsoft.com/office/officeart/2008/layout/VerticalCurvedList"/>
    <dgm:cxn modelId="{52924F18-A718-481A-91F9-75DC0F214F9E}" srcId="{527B5EF6-221B-4CCB-9DEA-1083E36DDD0B}" destId="{1ACA3F03-3B4F-4BA8-AF4F-F75A13E9315E}" srcOrd="3" destOrd="0" parTransId="{12F44217-2851-4B4B-A710-A0CF3B8B1032}" sibTransId="{6362DBF8-F8C0-48FD-922C-6888B81FC46C}"/>
    <dgm:cxn modelId="{BDF4261F-7F81-40F4-81D4-943DF868C656}" type="presOf" srcId="{7073B6E9-B9EA-4F77-9635-548FF32188D4}" destId="{BD5D1568-3A43-425C-8D30-FB878DBEB953}" srcOrd="0" destOrd="0" presId="urn:microsoft.com/office/officeart/2008/layout/VerticalCurvedList"/>
    <dgm:cxn modelId="{E4F27E5B-8D49-4918-A35F-B011457F2389}" srcId="{527B5EF6-221B-4CCB-9DEA-1083E36DDD0B}" destId="{6981F32E-A87E-4C36-966C-4DEDE177609D}" srcOrd="2" destOrd="0" parTransId="{D722B753-A813-4C10-980D-B10D858ED652}" sibTransId="{C2A9BDFC-44C6-44A7-894F-32029D7D6E3C}"/>
    <dgm:cxn modelId="{07799F4D-4DF9-4A61-9458-E805C0C049B3}" type="presOf" srcId="{E4049645-A5A9-4912-BDC3-4EED9CB07F58}" destId="{6AC43E0E-D641-4AAB-841E-E5A9B2183E80}" srcOrd="0" destOrd="0" presId="urn:microsoft.com/office/officeart/2008/layout/VerticalCurvedList"/>
    <dgm:cxn modelId="{4D340E6E-D2C5-4F16-A7C6-E495298B61B3}" srcId="{527B5EF6-221B-4CCB-9DEA-1083E36DDD0B}" destId="{F3C74F89-AD60-4D55-B5CC-A2DA4A1E5881}" srcOrd="1" destOrd="0" parTransId="{B407B1F6-5EDA-4C21-A74B-6F320376323E}" sibTransId="{A3ED30DD-9F47-45B2-BCE6-E9010378C94A}"/>
    <dgm:cxn modelId="{D8A11A71-6F03-49BF-ADA0-06803C901FB8}" srcId="{527B5EF6-221B-4CCB-9DEA-1083E36DDD0B}" destId="{E4049645-A5A9-4912-BDC3-4EED9CB07F58}" srcOrd="4" destOrd="0" parTransId="{125B2D8A-DE75-4470-8C18-9F200B565BD3}" sibTransId="{0DFA36BA-6D13-4D7C-843E-794B62BE4D46}"/>
    <dgm:cxn modelId="{53903696-9ED2-4FE0-B85C-2C1AC33466E5}" type="presOf" srcId="{6981F32E-A87E-4C36-966C-4DEDE177609D}" destId="{3C2B4EC4-C800-4E53-AAB5-53B234AAB606}" srcOrd="0" destOrd="0" presId="urn:microsoft.com/office/officeart/2008/layout/VerticalCurvedList"/>
    <dgm:cxn modelId="{5E71CF98-A941-45DD-99CF-8FBE58BEFAE5}" srcId="{527B5EF6-221B-4CCB-9DEA-1083E36DDD0B}" destId="{0CA07141-FB16-4E02-BB13-93EAC0BFC92C}" srcOrd="7" destOrd="0" parTransId="{8C0A38BD-CA0D-4639-AA2D-1CA02434027C}" sibTransId="{D35D4E41-5EDA-45BC-B177-D3406867BDBB}"/>
    <dgm:cxn modelId="{BE349FB3-5BEA-4B54-851C-5D791A3DDB9C}" srcId="{527B5EF6-221B-4CCB-9DEA-1083E36DDD0B}" destId="{B6886826-ADC3-46C8-896D-4A5BA461AE17}" srcOrd="0" destOrd="0" parTransId="{E5C1709B-3E1B-4CD9-9A47-431F831BF152}" sibTransId="{BBBB886D-E6DB-4CD8-9E2E-486367D2CDFD}"/>
    <dgm:cxn modelId="{5559ADBE-AEAE-4DC0-BE46-7055C7B79F5F}" type="presOf" srcId="{B6886826-ADC3-46C8-896D-4A5BA461AE17}" destId="{FF42D613-9320-491B-8EEA-420816AD4CFB}" srcOrd="0" destOrd="0" presId="urn:microsoft.com/office/officeart/2008/layout/VerticalCurvedList"/>
    <dgm:cxn modelId="{ACB2EEC6-87DD-47F8-BC54-CD3A1DA95398}" type="presOf" srcId="{AC1871AF-A840-4B8F-8846-E2589D0FCEC5}" destId="{FE950F09-5D0A-4259-91E7-B89F561A6161}" srcOrd="0" destOrd="0" presId="urn:microsoft.com/office/officeart/2008/layout/VerticalCurvedList"/>
    <dgm:cxn modelId="{882B13EF-8A77-4374-9893-66A723095559}" srcId="{527B5EF6-221B-4CCB-9DEA-1083E36DDD0B}" destId="{7073B6E9-B9EA-4F77-9635-548FF32188D4}" srcOrd="5" destOrd="0" parTransId="{B4546DF0-E564-447E-92CF-1369E12E370B}" sibTransId="{7BF18D71-C5C1-48F3-990C-DEB82BF788B6}"/>
    <dgm:cxn modelId="{6E1F9DF1-0675-475E-B4BB-7E4EADCB81FF}" type="presOf" srcId="{527B5EF6-221B-4CCB-9DEA-1083E36DDD0B}" destId="{F08698C1-AC40-41B3-A517-3DD6026AA0AF}" srcOrd="0" destOrd="0" presId="urn:microsoft.com/office/officeart/2008/layout/VerticalCurvedList"/>
    <dgm:cxn modelId="{4D014EF7-AD96-4D28-A5D4-28AF9972C6A5}" srcId="{527B5EF6-221B-4CCB-9DEA-1083E36DDD0B}" destId="{AC1871AF-A840-4B8F-8846-E2589D0FCEC5}" srcOrd="6" destOrd="0" parTransId="{A8ECC13E-FA56-460E-A16C-3B85630A6E63}" sibTransId="{3C737088-B67D-4262-BEC6-62E580C01812}"/>
    <dgm:cxn modelId="{F879D0FD-D928-4604-95DA-9E4AEAD85429}" type="presOf" srcId="{1ACA3F03-3B4F-4BA8-AF4F-F75A13E9315E}" destId="{3443F6B8-5397-404A-A4D4-8A0344DF1A75}" srcOrd="0" destOrd="0" presId="urn:microsoft.com/office/officeart/2008/layout/VerticalCurvedList"/>
    <dgm:cxn modelId="{80BEE4FE-9BE9-4CDC-8CA1-75EA6A554615}" type="presOf" srcId="{F3C74F89-AD60-4D55-B5CC-A2DA4A1E5881}" destId="{DF0F0E4A-6F57-4E77-A60B-E328FACC2D6F}" srcOrd="0" destOrd="0" presId="urn:microsoft.com/office/officeart/2008/layout/VerticalCurvedList"/>
    <dgm:cxn modelId="{7E6876B4-7F8D-4E30-8C2F-636F82153751}" type="presParOf" srcId="{F08698C1-AC40-41B3-A517-3DD6026AA0AF}" destId="{84F03E51-A6E9-4381-852F-AAFB2FD950C0}" srcOrd="0" destOrd="0" presId="urn:microsoft.com/office/officeart/2008/layout/VerticalCurvedList"/>
    <dgm:cxn modelId="{A39116B5-CCEF-4201-9E25-BF190B874E53}" type="presParOf" srcId="{84F03E51-A6E9-4381-852F-AAFB2FD950C0}" destId="{748D0948-2358-4FCD-B745-4767A4FD4EC4}" srcOrd="0" destOrd="0" presId="urn:microsoft.com/office/officeart/2008/layout/VerticalCurvedList"/>
    <dgm:cxn modelId="{DCEDA607-E323-45DC-810B-AB10356A33C7}" type="presParOf" srcId="{748D0948-2358-4FCD-B745-4767A4FD4EC4}" destId="{698467A3-6CBF-42E8-84B3-4BCC798810A2}" srcOrd="0" destOrd="0" presId="urn:microsoft.com/office/officeart/2008/layout/VerticalCurvedList"/>
    <dgm:cxn modelId="{D15D4B4F-3D56-4243-A053-1F6A15C8608F}" type="presParOf" srcId="{748D0948-2358-4FCD-B745-4767A4FD4EC4}" destId="{B9F1DBF1-4D79-4952-BF9E-F0EA89C2BF30}" srcOrd="1" destOrd="0" presId="urn:microsoft.com/office/officeart/2008/layout/VerticalCurvedList"/>
    <dgm:cxn modelId="{28296624-6918-468B-A3D1-B2C82EDE4737}" type="presParOf" srcId="{748D0948-2358-4FCD-B745-4767A4FD4EC4}" destId="{C3DC1536-6EBD-44D8-8B05-7FA49BFAE1ED}" srcOrd="2" destOrd="0" presId="urn:microsoft.com/office/officeart/2008/layout/VerticalCurvedList"/>
    <dgm:cxn modelId="{2F60D937-CE2D-4840-9900-2503C8667FB4}" type="presParOf" srcId="{748D0948-2358-4FCD-B745-4767A4FD4EC4}" destId="{B6916515-A63B-44BC-9019-0ACBB9D228B6}" srcOrd="3" destOrd="0" presId="urn:microsoft.com/office/officeart/2008/layout/VerticalCurvedList"/>
    <dgm:cxn modelId="{A0AAA828-ABFA-4037-95CC-1E6E025457A0}" type="presParOf" srcId="{84F03E51-A6E9-4381-852F-AAFB2FD950C0}" destId="{FF42D613-9320-491B-8EEA-420816AD4CFB}" srcOrd="1" destOrd="0" presId="urn:microsoft.com/office/officeart/2008/layout/VerticalCurvedList"/>
    <dgm:cxn modelId="{6A894DB0-799A-4CC8-924C-F29C9127DA6E}" type="presParOf" srcId="{84F03E51-A6E9-4381-852F-AAFB2FD950C0}" destId="{CA0CC620-3D48-4DAA-B71D-9EDD1BC5C93C}" srcOrd="2" destOrd="0" presId="urn:microsoft.com/office/officeart/2008/layout/VerticalCurvedList"/>
    <dgm:cxn modelId="{9B756090-95C9-43DF-9501-F3D70DDC83CC}" type="presParOf" srcId="{CA0CC620-3D48-4DAA-B71D-9EDD1BC5C93C}" destId="{B69B7ABB-086B-4ED8-B884-8B1F7128C15D}" srcOrd="0" destOrd="0" presId="urn:microsoft.com/office/officeart/2008/layout/VerticalCurvedList"/>
    <dgm:cxn modelId="{0B8A5549-1401-4744-958B-842CD1789EFB}" type="presParOf" srcId="{84F03E51-A6E9-4381-852F-AAFB2FD950C0}" destId="{DF0F0E4A-6F57-4E77-A60B-E328FACC2D6F}" srcOrd="3" destOrd="0" presId="urn:microsoft.com/office/officeart/2008/layout/VerticalCurvedList"/>
    <dgm:cxn modelId="{7B411306-E1D0-41CD-A025-0004E4F44CA1}" type="presParOf" srcId="{84F03E51-A6E9-4381-852F-AAFB2FD950C0}" destId="{C73CC6DD-715C-4530-ACAC-FEE896AC66C9}" srcOrd="4" destOrd="0" presId="urn:microsoft.com/office/officeart/2008/layout/VerticalCurvedList"/>
    <dgm:cxn modelId="{812B4505-D0FE-4F65-B00C-F2464FF2C109}" type="presParOf" srcId="{C73CC6DD-715C-4530-ACAC-FEE896AC66C9}" destId="{A0BBD43D-AE61-4546-803D-3C059FA58526}" srcOrd="0" destOrd="0" presId="urn:microsoft.com/office/officeart/2008/layout/VerticalCurvedList"/>
    <dgm:cxn modelId="{AA6CCABF-C812-4074-9966-06478D536743}" type="presParOf" srcId="{84F03E51-A6E9-4381-852F-AAFB2FD950C0}" destId="{3C2B4EC4-C800-4E53-AAB5-53B234AAB606}" srcOrd="5" destOrd="0" presId="urn:microsoft.com/office/officeart/2008/layout/VerticalCurvedList"/>
    <dgm:cxn modelId="{DB581771-E67E-4B1E-81DF-39BB03558EF5}" type="presParOf" srcId="{84F03E51-A6E9-4381-852F-AAFB2FD950C0}" destId="{8D225108-8657-408D-BBDB-2B9F6DECBC11}" srcOrd="6" destOrd="0" presId="urn:microsoft.com/office/officeart/2008/layout/VerticalCurvedList"/>
    <dgm:cxn modelId="{CDB71B81-17FB-4F18-8A97-5B2D82F8EC9C}" type="presParOf" srcId="{8D225108-8657-408D-BBDB-2B9F6DECBC11}" destId="{AFBFEC7C-5376-4BF8-82C1-4F4A8AB1B7D1}" srcOrd="0" destOrd="0" presId="urn:microsoft.com/office/officeart/2008/layout/VerticalCurvedList"/>
    <dgm:cxn modelId="{895592B2-DDA4-489E-B028-9CB6B4A06BA6}" type="presParOf" srcId="{84F03E51-A6E9-4381-852F-AAFB2FD950C0}" destId="{3443F6B8-5397-404A-A4D4-8A0344DF1A75}" srcOrd="7" destOrd="0" presId="urn:microsoft.com/office/officeart/2008/layout/VerticalCurvedList"/>
    <dgm:cxn modelId="{FB3443F7-B46F-40C2-9938-134661BF00F4}" type="presParOf" srcId="{84F03E51-A6E9-4381-852F-AAFB2FD950C0}" destId="{AA3F3A55-E37F-4530-988A-D00C680BBC7E}" srcOrd="8" destOrd="0" presId="urn:microsoft.com/office/officeart/2008/layout/VerticalCurvedList"/>
    <dgm:cxn modelId="{47853F36-E8B3-4106-B917-BD062833CC36}" type="presParOf" srcId="{AA3F3A55-E37F-4530-988A-D00C680BBC7E}" destId="{9B1ADAC3-DDF5-459E-9B9A-CE4BD4582941}" srcOrd="0" destOrd="0" presId="urn:microsoft.com/office/officeart/2008/layout/VerticalCurvedList"/>
    <dgm:cxn modelId="{0B627B1C-8769-4822-B53F-755A6FB0F221}" type="presParOf" srcId="{84F03E51-A6E9-4381-852F-AAFB2FD950C0}" destId="{6AC43E0E-D641-4AAB-841E-E5A9B2183E80}" srcOrd="9" destOrd="0" presId="urn:microsoft.com/office/officeart/2008/layout/VerticalCurvedList"/>
    <dgm:cxn modelId="{46573C7A-9AAD-495F-9145-3584613806AB}" type="presParOf" srcId="{84F03E51-A6E9-4381-852F-AAFB2FD950C0}" destId="{B3F75EF8-3FED-40A1-8905-B491E64D3758}" srcOrd="10" destOrd="0" presId="urn:microsoft.com/office/officeart/2008/layout/VerticalCurvedList"/>
    <dgm:cxn modelId="{000C13B4-AF13-495F-B216-5F2E89EB081F}" type="presParOf" srcId="{B3F75EF8-3FED-40A1-8905-B491E64D3758}" destId="{92544801-2993-48A2-8409-B0F589DC6533}" srcOrd="0" destOrd="0" presId="urn:microsoft.com/office/officeart/2008/layout/VerticalCurvedList"/>
    <dgm:cxn modelId="{7F699B47-E10F-42DC-BB4F-A75C57C1F63D}" type="presParOf" srcId="{84F03E51-A6E9-4381-852F-AAFB2FD950C0}" destId="{BD5D1568-3A43-425C-8D30-FB878DBEB953}" srcOrd="11" destOrd="0" presId="urn:microsoft.com/office/officeart/2008/layout/VerticalCurvedList"/>
    <dgm:cxn modelId="{E08E2307-C1EF-49E8-84AD-7B03F9D62C6F}" type="presParOf" srcId="{84F03E51-A6E9-4381-852F-AAFB2FD950C0}" destId="{520B8CE0-E282-42A4-AB54-6F04C79C96F2}" srcOrd="12" destOrd="0" presId="urn:microsoft.com/office/officeart/2008/layout/VerticalCurvedList"/>
    <dgm:cxn modelId="{6699067E-EC36-4D2B-8834-71E6664AEF43}" type="presParOf" srcId="{520B8CE0-E282-42A4-AB54-6F04C79C96F2}" destId="{AF091C3C-EE60-4796-AD30-99E73D1A3E13}" srcOrd="0" destOrd="0" presId="urn:microsoft.com/office/officeart/2008/layout/VerticalCurvedList"/>
    <dgm:cxn modelId="{2692A048-59AC-404E-9DE4-FA3DB0D5ED70}" type="presParOf" srcId="{84F03E51-A6E9-4381-852F-AAFB2FD950C0}" destId="{FE950F09-5D0A-4259-91E7-B89F561A6161}" srcOrd="13" destOrd="0" presId="urn:microsoft.com/office/officeart/2008/layout/VerticalCurvedList"/>
    <dgm:cxn modelId="{7AD28BC4-C4F0-4421-A96B-D5791AD482F1}" type="presParOf" srcId="{84F03E51-A6E9-4381-852F-AAFB2FD950C0}" destId="{D2316275-C816-4126-A122-501E3170A664}" srcOrd="14" destOrd="0" presId="urn:microsoft.com/office/officeart/2008/layout/VerticalCurvedList"/>
    <dgm:cxn modelId="{19EE68C6-A532-4DDD-95EB-B1FD8BF84BCF}" type="presParOf" srcId="{D2316275-C816-4126-A122-501E3170A664}" destId="{5A215285-1547-4848-BD92-4E6099E2029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BA8414-AF6A-414D-9BFA-F61B30368F5F}" type="doc">
      <dgm:prSet loTypeId="urn:microsoft.com/office/officeart/2005/8/layout/gear1" loCatId="relationship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pl-PL"/>
        </a:p>
      </dgm:t>
    </dgm:pt>
    <dgm:pt modelId="{60F3DAEE-619D-4AEB-A290-E578929BBD09}">
      <dgm:prSet phldrT="[Tekst]" custT="1"/>
      <dgm:spPr>
        <a:ln>
          <a:solidFill>
            <a:srgbClr val="FFC000"/>
          </a:solidFill>
        </a:ln>
      </dgm:spPr>
      <dgm:t>
        <a:bodyPr/>
        <a:lstStyle/>
        <a:p>
          <a:r>
            <a:rPr lang="pl-PL" sz="1400" b="1" dirty="0">
              <a:solidFill>
                <a:schemeClr val="tx1"/>
              </a:solidFill>
            </a:rPr>
            <a:t>  średnio 1 421 osób / dzień </a:t>
          </a:r>
        </a:p>
        <a:p>
          <a:r>
            <a:rPr lang="pl-PL" sz="1050" b="1" dirty="0">
              <a:solidFill>
                <a:schemeClr val="tx1"/>
              </a:solidFill>
            </a:rPr>
            <a:t>(objętych kwarantanną / izolacją)</a:t>
          </a:r>
        </a:p>
      </dgm:t>
    </dgm:pt>
    <dgm:pt modelId="{88D1FE4F-6CD9-413C-AAE5-A7FDF0E8B12E}" type="parTrans" cxnId="{DA80D608-C767-483E-9A72-C4537EFD2DE7}">
      <dgm:prSet/>
      <dgm:spPr/>
      <dgm:t>
        <a:bodyPr/>
        <a:lstStyle/>
        <a:p>
          <a:endParaRPr lang="pl-PL" sz="2000" b="1"/>
        </a:p>
      </dgm:t>
    </dgm:pt>
    <dgm:pt modelId="{C4B478F5-6028-4F06-A867-3A3D76478E7C}" type="sibTrans" cxnId="{DA80D608-C767-483E-9A72-C4537EFD2DE7}">
      <dgm:prSet/>
      <dgm:spPr/>
      <dgm:t>
        <a:bodyPr/>
        <a:lstStyle/>
        <a:p>
          <a:endParaRPr lang="pl-PL" sz="2000" b="1"/>
        </a:p>
      </dgm:t>
    </dgm:pt>
    <dgm:pt modelId="{22984DC8-0E15-49B0-8675-154C170F936D}">
      <dgm:prSet phldrT="[Tekst]" custT="1"/>
      <dgm:spPr>
        <a:ln>
          <a:solidFill>
            <a:srgbClr val="00B050"/>
          </a:solidFill>
        </a:ln>
      </dgm:spPr>
      <dgm:t>
        <a:bodyPr/>
        <a:lstStyle/>
        <a:p>
          <a:r>
            <a:rPr lang="pl-PL" sz="1200" b="1" dirty="0">
              <a:solidFill>
                <a:schemeClr val="tx1"/>
              </a:solidFill>
            </a:rPr>
            <a:t>średnio 410 </a:t>
          </a:r>
        </a:p>
        <a:p>
          <a:r>
            <a:rPr lang="pl-PL" sz="1050" b="1" dirty="0">
              <a:solidFill>
                <a:schemeClr val="tx1"/>
              </a:solidFill>
            </a:rPr>
            <a:t>osób / dzień (zakażonych)</a:t>
          </a:r>
        </a:p>
      </dgm:t>
    </dgm:pt>
    <dgm:pt modelId="{547BDFC5-A4A4-420B-BCD1-70B3C409A461}" type="parTrans" cxnId="{029A3305-758D-4991-A0BA-3815ADED5DE7}">
      <dgm:prSet/>
      <dgm:spPr/>
      <dgm:t>
        <a:bodyPr/>
        <a:lstStyle/>
        <a:p>
          <a:endParaRPr lang="pl-PL" sz="2000" b="1"/>
        </a:p>
      </dgm:t>
    </dgm:pt>
    <dgm:pt modelId="{EB1A4946-0A66-40AA-9D1C-41CDECE6645B}" type="sibTrans" cxnId="{029A3305-758D-4991-A0BA-3815ADED5DE7}">
      <dgm:prSet/>
      <dgm:spPr/>
      <dgm:t>
        <a:bodyPr/>
        <a:lstStyle/>
        <a:p>
          <a:endParaRPr lang="pl-PL" sz="2000" b="1"/>
        </a:p>
      </dgm:t>
    </dgm:pt>
    <dgm:pt modelId="{842FE6D2-7436-4DCD-9F6B-3A5E789D8B2D}">
      <dgm:prSet phldrT="[Tekst]" custT="1"/>
      <dgm:spPr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pl-PL" sz="1200" b="1" dirty="0">
              <a:solidFill>
                <a:schemeClr val="tx1"/>
              </a:solidFill>
            </a:rPr>
            <a:t>średnio 789 </a:t>
          </a:r>
          <a:r>
            <a:rPr lang="pl-PL" sz="1050" b="1" dirty="0">
              <a:solidFill>
                <a:schemeClr val="tx1"/>
              </a:solidFill>
            </a:rPr>
            <a:t>adresów / dzień</a:t>
          </a:r>
          <a:endParaRPr lang="pl-PL" sz="1200" b="1" dirty="0">
            <a:solidFill>
              <a:schemeClr val="tx1"/>
            </a:solidFill>
          </a:endParaRPr>
        </a:p>
      </dgm:t>
    </dgm:pt>
    <dgm:pt modelId="{E5AC7B2B-4A8C-4065-9B97-EE844FC39C7D}" type="parTrans" cxnId="{D7D6B9B6-9881-4A2C-B430-8561B3A0BC44}">
      <dgm:prSet/>
      <dgm:spPr/>
      <dgm:t>
        <a:bodyPr/>
        <a:lstStyle/>
        <a:p>
          <a:endParaRPr lang="pl-PL"/>
        </a:p>
      </dgm:t>
    </dgm:pt>
    <dgm:pt modelId="{7BF75CF9-2E8C-4F4F-9BB2-4A57CBF4E1AE}" type="sibTrans" cxnId="{D7D6B9B6-9881-4A2C-B430-8561B3A0BC44}">
      <dgm:prSet/>
      <dgm:spPr/>
      <dgm:t>
        <a:bodyPr/>
        <a:lstStyle/>
        <a:p>
          <a:endParaRPr lang="pl-PL"/>
        </a:p>
      </dgm:t>
    </dgm:pt>
    <dgm:pt modelId="{650F05C0-96DB-4077-985B-3FC66914724C}" type="pres">
      <dgm:prSet presAssocID="{17BA8414-AF6A-414D-9BFA-F61B30368F5F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A3904EE-2E88-4A9E-AB6F-677EEFF88298}" type="pres">
      <dgm:prSet presAssocID="{60F3DAEE-619D-4AEB-A290-E578929BBD09}" presName="gear1" presStyleLbl="node1" presStyleIdx="0" presStyleCnt="3" custAng="21064668" custScaleX="114142" custScaleY="110714" custLinFactNeighborX="9763" custLinFactNeighborY="-627">
        <dgm:presLayoutVars>
          <dgm:chMax val="1"/>
          <dgm:bulletEnabled val="1"/>
        </dgm:presLayoutVars>
      </dgm:prSet>
      <dgm:spPr/>
    </dgm:pt>
    <dgm:pt modelId="{6B858079-37AB-4B51-B913-21A94776A1DE}" type="pres">
      <dgm:prSet presAssocID="{60F3DAEE-619D-4AEB-A290-E578929BBD09}" presName="gear1srcNode" presStyleLbl="node1" presStyleIdx="0" presStyleCnt="3"/>
      <dgm:spPr/>
    </dgm:pt>
    <dgm:pt modelId="{6B67AAA5-D868-4EB1-8474-CB16E813EF22}" type="pres">
      <dgm:prSet presAssocID="{60F3DAEE-619D-4AEB-A290-E578929BBD09}" presName="gear1dstNode" presStyleLbl="node1" presStyleIdx="0" presStyleCnt="3"/>
      <dgm:spPr/>
    </dgm:pt>
    <dgm:pt modelId="{A7BDE18D-3ACD-4CE9-B487-4C3C249937BD}" type="pres">
      <dgm:prSet presAssocID="{22984DC8-0E15-49B0-8675-154C170F936D}" presName="gear2" presStyleLbl="node1" presStyleIdx="1" presStyleCnt="3" custScaleX="123017" custScaleY="98819" custLinFactNeighborX="-5900" custLinFactNeighborY="3686">
        <dgm:presLayoutVars>
          <dgm:chMax val="1"/>
          <dgm:bulletEnabled val="1"/>
        </dgm:presLayoutVars>
      </dgm:prSet>
      <dgm:spPr/>
    </dgm:pt>
    <dgm:pt modelId="{D713159C-BA08-4358-A996-C8A129B28ED7}" type="pres">
      <dgm:prSet presAssocID="{22984DC8-0E15-49B0-8675-154C170F936D}" presName="gear2srcNode" presStyleLbl="node1" presStyleIdx="1" presStyleCnt="3"/>
      <dgm:spPr/>
    </dgm:pt>
    <dgm:pt modelId="{A19C4EEA-96BF-4F59-8E70-871BA9C3ADD5}" type="pres">
      <dgm:prSet presAssocID="{22984DC8-0E15-49B0-8675-154C170F936D}" presName="gear2dstNode" presStyleLbl="node1" presStyleIdx="1" presStyleCnt="3"/>
      <dgm:spPr/>
    </dgm:pt>
    <dgm:pt modelId="{0C485662-BC9C-4693-82CA-753466FEEE75}" type="pres">
      <dgm:prSet presAssocID="{842FE6D2-7436-4DCD-9F6B-3A5E789D8B2D}" presName="gear3" presStyleLbl="node1" presStyleIdx="2" presStyleCnt="3" custAng="900000" custScaleX="108212" custScaleY="107220" custLinFactNeighborX="11941" custLinFactNeighborY="7360"/>
      <dgm:spPr/>
    </dgm:pt>
    <dgm:pt modelId="{40837452-8588-4CD9-93BD-C620C7327A2D}" type="pres">
      <dgm:prSet presAssocID="{842FE6D2-7436-4DCD-9F6B-3A5E789D8B2D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D1705ECA-0C31-40E5-9F7A-B63040EDC3DF}" type="pres">
      <dgm:prSet presAssocID="{842FE6D2-7436-4DCD-9F6B-3A5E789D8B2D}" presName="gear3srcNode" presStyleLbl="node1" presStyleIdx="2" presStyleCnt="3"/>
      <dgm:spPr/>
    </dgm:pt>
    <dgm:pt modelId="{A446AF54-C4A1-42C4-8466-053994168C32}" type="pres">
      <dgm:prSet presAssocID="{842FE6D2-7436-4DCD-9F6B-3A5E789D8B2D}" presName="gear3dstNode" presStyleLbl="node1" presStyleIdx="2" presStyleCnt="3"/>
      <dgm:spPr/>
    </dgm:pt>
    <dgm:pt modelId="{26FA5D1D-E1C7-44EC-B0D8-785DCFA4440F}" type="pres">
      <dgm:prSet presAssocID="{C4B478F5-6028-4F06-A867-3A3D76478E7C}" presName="connector1" presStyleLbl="sibTrans2D1" presStyleIdx="0" presStyleCnt="3" custAng="911964" custScaleX="85988" custScaleY="97518" custLinFactNeighborX="18811" custLinFactNeighborY="-608"/>
      <dgm:spPr/>
    </dgm:pt>
    <dgm:pt modelId="{5A6B19BD-23A0-4E79-8ADE-7FF795C4493D}" type="pres">
      <dgm:prSet presAssocID="{EB1A4946-0A66-40AA-9D1C-41CDECE6645B}" presName="connector2" presStyleLbl="sibTrans2D1" presStyleIdx="1" presStyleCnt="3" custAng="1448038" custLinFactNeighborX="-13421" custLinFactNeighborY="-2599"/>
      <dgm:spPr/>
    </dgm:pt>
    <dgm:pt modelId="{38611BDD-9C44-45E3-A446-1584E20523B8}" type="pres">
      <dgm:prSet presAssocID="{7BF75CF9-2E8C-4F4F-9BB2-4A57CBF4E1AE}" presName="connector3" presStyleLbl="sibTrans2D1" presStyleIdx="2" presStyleCnt="3" custAng="837323" custLinFactNeighborX="4443" custLinFactNeighborY="5154"/>
      <dgm:spPr/>
    </dgm:pt>
  </dgm:ptLst>
  <dgm:cxnLst>
    <dgm:cxn modelId="{029A3305-758D-4991-A0BA-3815ADED5DE7}" srcId="{17BA8414-AF6A-414D-9BFA-F61B30368F5F}" destId="{22984DC8-0E15-49B0-8675-154C170F936D}" srcOrd="1" destOrd="0" parTransId="{547BDFC5-A4A4-420B-BCD1-70B3C409A461}" sibTransId="{EB1A4946-0A66-40AA-9D1C-41CDECE6645B}"/>
    <dgm:cxn modelId="{DA80D608-C767-483E-9A72-C4537EFD2DE7}" srcId="{17BA8414-AF6A-414D-9BFA-F61B30368F5F}" destId="{60F3DAEE-619D-4AEB-A290-E578929BBD09}" srcOrd="0" destOrd="0" parTransId="{88D1FE4F-6CD9-413C-AAE5-A7FDF0E8B12E}" sibTransId="{C4B478F5-6028-4F06-A867-3A3D76478E7C}"/>
    <dgm:cxn modelId="{8A411B14-786D-4A0A-A8C9-835D852A961F}" type="presOf" srcId="{22984DC8-0E15-49B0-8675-154C170F936D}" destId="{D713159C-BA08-4358-A996-C8A129B28ED7}" srcOrd="1" destOrd="0" presId="urn:microsoft.com/office/officeart/2005/8/layout/gear1"/>
    <dgm:cxn modelId="{44AA2420-E1B6-4652-BB25-B11A6C7B30E5}" type="presOf" srcId="{EB1A4946-0A66-40AA-9D1C-41CDECE6645B}" destId="{5A6B19BD-23A0-4E79-8ADE-7FF795C4493D}" srcOrd="0" destOrd="0" presId="urn:microsoft.com/office/officeart/2005/8/layout/gear1"/>
    <dgm:cxn modelId="{628D1033-05CE-4EF4-BEB5-2F4570AF39B2}" type="presOf" srcId="{60F3DAEE-619D-4AEB-A290-E578929BBD09}" destId="{6B67AAA5-D868-4EB1-8474-CB16E813EF22}" srcOrd="2" destOrd="0" presId="urn:microsoft.com/office/officeart/2005/8/layout/gear1"/>
    <dgm:cxn modelId="{2FA7525E-9200-4FEF-9F90-E998F7E43663}" type="presOf" srcId="{842FE6D2-7436-4DCD-9F6B-3A5E789D8B2D}" destId="{40837452-8588-4CD9-93BD-C620C7327A2D}" srcOrd="1" destOrd="0" presId="urn:microsoft.com/office/officeart/2005/8/layout/gear1"/>
    <dgm:cxn modelId="{41AEAA67-3815-4557-B5D0-25552B39E6DB}" type="presOf" srcId="{60F3DAEE-619D-4AEB-A290-E578929BBD09}" destId="{EA3904EE-2E88-4A9E-AB6F-677EEFF88298}" srcOrd="0" destOrd="0" presId="urn:microsoft.com/office/officeart/2005/8/layout/gear1"/>
    <dgm:cxn modelId="{39F9EF6A-331E-4926-B09C-BDD505DE968F}" type="presOf" srcId="{7BF75CF9-2E8C-4F4F-9BB2-4A57CBF4E1AE}" destId="{38611BDD-9C44-45E3-A446-1584E20523B8}" srcOrd="0" destOrd="0" presId="urn:microsoft.com/office/officeart/2005/8/layout/gear1"/>
    <dgm:cxn modelId="{9C60CD76-B07D-43A5-BE16-63DCEFD53CF2}" type="presOf" srcId="{842FE6D2-7436-4DCD-9F6B-3A5E789D8B2D}" destId="{A446AF54-C4A1-42C4-8466-053994168C32}" srcOrd="3" destOrd="0" presId="urn:microsoft.com/office/officeart/2005/8/layout/gear1"/>
    <dgm:cxn modelId="{28E5855A-04B2-4BE0-9F48-13B6EBFBC3CA}" type="presOf" srcId="{22984DC8-0E15-49B0-8675-154C170F936D}" destId="{A19C4EEA-96BF-4F59-8E70-871BA9C3ADD5}" srcOrd="2" destOrd="0" presId="urn:microsoft.com/office/officeart/2005/8/layout/gear1"/>
    <dgm:cxn modelId="{13C65386-B7CC-49E6-BBD1-C7876F44E536}" type="presOf" srcId="{60F3DAEE-619D-4AEB-A290-E578929BBD09}" destId="{6B858079-37AB-4B51-B913-21A94776A1DE}" srcOrd="1" destOrd="0" presId="urn:microsoft.com/office/officeart/2005/8/layout/gear1"/>
    <dgm:cxn modelId="{58CEF6A4-6564-4F69-8413-E18DA1B8040A}" type="presOf" srcId="{17BA8414-AF6A-414D-9BFA-F61B30368F5F}" destId="{650F05C0-96DB-4077-985B-3FC66914724C}" srcOrd="0" destOrd="0" presId="urn:microsoft.com/office/officeart/2005/8/layout/gear1"/>
    <dgm:cxn modelId="{D7D6B9B6-9881-4A2C-B430-8561B3A0BC44}" srcId="{17BA8414-AF6A-414D-9BFA-F61B30368F5F}" destId="{842FE6D2-7436-4DCD-9F6B-3A5E789D8B2D}" srcOrd="2" destOrd="0" parTransId="{E5AC7B2B-4A8C-4065-9B97-EE844FC39C7D}" sibTransId="{7BF75CF9-2E8C-4F4F-9BB2-4A57CBF4E1AE}"/>
    <dgm:cxn modelId="{0966DDC0-E166-4D7B-A457-02E277B160AA}" type="presOf" srcId="{842FE6D2-7436-4DCD-9F6B-3A5E789D8B2D}" destId="{0C485662-BC9C-4693-82CA-753466FEEE75}" srcOrd="0" destOrd="0" presId="urn:microsoft.com/office/officeart/2005/8/layout/gear1"/>
    <dgm:cxn modelId="{7A98A0D8-277E-482C-983B-5C07AA212BE7}" type="presOf" srcId="{C4B478F5-6028-4F06-A867-3A3D76478E7C}" destId="{26FA5D1D-E1C7-44EC-B0D8-785DCFA4440F}" srcOrd="0" destOrd="0" presId="urn:microsoft.com/office/officeart/2005/8/layout/gear1"/>
    <dgm:cxn modelId="{4B7E03E3-AA06-41B4-8212-437DDF3EFF99}" type="presOf" srcId="{22984DC8-0E15-49B0-8675-154C170F936D}" destId="{A7BDE18D-3ACD-4CE9-B487-4C3C249937BD}" srcOrd="0" destOrd="0" presId="urn:microsoft.com/office/officeart/2005/8/layout/gear1"/>
    <dgm:cxn modelId="{52F437F6-58CB-47CC-AE1E-02FAE2E44F55}" type="presOf" srcId="{842FE6D2-7436-4DCD-9F6B-3A5E789D8B2D}" destId="{D1705ECA-0C31-40E5-9F7A-B63040EDC3DF}" srcOrd="2" destOrd="0" presId="urn:microsoft.com/office/officeart/2005/8/layout/gear1"/>
    <dgm:cxn modelId="{68B2F6E6-5A3A-413D-BEC3-B87F609EA667}" type="presParOf" srcId="{650F05C0-96DB-4077-985B-3FC66914724C}" destId="{EA3904EE-2E88-4A9E-AB6F-677EEFF88298}" srcOrd="0" destOrd="0" presId="urn:microsoft.com/office/officeart/2005/8/layout/gear1"/>
    <dgm:cxn modelId="{B17235F9-0659-4BC7-BB00-6E196A0A8443}" type="presParOf" srcId="{650F05C0-96DB-4077-985B-3FC66914724C}" destId="{6B858079-37AB-4B51-B913-21A94776A1DE}" srcOrd="1" destOrd="0" presId="urn:microsoft.com/office/officeart/2005/8/layout/gear1"/>
    <dgm:cxn modelId="{275C107C-0C2E-4B54-9A82-1118B9478CA5}" type="presParOf" srcId="{650F05C0-96DB-4077-985B-3FC66914724C}" destId="{6B67AAA5-D868-4EB1-8474-CB16E813EF22}" srcOrd="2" destOrd="0" presId="urn:microsoft.com/office/officeart/2005/8/layout/gear1"/>
    <dgm:cxn modelId="{55CE5D24-726E-4ECE-BB21-2BAB07E3B933}" type="presParOf" srcId="{650F05C0-96DB-4077-985B-3FC66914724C}" destId="{A7BDE18D-3ACD-4CE9-B487-4C3C249937BD}" srcOrd="3" destOrd="0" presId="urn:microsoft.com/office/officeart/2005/8/layout/gear1"/>
    <dgm:cxn modelId="{A8124161-B0C8-4E36-9F08-D12DD245FC33}" type="presParOf" srcId="{650F05C0-96DB-4077-985B-3FC66914724C}" destId="{D713159C-BA08-4358-A996-C8A129B28ED7}" srcOrd="4" destOrd="0" presId="urn:microsoft.com/office/officeart/2005/8/layout/gear1"/>
    <dgm:cxn modelId="{52861152-C6B7-428B-8CC4-5D7CA0E19684}" type="presParOf" srcId="{650F05C0-96DB-4077-985B-3FC66914724C}" destId="{A19C4EEA-96BF-4F59-8E70-871BA9C3ADD5}" srcOrd="5" destOrd="0" presId="urn:microsoft.com/office/officeart/2005/8/layout/gear1"/>
    <dgm:cxn modelId="{61259E0F-9A99-457C-8A3C-3A8EDF1BE34A}" type="presParOf" srcId="{650F05C0-96DB-4077-985B-3FC66914724C}" destId="{0C485662-BC9C-4693-82CA-753466FEEE75}" srcOrd="6" destOrd="0" presId="urn:microsoft.com/office/officeart/2005/8/layout/gear1"/>
    <dgm:cxn modelId="{1AE8A69B-CF6F-47C3-BB62-A812B8B16883}" type="presParOf" srcId="{650F05C0-96DB-4077-985B-3FC66914724C}" destId="{40837452-8588-4CD9-93BD-C620C7327A2D}" srcOrd="7" destOrd="0" presId="urn:microsoft.com/office/officeart/2005/8/layout/gear1"/>
    <dgm:cxn modelId="{78D82241-59C0-4A65-B099-A14ACF6FADA1}" type="presParOf" srcId="{650F05C0-96DB-4077-985B-3FC66914724C}" destId="{D1705ECA-0C31-40E5-9F7A-B63040EDC3DF}" srcOrd="8" destOrd="0" presId="urn:microsoft.com/office/officeart/2005/8/layout/gear1"/>
    <dgm:cxn modelId="{343A8A11-4DDE-435A-BBF5-EA9FCFA57744}" type="presParOf" srcId="{650F05C0-96DB-4077-985B-3FC66914724C}" destId="{A446AF54-C4A1-42C4-8466-053994168C32}" srcOrd="9" destOrd="0" presId="urn:microsoft.com/office/officeart/2005/8/layout/gear1"/>
    <dgm:cxn modelId="{8EA8CC9D-1A68-425B-B8B0-3A8A2997F8F8}" type="presParOf" srcId="{650F05C0-96DB-4077-985B-3FC66914724C}" destId="{26FA5D1D-E1C7-44EC-B0D8-785DCFA4440F}" srcOrd="10" destOrd="0" presId="urn:microsoft.com/office/officeart/2005/8/layout/gear1"/>
    <dgm:cxn modelId="{6E5A71AB-D275-4E46-ABEA-8462BAB455EE}" type="presParOf" srcId="{650F05C0-96DB-4077-985B-3FC66914724C}" destId="{5A6B19BD-23A0-4E79-8ADE-7FF795C4493D}" srcOrd="11" destOrd="0" presId="urn:microsoft.com/office/officeart/2005/8/layout/gear1"/>
    <dgm:cxn modelId="{17F6BDA2-8D6B-400F-B03B-A0D1067076F7}" type="presParOf" srcId="{650F05C0-96DB-4077-985B-3FC66914724C}" destId="{38611BDD-9C44-45E3-A446-1584E20523B8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27B5EF6-221B-4CCB-9DEA-1083E36DDD0B}" type="doc">
      <dgm:prSet loTypeId="urn:microsoft.com/office/officeart/2005/8/layout/vList2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pl-PL"/>
        </a:p>
      </dgm:t>
    </dgm:pt>
    <dgm:pt modelId="{B6886826-ADC3-46C8-896D-4A5BA461AE17}">
      <dgm:prSet phldrT="[Tekst]" custT="1"/>
      <dgm:spPr/>
      <dgm:t>
        <a:bodyPr/>
        <a:lstStyle/>
        <a:p>
          <a:r>
            <a:rPr lang="pl-PL" altLang="pl-PL" sz="2200" dirty="0">
              <a:solidFill>
                <a:schemeClr val="bg2"/>
              </a:solidFill>
              <a:latin typeface="Calibri" panose="020F0502020204030204" pitchFamily="34" charset="0"/>
            </a:rPr>
            <a:t> przeprowadzono </a:t>
          </a:r>
          <a:r>
            <a:rPr lang="pl-PL" altLang="pl-PL" sz="2200" b="1" dirty="0">
              <a:solidFill>
                <a:schemeClr val="bg2"/>
              </a:solidFill>
              <a:latin typeface="Calibri" panose="020F0502020204030204" pitchFamily="34" charset="0"/>
            </a:rPr>
            <a:t>2 765 </a:t>
          </a:r>
          <a:r>
            <a:rPr lang="pl-PL" altLang="pl-PL" sz="2200" dirty="0">
              <a:solidFill>
                <a:schemeClr val="bg2"/>
              </a:solidFill>
              <a:latin typeface="Calibri" panose="020F0502020204030204" pitchFamily="34" charset="0"/>
            </a:rPr>
            <a:t>interwencji w zw. z art. 116 </a:t>
          </a:r>
          <a:r>
            <a:rPr lang="pl-PL" sz="2200" dirty="0">
              <a:solidFill>
                <a:schemeClr val="bg2"/>
              </a:solidFill>
            </a:rPr>
            <a:t>§ 1a</a:t>
          </a:r>
          <a:r>
            <a:rPr lang="pl-PL" altLang="pl-PL" sz="2200" dirty="0">
              <a:solidFill>
                <a:schemeClr val="bg2"/>
              </a:solidFill>
              <a:latin typeface="Calibri" panose="020F0502020204030204" pitchFamily="34" charset="0"/>
            </a:rPr>
            <a:t> kw. </a:t>
          </a:r>
        </a:p>
        <a:p>
          <a:r>
            <a:rPr lang="pl-PL" altLang="pl-PL" sz="1400" dirty="0">
              <a:solidFill>
                <a:schemeClr val="bg2"/>
              </a:solidFill>
              <a:latin typeface="Calibri" panose="020F0502020204030204" pitchFamily="34" charset="0"/>
            </a:rPr>
            <a:t>(z czego </a:t>
          </a:r>
          <a:r>
            <a:rPr lang="pl-PL" altLang="pl-PL" sz="1400" b="1" dirty="0">
              <a:solidFill>
                <a:schemeClr val="bg2"/>
              </a:solidFill>
              <a:latin typeface="Calibri" panose="020F0502020204030204" pitchFamily="34" charset="0"/>
            </a:rPr>
            <a:t>2 642 </a:t>
          </a:r>
          <a:r>
            <a:rPr lang="pl-PL" altLang="pl-PL" sz="1400" dirty="0">
              <a:solidFill>
                <a:schemeClr val="bg2"/>
              </a:solidFill>
              <a:latin typeface="Calibri" panose="020F0502020204030204" pitchFamily="34" charset="0"/>
            </a:rPr>
            <a:t>dot. niestosowania maseczek) </a:t>
          </a:r>
          <a:endParaRPr lang="pl-PL" sz="2200" dirty="0">
            <a:solidFill>
              <a:schemeClr val="bg2"/>
            </a:solidFill>
          </a:endParaRPr>
        </a:p>
      </dgm:t>
    </dgm:pt>
    <dgm:pt modelId="{E5C1709B-3E1B-4CD9-9A47-431F831BF152}" type="parTrans" cxnId="{BE349FB3-5BEA-4B54-851C-5D791A3DDB9C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BBBB886D-E6DB-4CD8-9E2E-486367D2CDFD}" type="sibTrans" cxnId="{BE349FB3-5BEA-4B54-851C-5D791A3DDB9C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F3C74F89-AD60-4D55-B5CC-A2DA4A1E5881}">
      <dgm:prSet phldrT="[Tekst]" custT="1"/>
      <dgm:spPr/>
      <dgm:t>
        <a:bodyPr/>
        <a:lstStyle/>
        <a:p>
          <a:r>
            <a:rPr lang="pl-PL" altLang="pl-PL" sz="2200" dirty="0">
              <a:solidFill>
                <a:schemeClr val="bg2"/>
              </a:solidFill>
              <a:latin typeface="Calibri" panose="020F0502020204030204" pitchFamily="34" charset="0"/>
            </a:rPr>
            <a:t>nałożono </a:t>
          </a:r>
          <a:r>
            <a:rPr lang="pl-PL" altLang="pl-PL" sz="2200" b="1" dirty="0">
              <a:solidFill>
                <a:schemeClr val="bg2"/>
              </a:solidFill>
              <a:latin typeface="Calibri" panose="020F0502020204030204" pitchFamily="34" charset="0"/>
            </a:rPr>
            <a:t>2 687 </a:t>
          </a:r>
          <a:r>
            <a:rPr lang="pl-PL" altLang="pl-PL" sz="2200" dirty="0">
              <a:solidFill>
                <a:schemeClr val="bg2"/>
              </a:solidFill>
              <a:latin typeface="Calibri" panose="020F0502020204030204" pitchFamily="34" charset="0"/>
            </a:rPr>
            <a:t>mandatów na </a:t>
          </a:r>
          <a:r>
            <a:rPr lang="pl-PL" altLang="pl-PL" sz="2200" b="1" dirty="0">
              <a:solidFill>
                <a:schemeClr val="bg2"/>
              </a:solidFill>
              <a:latin typeface="Calibri" panose="020F0502020204030204" pitchFamily="34" charset="0"/>
            </a:rPr>
            <a:t>123.135,00 zł </a:t>
          </a:r>
          <a:r>
            <a:rPr lang="pl-PL" altLang="pl-PL" sz="2200" dirty="0">
              <a:solidFill>
                <a:schemeClr val="bg2"/>
              </a:solidFill>
              <a:latin typeface="Calibri" panose="020F0502020204030204" pitchFamily="34" charset="0"/>
            </a:rPr>
            <a:t>w zw. z art. 116 </a:t>
          </a:r>
          <a:r>
            <a:rPr lang="pl-PL" sz="2200" dirty="0">
              <a:solidFill>
                <a:schemeClr val="bg2"/>
              </a:solidFill>
            </a:rPr>
            <a:t>§ 1a</a:t>
          </a:r>
          <a:r>
            <a:rPr lang="pl-PL" altLang="pl-PL" sz="2200" dirty="0">
              <a:solidFill>
                <a:schemeClr val="bg2"/>
              </a:solidFill>
              <a:latin typeface="Calibri" panose="020F0502020204030204" pitchFamily="34" charset="0"/>
            </a:rPr>
            <a:t> kw. </a:t>
          </a:r>
        </a:p>
        <a:p>
          <a:r>
            <a:rPr lang="pl-PL" altLang="pl-PL" sz="1400" dirty="0">
              <a:solidFill>
                <a:schemeClr val="bg2"/>
              </a:solidFill>
              <a:latin typeface="Calibri" panose="020F0502020204030204" pitchFamily="34" charset="0"/>
            </a:rPr>
            <a:t>(z czego </a:t>
          </a:r>
          <a:r>
            <a:rPr lang="pl-PL" altLang="pl-PL" sz="1400" b="1" dirty="0">
              <a:solidFill>
                <a:schemeClr val="bg2"/>
              </a:solidFill>
              <a:latin typeface="Calibri" panose="020F0502020204030204" pitchFamily="34" charset="0"/>
            </a:rPr>
            <a:t>2 686 </a:t>
          </a:r>
          <a:r>
            <a:rPr lang="pl-PL" altLang="pl-PL" sz="1400" b="0" dirty="0">
              <a:solidFill>
                <a:schemeClr val="bg2"/>
              </a:solidFill>
              <a:latin typeface="Calibri" panose="020F0502020204030204" pitchFamily="34" charset="0"/>
            </a:rPr>
            <a:t>mandatów na </a:t>
          </a:r>
          <a:r>
            <a:rPr lang="pl-PL" altLang="pl-PL" sz="1400" b="1" dirty="0">
              <a:solidFill>
                <a:schemeClr val="bg2"/>
              </a:solidFill>
              <a:latin typeface="Calibri" panose="020F0502020204030204" pitchFamily="34" charset="0"/>
            </a:rPr>
            <a:t>123.115,00 zł </a:t>
          </a:r>
          <a:r>
            <a:rPr lang="pl-PL" altLang="pl-PL" sz="1400" dirty="0">
              <a:solidFill>
                <a:schemeClr val="bg2"/>
              </a:solidFill>
              <a:latin typeface="Calibri" panose="020F0502020204030204" pitchFamily="34" charset="0"/>
            </a:rPr>
            <a:t>dot. niestosowania maseczek) </a:t>
          </a:r>
          <a:endParaRPr lang="pl-PL" sz="1400" dirty="0">
            <a:solidFill>
              <a:schemeClr val="bg2"/>
            </a:solidFill>
          </a:endParaRPr>
        </a:p>
      </dgm:t>
    </dgm:pt>
    <dgm:pt modelId="{B407B1F6-5EDA-4C21-A74B-6F320376323E}" type="parTrans" cxnId="{4D340E6E-D2C5-4F16-A7C6-E495298B61B3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A3ED30DD-9F47-45B2-BCE6-E9010378C94A}" type="sibTrans" cxnId="{4D340E6E-D2C5-4F16-A7C6-E495298B61B3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1ACA3F03-3B4F-4BA8-AF4F-F75A13E9315E}">
      <dgm:prSet phldrT="[Tekst]" custT="1"/>
      <dgm:spPr/>
      <dgm:t>
        <a:bodyPr/>
        <a:lstStyle/>
        <a:p>
          <a:r>
            <a:rPr lang="pl-PL" altLang="pl-PL" sz="2200" dirty="0">
              <a:solidFill>
                <a:schemeClr val="bg2"/>
              </a:solidFill>
              <a:latin typeface="Calibri" panose="020F0502020204030204" pitchFamily="34" charset="0"/>
            </a:rPr>
            <a:t>pouczono </a:t>
          </a:r>
          <a:r>
            <a:rPr lang="pl-PL" altLang="pl-PL" sz="2200" b="1" dirty="0">
              <a:solidFill>
                <a:schemeClr val="bg2"/>
              </a:solidFill>
              <a:latin typeface="Calibri" panose="020F0502020204030204" pitchFamily="34" charset="0"/>
            </a:rPr>
            <a:t>503 </a:t>
          </a:r>
          <a:r>
            <a:rPr lang="pl-PL" altLang="pl-PL" sz="2200" dirty="0">
              <a:solidFill>
                <a:schemeClr val="bg2"/>
              </a:solidFill>
              <a:latin typeface="Calibri" panose="020F0502020204030204" pitchFamily="34" charset="0"/>
            </a:rPr>
            <a:t>osoby w zw. z art. 116 </a:t>
          </a:r>
          <a:r>
            <a:rPr lang="pl-PL" sz="2200" dirty="0">
              <a:solidFill>
                <a:schemeClr val="bg2"/>
              </a:solidFill>
            </a:rPr>
            <a:t>§ 1a</a:t>
          </a:r>
          <a:r>
            <a:rPr lang="pl-PL" altLang="pl-PL" sz="2200" dirty="0">
              <a:solidFill>
                <a:schemeClr val="bg2"/>
              </a:solidFill>
              <a:latin typeface="Calibri" panose="020F0502020204030204" pitchFamily="34" charset="0"/>
            </a:rPr>
            <a:t> kw. </a:t>
          </a:r>
        </a:p>
        <a:p>
          <a:r>
            <a:rPr lang="pl-PL" altLang="pl-PL" sz="1400" dirty="0">
              <a:solidFill>
                <a:schemeClr val="bg2"/>
              </a:solidFill>
              <a:latin typeface="Calibri" panose="020F0502020204030204" pitchFamily="34" charset="0"/>
            </a:rPr>
            <a:t>(z czego </a:t>
          </a:r>
          <a:r>
            <a:rPr lang="pl-PL" altLang="pl-PL" sz="1400" b="1" dirty="0">
              <a:solidFill>
                <a:schemeClr val="bg2"/>
              </a:solidFill>
              <a:latin typeface="Calibri" panose="020F0502020204030204" pitchFamily="34" charset="0"/>
            </a:rPr>
            <a:t>493 </a:t>
          </a:r>
          <a:r>
            <a:rPr lang="pl-PL" altLang="pl-PL" sz="1400" dirty="0">
              <a:solidFill>
                <a:schemeClr val="bg2"/>
              </a:solidFill>
              <a:latin typeface="Calibri" panose="020F0502020204030204" pitchFamily="34" charset="0"/>
            </a:rPr>
            <a:t>dot. niestosowania maseczek) </a:t>
          </a:r>
          <a:endParaRPr lang="pl-PL" sz="1400" dirty="0">
            <a:solidFill>
              <a:schemeClr val="bg2"/>
            </a:solidFill>
          </a:endParaRPr>
        </a:p>
      </dgm:t>
    </dgm:pt>
    <dgm:pt modelId="{12F44217-2851-4B4B-A710-A0CF3B8B1032}" type="parTrans" cxnId="{52924F18-A718-481A-91F9-75DC0F214F9E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6362DBF8-F8C0-48FD-922C-6888B81FC46C}" type="sibTrans" cxnId="{52924F18-A718-481A-91F9-75DC0F214F9E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E4049645-A5A9-4912-BDC3-4EED9CB07F58}">
      <dgm:prSet phldrT="[Tekst]" custT="1"/>
      <dgm:spPr/>
      <dgm:t>
        <a:bodyPr/>
        <a:lstStyle/>
        <a:p>
          <a:r>
            <a:rPr lang="pl-PL" sz="2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przeprowadzono </a:t>
          </a:r>
          <a:r>
            <a:rPr lang="pl-PL" sz="22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6 199 </a:t>
          </a:r>
          <a:r>
            <a:rPr lang="pl-PL" sz="2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kontroli środków publicznego transportu zbiorowego</a:t>
          </a:r>
        </a:p>
        <a:p>
          <a:r>
            <a:rPr lang="pl-PL" sz="1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(w tym </a:t>
          </a:r>
          <a:r>
            <a:rPr lang="pl-PL" sz="14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0 </a:t>
          </a:r>
          <a:r>
            <a:rPr lang="pl-PL" sz="1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z PSSE) </a:t>
          </a:r>
          <a:endParaRPr lang="pl-PL" sz="1400" dirty="0">
            <a:solidFill>
              <a:schemeClr val="bg2"/>
            </a:solidFill>
          </a:endParaRPr>
        </a:p>
      </dgm:t>
    </dgm:pt>
    <dgm:pt modelId="{125B2D8A-DE75-4470-8C18-9F200B565BD3}" type="parTrans" cxnId="{D8A11A71-6F03-49BF-ADA0-06803C901FB8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0DFA36BA-6D13-4D7C-843E-794B62BE4D46}" type="sibTrans" cxnId="{D8A11A71-6F03-49BF-ADA0-06803C901FB8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7073B6E9-B9EA-4F77-9635-548FF32188D4}">
      <dgm:prSet phldrT="[Tekst]" custT="1"/>
      <dgm:spPr/>
      <dgm:t>
        <a:bodyPr/>
        <a:lstStyle/>
        <a:p>
          <a:r>
            <a:rPr lang="pl-PL" sz="2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skontrolowano </a:t>
          </a:r>
          <a:r>
            <a:rPr lang="pl-PL" sz="22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4 249 </a:t>
          </a:r>
          <a:r>
            <a:rPr lang="pl-PL" sz="2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placówek handlowych </a:t>
          </a:r>
        </a:p>
        <a:p>
          <a:r>
            <a:rPr lang="pl-PL" sz="1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(w tym </a:t>
          </a:r>
          <a:r>
            <a:rPr lang="pl-PL" sz="14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605 </a:t>
          </a:r>
          <a:r>
            <a:rPr lang="pl-PL" sz="1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z PSSE) </a:t>
          </a:r>
          <a:endParaRPr lang="pl-PL" sz="1400" dirty="0">
            <a:solidFill>
              <a:schemeClr val="bg2"/>
            </a:solidFill>
          </a:endParaRPr>
        </a:p>
      </dgm:t>
    </dgm:pt>
    <dgm:pt modelId="{B4546DF0-E564-447E-92CF-1369E12E370B}" type="parTrans" cxnId="{882B13EF-8A77-4374-9893-66A723095559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7BF18D71-C5C1-48F3-990C-DEB82BF788B6}" type="sibTrans" cxnId="{882B13EF-8A77-4374-9893-66A723095559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8446F89D-56A6-4D21-A1F6-5CA3371BB178}">
      <dgm:prSet phldrT="[Tekst]" custT="1"/>
      <dgm:spPr/>
      <dgm:t>
        <a:bodyPr/>
        <a:lstStyle/>
        <a:p>
          <a:r>
            <a:rPr lang="pl-PL" altLang="pl-PL" sz="2200" dirty="0">
              <a:solidFill>
                <a:schemeClr val="bg2"/>
              </a:solidFill>
              <a:latin typeface="Calibri" panose="020F0502020204030204" pitchFamily="34" charset="0"/>
            </a:rPr>
            <a:t>sporządzono </a:t>
          </a:r>
          <a:r>
            <a:rPr lang="pl-PL" altLang="pl-PL" sz="2200" b="1" dirty="0">
              <a:solidFill>
                <a:schemeClr val="bg2"/>
              </a:solidFill>
              <a:latin typeface="Calibri" panose="020F0502020204030204" pitchFamily="34" charset="0"/>
            </a:rPr>
            <a:t>528 </a:t>
          </a:r>
          <a:r>
            <a:rPr lang="pl-PL" altLang="pl-PL" sz="2200" dirty="0">
              <a:solidFill>
                <a:schemeClr val="bg2"/>
              </a:solidFill>
              <a:latin typeface="Calibri" panose="020F0502020204030204" pitchFamily="34" charset="0"/>
            </a:rPr>
            <a:t>notatek na wniosek o ukaranie do Sądu w zw. z art. 116 </a:t>
          </a:r>
          <a:r>
            <a:rPr lang="pl-PL" sz="2200" dirty="0">
              <a:solidFill>
                <a:schemeClr val="bg2"/>
              </a:solidFill>
            </a:rPr>
            <a:t>§ 1a</a:t>
          </a:r>
          <a:r>
            <a:rPr lang="pl-PL" altLang="pl-PL" sz="2200" dirty="0">
              <a:solidFill>
                <a:schemeClr val="bg2"/>
              </a:solidFill>
              <a:latin typeface="Calibri" panose="020F0502020204030204" pitchFamily="34" charset="0"/>
            </a:rPr>
            <a:t> kw. </a:t>
          </a:r>
        </a:p>
        <a:p>
          <a:r>
            <a:rPr lang="pl-PL" altLang="pl-PL" sz="1400" dirty="0">
              <a:solidFill>
                <a:schemeClr val="bg2"/>
              </a:solidFill>
              <a:latin typeface="Calibri" panose="020F0502020204030204" pitchFamily="34" charset="0"/>
            </a:rPr>
            <a:t>(z czego </a:t>
          </a:r>
          <a:r>
            <a:rPr lang="pl-PL" altLang="pl-PL" sz="1400" b="1" dirty="0">
              <a:solidFill>
                <a:schemeClr val="bg2"/>
              </a:solidFill>
              <a:latin typeface="Calibri" panose="020F0502020204030204" pitchFamily="34" charset="0"/>
            </a:rPr>
            <a:t>440 </a:t>
          </a:r>
          <a:r>
            <a:rPr lang="pl-PL" altLang="pl-PL" sz="1400" dirty="0">
              <a:solidFill>
                <a:schemeClr val="bg2"/>
              </a:solidFill>
              <a:latin typeface="Calibri" panose="020F0502020204030204" pitchFamily="34" charset="0"/>
            </a:rPr>
            <a:t>dot. niestosowania maseczek) </a:t>
          </a:r>
          <a:endParaRPr lang="pl-PL" sz="1400" dirty="0">
            <a:solidFill>
              <a:schemeClr val="bg2"/>
            </a:solidFill>
          </a:endParaRPr>
        </a:p>
      </dgm:t>
    </dgm:pt>
    <dgm:pt modelId="{69AE9BBA-F052-4CFC-B779-5C10B3710FFA}" type="parTrans" cxnId="{B01B2093-9549-472F-A54F-4FE372BC9BDD}">
      <dgm:prSet/>
      <dgm:spPr/>
      <dgm:t>
        <a:bodyPr/>
        <a:lstStyle/>
        <a:p>
          <a:endParaRPr lang="pl-PL"/>
        </a:p>
      </dgm:t>
    </dgm:pt>
    <dgm:pt modelId="{27E0AE2A-3DA6-4814-BE38-738F6AC93960}" type="sibTrans" cxnId="{B01B2093-9549-472F-A54F-4FE372BC9BDD}">
      <dgm:prSet/>
      <dgm:spPr/>
      <dgm:t>
        <a:bodyPr/>
        <a:lstStyle/>
        <a:p>
          <a:endParaRPr lang="pl-PL"/>
        </a:p>
      </dgm:t>
    </dgm:pt>
    <dgm:pt modelId="{3C47E74D-B51F-4C61-B136-48E933D29FD7}" type="pres">
      <dgm:prSet presAssocID="{527B5EF6-221B-4CCB-9DEA-1083E36DDD0B}" presName="linear" presStyleCnt="0">
        <dgm:presLayoutVars>
          <dgm:animLvl val="lvl"/>
          <dgm:resizeHandles val="exact"/>
        </dgm:presLayoutVars>
      </dgm:prSet>
      <dgm:spPr/>
    </dgm:pt>
    <dgm:pt modelId="{7AD7B91B-D12A-4B41-9370-8D850957479E}" type="pres">
      <dgm:prSet presAssocID="{B6886826-ADC3-46C8-896D-4A5BA461AE17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799D5011-4067-43C9-8370-F370A1B575D1}" type="pres">
      <dgm:prSet presAssocID="{BBBB886D-E6DB-4CD8-9E2E-486367D2CDFD}" presName="spacer" presStyleCnt="0"/>
      <dgm:spPr/>
    </dgm:pt>
    <dgm:pt modelId="{AF560EF8-0250-4F5A-A3B5-97F1D1438F0F}" type="pres">
      <dgm:prSet presAssocID="{8446F89D-56A6-4D21-A1F6-5CA3371BB178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09070337-F508-4539-A450-F86BE786774D}" type="pres">
      <dgm:prSet presAssocID="{27E0AE2A-3DA6-4814-BE38-738F6AC93960}" presName="spacer" presStyleCnt="0"/>
      <dgm:spPr/>
    </dgm:pt>
    <dgm:pt modelId="{4B469A35-4C23-4104-AF63-3166AD9F36E1}" type="pres">
      <dgm:prSet presAssocID="{F3C74F89-AD60-4D55-B5CC-A2DA4A1E5881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FC090E2A-9381-4328-80F4-E143359A8636}" type="pres">
      <dgm:prSet presAssocID="{A3ED30DD-9F47-45B2-BCE6-E9010378C94A}" presName="spacer" presStyleCnt="0"/>
      <dgm:spPr/>
    </dgm:pt>
    <dgm:pt modelId="{A64E6B66-ED9E-41C7-B96D-26DA441E61CC}" type="pres">
      <dgm:prSet presAssocID="{1ACA3F03-3B4F-4BA8-AF4F-F75A13E9315E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3E869653-9354-4E06-B766-2C83E3ABBF36}" type="pres">
      <dgm:prSet presAssocID="{6362DBF8-F8C0-48FD-922C-6888B81FC46C}" presName="spacer" presStyleCnt="0"/>
      <dgm:spPr/>
    </dgm:pt>
    <dgm:pt modelId="{0174BE3D-F251-4ECA-80AC-0663FC66F11C}" type="pres">
      <dgm:prSet presAssocID="{E4049645-A5A9-4912-BDC3-4EED9CB07F58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AA5EB923-F8E2-4CFA-806E-625A36819E94}" type="pres">
      <dgm:prSet presAssocID="{0DFA36BA-6D13-4D7C-843E-794B62BE4D46}" presName="spacer" presStyleCnt="0"/>
      <dgm:spPr/>
    </dgm:pt>
    <dgm:pt modelId="{25DF8F07-54AE-4F46-B278-A95D151C3F2F}" type="pres">
      <dgm:prSet presAssocID="{7073B6E9-B9EA-4F77-9635-548FF32188D4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EAED2F10-76B9-48E3-87AC-A5BE7473EC12}" type="presOf" srcId="{1ACA3F03-3B4F-4BA8-AF4F-F75A13E9315E}" destId="{A64E6B66-ED9E-41C7-B96D-26DA441E61CC}" srcOrd="0" destOrd="0" presId="urn:microsoft.com/office/officeart/2005/8/layout/vList2"/>
    <dgm:cxn modelId="{52924F18-A718-481A-91F9-75DC0F214F9E}" srcId="{527B5EF6-221B-4CCB-9DEA-1083E36DDD0B}" destId="{1ACA3F03-3B4F-4BA8-AF4F-F75A13E9315E}" srcOrd="3" destOrd="0" parTransId="{12F44217-2851-4B4B-A710-A0CF3B8B1032}" sibTransId="{6362DBF8-F8C0-48FD-922C-6888B81FC46C}"/>
    <dgm:cxn modelId="{F8330640-88FF-424F-84B0-5A47948DE21C}" type="presOf" srcId="{F3C74F89-AD60-4D55-B5CC-A2DA4A1E5881}" destId="{4B469A35-4C23-4104-AF63-3166AD9F36E1}" srcOrd="0" destOrd="0" presId="urn:microsoft.com/office/officeart/2005/8/layout/vList2"/>
    <dgm:cxn modelId="{4D340E6E-D2C5-4F16-A7C6-E495298B61B3}" srcId="{527B5EF6-221B-4CCB-9DEA-1083E36DDD0B}" destId="{F3C74F89-AD60-4D55-B5CC-A2DA4A1E5881}" srcOrd="2" destOrd="0" parTransId="{B407B1F6-5EDA-4C21-A74B-6F320376323E}" sibTransId="{A3ED30DD-9F47-45B2-BCE6-E9010378C94A}"/>
    <dgm:cxn modelId="{D8A11A71-6F03-49BF-ADA0-06803C901FB8}" srcId="{527B5EF6-221B-4CCB-9DEA-1083E36DDD0B}" destId="{E4049645-A5A9-4912-BDC3-4EED9CB07F58}" srcOrd="4" destOrd="0" parTransId="{125B2D8A-DE75-4470-8C18-9F200B565BD3}" sibTransId="{0DFA36BA-6D13-4D7C-843E-794B62BE4D46}"/>
    <dgm:cxn modelId="{0777E055-92CB-4DC5-935B-4AA6331A529F}" type="presOf" srcId="{E4049645-A5A9-4912-BDC3-4EED9CB07F58}" destId="{0174BE3D-F251-4ECA-80AC-0663FC66F11C}" srcOrd="0" destOrd="0" presId="urn:microsoft.com/office/officeart/2005/8/layout/vList2"/>
    <dgm:cxn modelId="{B01B2093-9549-472F-A54F-4FE372BC9BDD}" srcId="{527B5EF6-221B-4CCB-9DEA-1083E36DDD0B}" destId="{8446F89D-56A6-4D21-A1F6-5CA3371BB178}" srcOrd="1" destOrd="0" parTransId="{69AE9BBA-F052-4CFC-B779-5C10B3710FFA}" sibTransId="{27E0AE2A-3DA6-4814-BE38-738F6AC93960}"/>
    <dgm:cxn modelId="{44A8B693-E78E-495C-A0D9-BA2F1CD04A89}" type="presOf" srcId="{7073B6E9-B9EA-4F77-9635-548FF32188D4}" destId="{25DF8F07-54AE-4F46-B278-A95D151C3F2F}" srcOrd="0" destOrd="0" presId="urn:microsoft.com/office/officeart/2005/8/layout/vList2"/>
    <dgm:cxn modelId="{87EE14B0-5F34-43D5-86B7-6D71806F3475}" type="presOf" srcId="{B6886826-ADC3-46C8-896D-4A5BA461AE17}" destId="{7AD7B91B-D12A-4B41-9370-8D850957479E}" srcOrd="0" destOrd="0" presId="urn:microsoft.com/office/officeart/2005/8/layout/vList2"/>
    <dgm:cxn modelId="{C7D08FB1-7139-4313-8AD2-947E96B9850F}" type="presOf" srcId="{8446F89D-56A6-4D21-A1F6-5CA3371BB178}" destId="{AF560EF8-0250-4F5A-A3B5-97F1D1438F0F}" srcOrd="0" destOrd="0" presId="urn:microsoft.com/office/officeart/2005/8/layout/vList2"/>
    <dgm:cxn modelId="{BE349FB3-5BEA-4B54-851C-5D791A3DDB9C}" srcId="{527B5EF6-221B-4CCB-9DEA-1083E36DDD0B}" destId="{B6886826-ADC3-46C8-896D-4A5BA461AE17}" srcOrd="0" destOrd="0" parTransId="{E5C1709B-3E1B-4CD9-9A47-431F831BF152}" sibTransId="{BBBB886D-E6DB-4CD8-9E2E-486367D2CDFD}"/>
    <dgm:cxn modelId="{F91471DA-E50C-4FF8-9D35-865BB93DE094}" type="presOf" srcId="{527B5EF6-221B-4CCB-9DEA-1083E36DDD0B}" destId="{3C47E74D-B51F-4C61-B136-48E933D29FD7}" srcOrd="0" destOrd="0" presId="urn:microsoft.com/office/officeart/2005/8/layout/vList2"/>
    <dgm:cxn modelId="{882B13EF-8A77-4374-9893-66A723095559}" srcId="{527B5EF6-221B-4CCB-9DEA-1083E36DDD0B}" destId="{7073B6E9-B9EA-4F77-9635-548FF32188D4}" srcOrd="5" destOrd="0" parTransId="{B4546DF0-E564-447E-92CF-1369E12E370B}" sibTransId="{7BF18D71-C5C1-48F3-990C-DEB82BF788B6}"/>
    <dgm:cxn modelId="{A2C13520-A8B7-4F9B-8150-DAF3F4F54393}" type="presParOf" srcId="{3C47E74D-B51F-4C61-B136-48E933D29FD7}" destId="{7AD7B91B-D12A-4B41-9370-8D850957479E}" srcOrd="0" destOrd="0" presId="urn:microsoft.com/office/officeart/2005/8/layout/vList2"/>
    <dgm:cxn modelId="{E41A8E86-B9B9-401C-A111-EBD067B675FB}" type="presParOf" srcId="{3C47E74D-B51F-4C61-B136-48E933D29FD7}" destId="{799D5011-4067-43C9-8370-F370A1B575D1}" srcOrd="1" destOrd="0" presId="urn:microsoft.com/office/officeart/2005/8/layout/vList2"/>
    <dgm:cxn modelId="{5DA8E5E0-3D11-4ED5-844E-36EA428477F4}" type="presParOf" srcId="{3C47E74D-B51F-4C61-B136-48E933D29FD7}" destId="{AF560EF8-0250-4F5A-A3B5-97F1D1438F0F}" srcOrd="2" destOrd="0" presId="urn:microsoft.com/office/officeart/2005/8/layout/vList2"/>
    <dgm:cxn modelId="{7EF8F58C-B459-41A6-82A9-0A3840C24931}" type="presParOf" srcId="{3C47E74D-B51F-4C61-B136-48E933D29FD7}" destId="{09070337-F508-4539-A450-F86BE786774D}" srcOrd="3" destOrd="0" presId="urn:microsoft.com/office/officeart/2005/8/layout/vList2"/>
    <dgm:cxn modelId="{3F7D0903-98EA-49FA-B94C-8EF7E5242EB1}" type="presParOf" srcId="{3C47E74D-B51F-4C61-B136-48E933D29FD7}" destId="{4B469A35-4C23-4104-AF63-3166AD9F36E1}" srcOrd="4" destOrd="0" presId="urn:microsoft.com/office/officeart/2005/8/layout/vList2"/>
    <dgm:cxn modelId="{11782432-22F9-4F2D-9EEC-9F5639825771}" type="presParOf" srcId="{3C47E74D-B51F-4C61-B136-48E933D29FD7}" destId="{FC090E2A-9381-4328-80F4-E143359A8636}" srcOrd="5" destOrd="0" presId="urn:microsoft.com/office/officeart/2005/8/layout/vList2"/>
    <dgm:cxn modelId="{8B7E8F52-9913-40CC-871A-A5993F60DCB2}" type="presParOf" srcId="{3C47E74D-B51F-4C61-B136-48E933D29FD7}" destId="{A64E6B66-ED9E-41C7-B96D-26DA441E61CC}" srcOrd="6" destOrd="0" presId="urn:microsoft.com/office/officeart/2005/8/layout/vList2"/>
    <dgm:cxn modelId="{671133E8-B065-4EB4-9BF2-46F60E732528}" type="presParOf" srcId="{3C47E74D-B51F-4C61-B136-48E933D29FD7}" destId="{3E869653-9354-4E06-B766-2C83E3ABBF36}" srcOrd="7" destOrd="0" presId="urn:microsoft.com/office/officeart/2005/8/layout/vList2"/>
    <dgm:cxn modelId="{7A101B93-EAF1-47B9-B700-A88C5D94C5E5}" type="presParOf" srcId="{3C47E74D-B51F-4C61-B136-48E933D29FD7}" destId="{0174BE3D-F251-4ECA-80AC-0663FC66F11C}" srcOrd="8" destOrd="0" presId="urn:microsoft.com/office/officeart/2005/8/layout/vList2"/>
    <dgm:cxn modelId="{F8D8E9F3-EDD0-4A2E-97ED-8738D2DDD1CB}" type="presParOf" srcId="{3C47E74D-B51F-4C61-B136-48E933D29FD7}" destId="{AA5EB923-F8E2-4CFA-806E-625A36819E94}" srcOrd="9" destOrd="0" presId="urn:microsoft.com/office/officeart/2005/8/layout/vList2"/>
    <dgm:cxn modelId="{0761BE9B-91C2-41FC-8F1E-679B2EC1DB08}" type="presParOf" srcId="{3C47E74D-B51F-4C61-B136-48E933D29FD7}" destId="{25DF8F07-54AE-4F46-B278-A95D151C3F2F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A42B6D3-3A84-4284-92CB-5A5A4358457F}" type="doc">
      <dgm:prSet loTypeId="urn:microsoft.com/office/officeart/2005/8/layout/rings+Icon" loCatId="relationship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pl-PL"/>
        </a:p>
      </dgm:t>
    </dgm:pt>
    <dgm:pt modelId="{8DCE10AA-A045-4080-8D40-B57FB0712334}">
      <dgm:prSet phldrT="[Tekst]" custT="1"/>
      <dgm:spPr/>
      <dgm:t>
        <a:bodyPr/>
        <a:lstStyle/>
        <a:p>
          <a:r>
            <a:rPr lang="pl-PL" sz="1100" b="1" dirty="0"/>
            <a:t>87 491 odbiorców</a:t>
          </a:r>
          <a:endParaRPr lang="pl-PL" sz="1000" dirty="0"/>
        </a:p>
      </dgm:t>
    </dgm:pt>
    <dgm:pt modelId="{1D3C72A5-1317-4E87-B169-CC0F73B1A961}" type="parTrans" cxnId="{84D2C55B-8D63-431F-A2E9-ED2661129257}">
      <dgm:prSet/>
      <dgm:spPr/>
      <dgm:t>
        <a:bodyPr/>
        <a:lstStyle/>
        <a:p>
          <a:endParaRPr lang="pl-PL"/>
        </a:p>
      </dgm:t>
    </dgm:pt>
    <dgm:pt modelId="{D10003D3-BF70-4AC5-B5CE-4EB41277A560}" type="sibTrans" cxnId="{84D2C55B-8D63-431F-A2E9-ED2661129257}">
      <dgm:prSet/>
      <dgm:spPr/>
      <dgm:t>
        <a:bodyPr/>
        <a:lstStyle/>
        <a:p>
          <a:endParaRPr lang="pl-PL"/>
        </a:p>
      </dgm:t>
    </dgm:pt>
    <dgm:pt modelId="{86F7B68E-B288-4C12-82BE-9DAED2D4190E}">
      <dgm:prSet phldrT="[Tekst]" custT="1"/>
      <dgm:spPr/>
      <dgm:t>
        <a:bodyPr/>
        <a:lstStyle/>
        <a:p>
          <a:r>
            <a:rPr lang="pl-PL" sz="1100" b="1" dirty="0"/>
            <a:t>6 580 aktywności </a:t>
          </a:r>
          <a:r>
            <a:rPr lang="pl-PL" sz="1100" b="1" dirty="0" err="1"/>
            <a:t>posta</a:t>
          </a:r>
          <a:endParaRPr lang="pl-PL" sz="1000" dirty="0"/>
        </a:p>
      </dgm:t>
    </dgm:pt>
    <dgm:pt modelId="{32F571BC-D78E-48A3-B95A-8E45167CE7F8}" type="parTrans" cxnId="{24C3A218-4F52-4A81-A595-5FAA51DBC445}">
      <dgm:prSet/>
      <dgm:spPr/>
      <dgm:t>
        <a:bodyPr/>
        <a:lstStyle/>
        <a:p>
          <a:endParaRPr lang="pl-PL"/>
        </a:p>
      </dgm:t>
    </dgm:pt>
    <dgm:pt modelId="{58289401-471A-40FB-8B17-E01B3D9E346E}" type="sibTrans" cxnId="{24C3A218-4F52-4A81-A595-5FAA51DBC445}">
      <dgm:prSet/>
      <dgm:spPr/>
      <dgm:t>
        <a:bodyPr/>
        <a:lstStyle/>
        <a:p>
          <a:endParaRPr lang="pl-PL"/>
        </a:p>
      </dgm:t>
    </dgm:pt>
    <dgm:pt modelId="{584AE7B6-24C9-470B-90B9-71BF71A26FA7}" type="pres">
      <dgm:prSet presAssocID="{FA42B6D3-3A84-4284-92CB-5A5A4358457F}" presName="Name0" presStyleCnt="0">
        <dgm:presLayoutVars>
          <dgm:chMax val="7"/>
          <dgm:dir/>
          <dgm:resizeHandles val="exact"/>
        </dgm:presLayoutVars>
      </dgm:prSet>
      <dgm:spPr/>
    </dgm:pt>
    <dgm:pt modelId="{95C66D56-6578-48C3-AE10-43CEBFE126EE}" type="pres">
      <dgm:prSet presAssocID="{FA42B6D3-3A84-4284-92CB-5A5A4358457F}" presName="ellipse1" presStyleLbl="vennNode1" presStyleIdx="0" presStyleCnt="2" custScaleX="71325" custScaleY="54290" custLinFactX="9412" custLinFactNeighborX="100000" custLinFactNeighborY="43456">
        <dgm:presLayoutVars>
          <dgm:bulletEnabled val="1"/>
        </dgm:presLayoutVars>
      </dgm:prSet>
      <dgm:spPr/>
    </dgm:pt>
    <dgm:pt modelId="{4FCC1E84-2CB2-4C89-9386-2440A294C2E2}" type="pres">
      <dgm:prSet presAssocID="{FA42B6D3-3A84-4284-92CB-5A5A4358457F}" presName="ellipse2" presStyleLbl="vennNode1" presStyleIdx="1" presStyleCnt="2" custScaleX="86454" custScaleY="66828" custLinFactNeighborX="49260" custLinFactNeighborY="29260">
        <dgm:presLayoutVars>
          <dgm:bulletEnabled val="1"/>
        </dgm:presLayoutVars>
      </dgm:prSet>
      <dgm:spPr/>
    </dgm:pt>
  </dgm:ptLst>
  <dgm:cxnLst>
    <dgm:cxn modelId="{24C3A218-4F52-4A81-A595-5FAA51DBC445}" srcId="{FA42B6D3-3A84-4284-92CB-5A5A4358457F}" destId="{86F7B68E-B288-4C12-82BE-9DAED2D4190E}" srcOrd="1" destOrd="0" parTransId="{32F571BC-D78E-48A3-B95A-8E45167CE7F8}" sibTransId="{58289401-471A-40FB-8B17-E01B3D9E346E}"/>
    <dgm:cxn modelId="{84D2C55B-8D63-431F-A2E9-ED2661129257}" srcId="{FA42B6D3-3A84-4284-92CB-5A5A4358457F}" destId="{8DCE10AA-A045-4080-8D40-B57FB0712334}" srcOrd="0" destOrd="0" parTransId="{1D3C72A5-1317-4E87-B169-CC0F73B1A961}" sibTransId="{D10003D3-BF70-4AC5-B5CE-4EB41277A560}"/>
    <dgm:cxn modelId="{6E634164-5DC5-4E85-A67E-E295DB85C390}" type="presOf" srcId="{FA42B6D3-3A84-4284-92CB-5A5A4358457F}" destId="{584AE7B6-24C9-470B-90B9-71BF71A26FA7}" srcOrd="0" destOrd="0" presId="urn:microsoft.com/office/officeart/2005/8/layout/rings+Icon"/>
    <dgm:cxn modelId="{089F8E53-1862-4435-98D9-5A0FA49D497B}" type="presOf" srcId="{86F7B68E-B288-4C12-82BE-9DAED2D4190E}" destId="{4FCC1E84-2CB2-4C89-9386-2440A294C2E2}" srcOrd="0" destOrd="0" presId="urn:microsoft.com/office/officeart/2005/8/layout/rings+Icon"/>
    <dgm:cxn modelId="{BA6F86D3-C1D4-489B-A35E-2E83DA78F55A}" type="presOf" srcId="{8DCE10AA-A045-4080-8D40-B57FB0712334}" destId="{95C66D56-6578-48C3-AE10-43CEBFE126EE}" srcOrd="0" destOrd="0" presId="urn:microsoft.com/office/officeart/2005/8/layout/rings+Icon"/>
    <dgm:cxn modelId="{FD911D9D-87F4-4844-87B7-D2EBB2D47AB2}" type="presParOf" srcId="{584AE7B6-24C9-470B-90B9-71BF71A26FA7}" destId="{95C66D56-6578-48C3-AE10-43CEBFE126EE}" srcOrd="0" destOrd="0" presId="urn:microsoft.com/office/officeart/2005/8/layout/rings+Icon"/>
    <dgm:cxn modelId="{E46598DC-A871-473D-B3ED-646FC83A80AB}" type="presParOf" srcId="{584AE7B6-24C9-470B-90B9-71BF71A26FA7}" destId="{4FCC1E84-2CB2-4C89-9386-2440A294C2E2}" srcOrd="1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A42B6D3-3A84-4284-92CB-5A5A4358457F}" type="doc">
      <dgm:prSet loTypeId="urn:microsoft.com/office/officeart/2005/8/layout/rings+Icon" loCatId="relationship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8DCE10AA-A045-4080-8D40-B57FB0712334}">
      <dgm:prSet phldrT="[Tekst]" custT="1"/>
      <dgm:spPr/>
      <dgm:t>
        <a:bodyPr/>
        <a:lstStyle/>
        <a:p>
          <a:r>
            <a:rPr lang="pl-PL" sz="1100" b="1" dirty="0"/>
            <a:t>89 053 odbiorców</a:t>
          </a:r>
          <a:endParaRPr lang="pl-PL" sz="1000" dirty="0"/>
        </a:p>
      </dgm:t>
    </dgm:pt>
    <dgm:pt modelId="{1D3C72A5-1317-4E87-B169-CC0F73B1A961}" type="parTrans" cxnId="{84D2C55B-8D63-431F-A2E9-ED2661129257}">
      <dgm:prSet/>
      <dgm:spPr/>
      <dgm:t>
        <a:bodyPr/>
        <a:lstStyle/>
        <a:p>
          <a:endParaRPr lang="pl-PL"/>
        </a:p>
      </dgm:t>
    </dgm:pt>
    <dgm:pt modelId="{D10003D3-BF70-4AC5-B5CE-4EB41277A560}" type="sibTrans" cxnId="{84D2C55B-8D63-431F-A2E9-ED2661129257}">
      <dgm:prSet/>
      <dgm:spPr/>
      <dgm:t>
        <a:bodyPr/>
        <a:lstStyle/>
        <a:p>
          <a:endParaRPr lang="pl-PL"/>
        </a:p>
      </dgm:t>
    </dgm:pt>
    <dgm:pt modelId="{86F7B68E-B288-4C12-82BE-9DAED2D4190E}">
      <dgm:prSet phldrT="[Tekst]" custT="1"/>
      <dgm:spPr/>
      <dgm:t>
        <a:bodyPr/>
        <a:lstStyle/>
        <a:p>
          <a:r>
            <a:rPr lang="pl-PL" sz="1100" b="1" dirty="0"/>
            <a:t>8 207 aktywności </a:t>
          </a:r>
          <a:r>
            <a:rPr lang="pl-PL" sz="1100" b="1" dirty="0" err="1"/>
            <a:t>posta</a:t>
          </a:r>
          <a:endParaRPr lang="pl-PL" sz="1000" dirty="0"/>
        </a:p>
      </dgm:t>
    </dgm:pt>
    <dgm:pt modelId="{32F571BC-D78E-48A3-B95A-8E45167CE7F8}" type="parTrans" cxnId="{24C3A218-4F52-4A81-A595-5FAA51DBC445}">
      <dgm:prSet/>
      <dgm:spPr/>
      <dgm:t>
        <a:bodyPr/>
        <a:lstStyle/>
        <a:p>
          <a:endParaRPr lang="pl-PL"/>
        </a:p>
      </dgm:t>
    </dgm:pt>
    <dgm:pt modelId="{58289401-471A-40FB-8B17-E01B3D9E346E}" type="sibTrans" cxnId="{24C3A218-4F52-4A81-A595-5FAA51DBC445}">
      <dgm:prSet/>
      <dgm:spPr/>
      <dgm:t>
        <a:bodyPr/>
        <a:lstStyle/>
        <a:p>
          <a:endParaRPr lang="pl-PL"/>
        </a:p>
      </dgm:t>
    </dgm:pt>
    <dgm:pt modelId="{584AE7B6-24C9-470B-90B9-71BF71A26FA7}" type="pres">
      <dgm:prSet presAssocID="{FA42B6D3-3A84-4284-92CB-5A5A4358457F}" presName="Name0" presStyleCnt="0">
        <dgm:presLayoutVars>
          <dgm:chMax val="7"/>
          <dgm:dir/>
          <dgm:resizeHandles val="exact"/>
        </dgm:presLayoutVars>
      </dgm:prSet>
      <dgm:spPr/>
    </dgm:pt>
    <dgm:pt modelId="{95C66D56-6578-48C3-AE10-43CEBFE126EE}" type="pres">
      <dgm:prSet presAssocID="{FA42B6D3-3A84-4284-92CB-5A5A4358457F}" presName="ellipse1" presStyleLbl="vennNode1" presStyleIdx="0" presStyleCnt="2" custScaleX="97048" custScaleY="81991" custLinFactNeighborX="51780" custLinFactNeighborY="-39322">
        <dgm:presLayoutVars>
          <dgm:bulletEnabled val="1"/>
        </dgm:presLayoutVars>
      </dgm:prSet>
      <dgm:spPr/>
    </dgm:pt>
    <dgm:pt modelId="{4FCC1E84-2CB2-4C89-9386-2440A294C2E2}" type="pres">
      <dgm:prSet presAssocID="{FA42B6D3-3A84-4284-92CB-5A5A4358457F}" presName="ellipse2" presStyleLbl="vennNode1" presStyleIdx="1" presStyleCnt="2" custScaleX="80087" custScaleY="74260" custLinFactNeighborX="9012" custLinFactNeighborY="-40753">
        <dgm:presLayoutVars>
          <dgm:bulletEnabled val="1"/>
        </dgm:presLayoutVars>
      </dgm:prSet>
      <dgm:spPr/>
    </dgm:pt>
  </dgm:ptLst>
  <dgm:cxnLst>
    <dgm:cxn modelId="{24C3A218-4F52-4A81-A595-5FAA51DBC445}" srcId="{FA42B6D3-3A84-4284-92CB-5A5A4358457F}" destId="{86F7B68E-B288-4C12-82BE-9DAED2D4190E}" srcOrd="1" destOrd="0" parTransId="{32F571BC-D78E-48A3-B95A-8E45167CE7F8}" sibTransId="{58289401-471A-40FB-8B17-E01B3D9E346E}"/>
    <dgm:cxn modelId="{84D2C55B-8D63-431F-A2E9-ED2661129257}" srcId="{FA42B6D3-3A84-4284-92CB-5A5A4358457F}" destId="{8DCE10AA-A045-4080-8D40-B57FB0712334}" srcOrd="0" destOrd="0" parTransId="{1D3C72A5-1317-4E87-B169-CC0F73B1A961}" sibTransId="{D10003D3-BF70-4AC5-B5CE-4EB41277A560}"/>
    <dgm:cxn modelId="{8E320169-B742-4A64-9031-21E06A3F47DB}" type="presOf" srcId="{86F7B68E-B288-4C12-82BE-9DAED2D4190E}" destId="{4FCC1E84-2CB2-4C89-9386-2440A294C2E2}" srcOrd="0" destOrd="0" presId="urn:microsoft.com/office/officeart/2005/8/layout/rings+Icon"/>
    <dgm:cxn modelId="{FC378255-4012-4102-9AC1-BB3DDF316E07}" type="presOf" srcId="{FA42B6D3-3A84-4284-92CB-5A5A4358457F}" destId="{584AE7B6-24C9-470B-90B9-71BF71A26FA7}" srcOrd="0" destOrd="0" presId="urn:microsoft.com/office/officeart/2005/8/layout/rings+Icon"/>
    <dgm:cxn modelId="{DCF06F93-4815-4078-ABD5-B0641E05A4E7}" type="presOf" srcId="{8DCE10AA-A045-4080-8D40-B57FB0712334}" destId="{95C66D56-6578-48C3-AE10-43CEBFE126EE}" srcOrd="0" destOrd="0" presId="urn:microsoft.com/office/officeart/2005/8/layout/rings+Icon"/>
    <dgm:cxn modelId="{0DC34EC8-2590-4D25-86F0-FA8C4A7CC404}" type="presParOf" srcId="{584AE7B6-24C9-470B-90B9-71BF71A26FA7}" destId="{95C66D56-6578-48C3-AE10-43CEBFE126EE}" srcOrd="0" destOrd="0" presId="urn:microsoft.com/office/officeart/2005/8/layout/rings+Icon"/>
    <dgm:cxn modelId="{2E471156-CCDE-43F8-B40B-5E3979F1A816}" type="presParOf" srcId="{584AE7B6-24C9-470B-90B9-71BF71A26FA7}" destId="{4FCC1E84-2CB2-4C89-9386-2440A294C2E2}" srcOrd="1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A42B6D3-3A84-4284-92CB-5A5A4358457F}" type="doc">
      <dgm:prSet loTypeId="urn:microsoft.com/office/officeart/2005/8/layout/venn1" loCatId="relationship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pl-PL"/>
        </a:p>
      </dgm:t>
    </dgm:pt>
    <dgm:pt modelId="{8DCE10AA-A045-4080-8D40-B57FB0712334}">
      <dgm:prSet phldrT="[Tekst]" custT="1"/>
      <dgm:spPr/>
      <dgm:t>
        <a:bodyPr/>
        <a:lstStyle/>
        <a:p>
          <a:pPr algn="ctr"/>
          <a:r>
            <a:rPr lang="pl-PL" sz="1100" b="1" dirty="0"/>
            <a:t>42 947 odbiorców</a:t>
          </a:r>
          <a:endParaRPr lang="pl-PL" sz="1000" dirty="0"/>
        </a:p>
      </dgm:t>
    </dgm:pt>
    <dgm:pt modelId="{1D3C72A5-1317-4E87-B169-CC0F73B1A961}" type="parTrans" cxnId="{84D2C55B-8D63-431F-A2E9-ED2661129257}">
      <dgm:prSet/>
      <dgm:spPr/>
      <dgm:t>
        <a:bodyPr/>
        <a:lstStyle/>
        <a:p>
          <a:endParaRPr lang="pl-PL"/>
        </a:p>
      </dgm:t>
    </dgm:pt>
    <dgm:pt modelId="{D10003D3-BF70-4AC5-B5CE-4EB41277A560}" type="sibTrans" cxnId="{84D2C55B-8D63-431F-A2E9-ED2661129257}">
      <dgm:prSet/>
      <dgm:spPr/>
      <dgm:t>
        <a:bodyPr/>
        <a:lstStyle/>
        <a:p>
          <a:endParaRPr lang="pl-PL"/>
        </a:p>
      </dgm:t>
    </dgm:pt>
    <dgm:pt modelId="{86F7B68E-B288-4C12-82BE-9DAED2D4190E}">
      <dgm:prSet phldrT="[Tekst]" custT="1"/>
      <dgm:spPr/>
      <dgm:t>
        <a:bodyPr/>
        <a:lstStyle/>
        <a:p>
          <a:pPr algn="ctr"/>
          <a:r>
            <a:rPr lang="pl-PL" sz="1100" b="1" dirty="0"/>
            <a:t>8 961 aktywności </a:t>
          </a:r>
          <a:r>
            <a:rPr lang="pl-PL" sz="1100" b="1" dirty="0" err="1"/>
            <a:t>posta</a:t>
          </a:r>
          <a:endParaRPr lang="pl-PL" sz="1000" dirty="0"/>
        </a:p>
      </dgm:t>
    </dgm:pt>
    <dgm:pt modelId="{32F571BC-D78E-48A3-B95A-8E45167CE7F8}" type="parTrans" cxnId="{24C3A218-4F52-4A81-A595-5FAA51DBC445}">
      <dgm:prSet/>
      <dgm:spPr/>
      <dgm:t>
        <a:bodyPr/>
        <a:lstStyle/>
        <a:p>
          <a:endParaRPr lang="pl-PL"/>
        </a:p>
      </dgm:t>
    </dgm:pt>
    <dgm:pt modelId="{58289401-471A-40FB-8B17-E01B3D9E346E}" type="sibTrans" cxnId="{24C3A218-4F52-4A81-A595-5FAA51DBC445}">
      <dgm:prSet/>
      <dgm:spPr/>
      <dgm:t>
        <a:bodyPr/>
        <a:lstStyle/>
        <a:p>
          <a:endParaRPr lang="pl-PL"/>
        </a:p>
      </dgm:t>
    </dgm:pt>
    <dgm:pt modelId="{261B83B7-6292-4416-904F-AE07A9216740}" type="pres">
      <dgm:prSet presAssocID="{FA42B6D3-3A84-4284-92CB-5A5A4358457F}" presName="compositeShape" presStyleCnt="0">
        <dgm:presLayoutVars>
          <dgm:chMax val="7"/>
          <dgm:dir/>
          <dgm:resizeHandles val="exact"/>
        </dgm:presLayoutVars>
      </dgm:prSet>
      <dgm:spPr/>
    </dgm:pt>
    <dgm:pt modelId="{6BD77559-4652-4060-9886-72415D77F55F}" type="pres">
      <dgm:prSet presAssocID="{8DCE10AA-A045-4080-8D40-B57FB0712334}" presName="circ1" presStyleLbl="vennNode1" presStyleIdx="0" presStyleCnt="2" custScaleX="60860" custScaleY="51861" custLinFactX="42790" custLinFactNeighborX="100000" custLinFactNeighborY="-84830"/>
      <dgm:spPr/>
    </dgm:pt>
    <dgm:pt modelId="{3A54FEE9-239E-422E-AA3B-66170B454545}" type="pres">
      <dgm:prSet presAssocID="{8DCE10AA-A045-4080-8D40-B57FB071233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C751865-2704-4CB9-9DF1-1F5AE3AE4537}" type="pres">
      <dgm:prSet presAssocID="{86F7B68E-B288-4C12-82BE-9DAED2D4190E}" presName="circ2" presStyleLbl="vennNode1" presStyleIdx="1" presStyleCnt="2" custScaleX="58285" custScaleY="50686" custLinFactNeighborX="16943" custLinFactNeighborY="-18360"/>
      <dgm:spPr/>
    </dgm:pt>
    <dgm:pt modelId="{949AC48F-78A6-4490-BF1F-FCFCB49C93B1}" type="pres">
      <dgm:prSet presAssocID="{86F7B68E-B288-4C12-82BE-9DAED2D4190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76CF8118-3CBD-473F-8CAD-8AB70084D8F2}" type="presOf" srcId="{86F7B68E-B288-4C12-82BE-9DAED2D4190E}" destId="{FC751865-2704-4CB9-9DF1-1F5AE3AE4537}" srcOrd="0" destOrd="0" presId="urn:microsoft.com/office/officeart/2005/8/layout/venn1"/>
    <dgm:cxn modelId="{24C3A218-4F52-4A81-A595-5FAA51DBC445}" srcId="{FA42B6D3-3A84-4284-92CB-5A5A4358457F}" destId="{86F7B68E-B288-4C12-82BE-9DAED2D4190E}" srcOrd="1" destOrd="0" parTransId="{32F571BC-D78E-48A3-B95A-8E45167CE7F8}" sibTransId="{58289401-471A-40FB-8B17-E01B3D9E346E}"/>
    <dgm:cxn modelId="{19402D1C-B11D-4813-B24A-BEC7CE350F51}" type="presOf" srcId="{86F7B68E-B288-4C12-82BE-9DAED2D4190E}" destId="{949AC48F-78A6-4490-BF1F-FCFCB49C93B1}" srcOrd="1" destOrd="0" presId="urn:microsoft.com/office/officeart/2005/8/layout/venn1"/>
    <dgm:cxn modelId="{84D2C55B-8D63-431F-A2E9-ED2661129257}" srcId="{FA42B6D3-3A84-4284-92CB-5A5A4358457F}" destId="{8DCE10AA-A045-4080-8D40-B57FB0712334}" srcOrd="0" destOrd="0" parTransId="{1D3C72A5-1317-4E87-B169-CC0F73B1A961}" sibTransId="{D10003D3-BF70-4AC5-B5CE-4EB41277A560}"/>
    <dgm:cxn modelId="{0BF9B766-1164-447C-9042-580F1FF46220}" type="presOf" srcId="{FA42B6D3-3A84-4284-92CB-5A5A4358457F}" destId="{261B83B7-6292-4416-904F-AE07A9216740}" srcOrd="0" destOrd="0" presId="urn:microsoft.com/office/officeart/2005/8/layout/venn1"/>
    <dgm:cxn modelId="{A3853D6C-3481-45A5-B7C6-CE8ED1F93097}" type="presOf" srcId="{8DCE10AA-A045-4080-8D40-B57FB0712334}" destId="{6BD77559-4652-4060-9886-72415D77F55F}" srcOrd="0" destOrd="0" presId="urn:microsoft.com/office/officeart/2005/8/layout/venn1"/>
    <dgm:cxn modelId="{DFD3F8D9-CF2D-4787-93D3-C4EE53B67FE7}" type="presOf" srcId="{8DCE10AA-A045-4080-8D40-B57FB0712334}" destId="{3A54FEE9-239E-422E-AA3B-66170B454545}" srcOrd="1" destOrd="0" presId="urn:microsoft.com/office/officeart/2005/8/layout/venn1"/>
    <dgm:cxn modelId="{7E1B9C77-A9F4-4184-95C4-CB117DF03C78}" type="presParOf" srcId="{261B83B7-6292-4416-904F-AE07A9216740}" destId="{6BD77559-4652-4060-9886-72415D77F55F}" srcOrd="0" destOrd="0" presId="urn:microsoft.com/office/officeart/2005/8/layout/venn1"/>
    <dgm:cxn modelId="{672EA241-5628-487C-A46D-998944F73265}" type="presParOf" srcId="{261B83B7-6292-4416-904F-AE07A9216740}" destId="{3A54FEE9-239E-422E-AA3B-66170B454545}" srcOrd="1" destOrd="0" presId="urn:microsoft.com/office/officeart/2005/8/layout/venn1"/>
    <dgm:cxn modelId="{BEE2FF56-85BF-43FC-A938-34C8E59F876A}" type="presParOf" srcId="{261B83B7-6292-4416-904F-AE07A9216740}" destId="{FC751865-2704-4CB9-9DF1-1F5AE3AE4537}" srcOrd="2" destOrd="0" presId="urn:microsoft.com/office/officeart/2005/8/layout/venn1"/>
    <dgm:cxn modelId="{13DE098C-7E03-49DB-92E0-91DA7744B2CC}" type="presParOf" srcId="{261B83B7-6292-4416-904F-AE07A9216740}" destId="{949AC48F-78A6-4490-BF1F-FCFCB49C93B1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A42B6D3-3A84-4284-92CB-5A5A4358457F}" type="doc">
      <dgm:prSet loTypeId="urn:microsoft.com/office/officeart/2005/8/layout/rings+Icon" loCatId="relationship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pl-PL"/>
        </a:p>
      </dgm:t>
    </dgm:pt>
    <dgm:pt modelId="{8DCE10AA-A045-4080-8D40-B57FB0712334}">
      <dgm:prSet phldrT="[Tekst]" custT="1"/>
      <dgm:spPr/>
      <dgm:t>
        <a:bodyPr/>
        <a:lstStyle/>
        <a:p>
          <a:r>
            <a:rPr lang="pl-PL" sz="1100" b="1" dirty="0"/>
            <a:t>21 097 odbiorców</a:t>
          </a:r>
          <a:endParaRPr lang="pl-PL" sz="1000" dirty="0"/>
        </a:p>
      </dgm:t>
    </dgm:pt>
    <dgm:pt modelId="{1D3C72A5-1317-4E87-B169-CC0F73B1A961}" type="parTrans" cxnId="{84D2C55B-8D63-431F-A2E9-ED2661129257}">
      <dgm:prSet/>
      <dgm:spPr/>
      <dgm:t>
        <a:bodyPr/>
        <a:lstStyle/>
        <a:p>
          <a:endParaRPr lang="pl-PL"/>
        </a:p>
      </dgm:t>
    </dgm:pt>
    <dgm:pt modelId="{D10003D3-BF70-4AC5-B5CE-4EB41277A560}" type="sibTrans" cxnId="{84D2C55B-8D63-431F-A2E9-ED2661129257}">
      <dgm:prSet/>
      <dgm:spPr/>
      <dgm:t>
        <a:bodyPr/>
        <a:lstStyle/>
        <a:p>
          <a:endParaRPr lang="pl-PL"/>
        </a:p>
      </dgm:t>
    </dgm:pt>
    <dgm:pt modelId="{86F7B68E-B288-4C12-82BE-9DAED2D4190E}">
      <dgm:prSet phldrT="[Tekst]" custT="1"/>
      <dgm:spPr/>
      <dgm:t>
        <a:bodyPr/>
        <a:lstStyle/>
        <a:p>
          <a:r>
            <a:rPr lang="pl-PL" sz="1100" b="1" dirty="0"/>
            <a:t>3 092</a:t>
          </a:r>
        </a:p>
        <a:p>
          <a:r>
            <a:rPr lang="pl-PL" sz="1100" b="1" dirty="0"/>
            <a:t>aktywności </a:t>
          </a:r>
          <a:r>
            <a:rPr lang="pl-PL" sz="1100" b="1" dirty="0" err="1"/>
            <a:t>posta</a:t>
          </a:r>
          <a:endParaRPr lang="pl-PL" sz="1000" dirty="0"/>
        </a:p>
      </dgm:t>
    </dgm:pt>
    <dgm:pt modelId="{32F571BC-D78E-48A3-B95A-8E45167CE7F8}" type="parTrans" cxnId="{24C3A218-4F52-4A81-A595-5FAA51DBC445}">
      <dgm:prSet/>
      <dgm:spPr/>
      <dgm:t>
        <a:bodyPr/>
        <a:lstStyle/>
        <a:p>
          <a:endParaRPr lang="pl-PL"/>
        </a:p>
      </dgm:t>
    </dgm:pt>
    <dgm:pt modelId="{58289401-471A-40FB-8B17-E01B3D9E346E}" type="sibTrans" cxnId="{24C3A218-4F52-4A81-A595-5FAA51DBC445}">
      <dgm:prSet/>
      <dgm:spPr/>
      <dgm:t>
        <a:bodyPr/>
        <a:lstStyle/>
        <a:p>
          <a:endParaRPr lang="pl-PL"/>
        </a:p>
      </dgm:t>
    </dgm:pt>
    <dgm:pt modelId="{584AE7B6-24C9-470B-90B9-71BF71A26FA7}" type="pres">
      <dgm:prSet presAssocID="{FA42B6D3-3A84-4284-92CB-5A5A4358457F}" presName="Name0" presStyleCnt="0">
        <dgm:presLayoutVars>
          <dgm:chMax val="7"/>
          <dgm:dir/>
          <dgm:resizeHandles val="exact"/>
        </dgm:presLayoutVars>
      </dgm:prSet>
      <dgm:spPr/>
    </dgm:pt>
    <dgm:pt modelId="{95C66D56-6578-48C3-AE10-43CEBFE126EE}" type="pres">
      <dgm:prSet presAssocID="{FA42B6D3-3A84-4284-92CB-5A5A4358457F}" presName="ellipse1" presStyleLbl="vennNode1" presStyleIdx="0" presStyleCnt="2" custScaleX="71325" custScaleY="54290" custLinFactX="9412" custLinFactNeighborX="100000" custLinFactNeighborY="43456">
        <dgm:presLayoutVars>
          <dgm:bulletEnabled val="1"/>
        </dgm:presLayoutVars>
      </dgm:prSet>
      <dgm:spPr/>
    </dgm:pt>
    <dgm:pt modelId="{4FCC1E84-2CB2-4C89-9386-2440A294C2E2}" type="pres">
      <dgm:prSet presAssocID="{FA42B6D3-3A84-4284-92CB-5A5A4358457F}" presName="ellipse2" presStyleLbl="vennNode1" presStyleIdx="1" presStyleCnt="2" custScaleX="92579" custScaleY="69442" custLinFactNeighborX="49260" custLinFactNeighborY="29260">
        <dgm:presLayoutVars>
          <dgm:bulletEnabled val="1"/>
        </dgm:presLayoutVars>
      </dgm:prSet>
      <dgm:spPr/>
    </dgm:pt>
  </dgm:ptLst>
  <dgm:cxnLst>
    <dgm:cxn modelId="{24C3A218-4F52-4A81-A595-5FAA51DBC445}" srcId="{FA42B6D3-3A84-4284-92CB-5A5A4358457F}" destId="{86F7B68E-B288-4C12-82BE-9DAED2D4190E}" srcOrd="1" destOrd="0" parTransId="{32F571BC-D78E-48A3-B95A-8E45167CE7F8}" sibTransId="{58289401-471A-40FB-8B17-E01B3D9E346E}"/>
    <dgm:cxn modelId="{84D2C55B-8D63-431F-A2E9-ED2661129257}" srcId="{FA42B6D3-3A84-4284-92CB-5A5A4358457F}" destId="{8DCE10AA-A045-4080-8D40-B57FB0712334}" srcOrd="0" destOrd="0" parTransId="{1D3C72A5-1317-4E87-B169-CC0F73B1A961}" sibTransId="{D10003D3-BF70-4AC5-B5CE-4EB41277A560}"/>
    <dgm:cxn modelId="{6E634164-5DC5-4E85-A67E-E295DB85C390}" type="presOf" srcId="{FA42B6D3-3A84-4284-92CB-5A5A4358457F}" destId="{584AE7B6-24C9-470B-90B9-71BF71A26FA7}" srcOrd="0" destOrd="0" presId="urn:microsoft.com/office/officeart/2005/8/layout/rings+Icon"/>
    <dgm:cxn modelId="{089F8E53-1862-4435-98D9-5A0FA49D497B}" type="presOf" srcId="{86F7B68E-B288-4C12-82BE-9DAED2D4190E}" destId="{4FCC1E84-2CB2-4C89-9386-2440A294C2E2}" srcOrd="0" destOrd="0" presId="urn:microsoft.com/office/officeart/2005/8/layout/rings+Icon"/>
    <dgm:cxn modelId="{BA6F86D3-C1D4-489B-A35E-2E83DA78F55A}" type="presOf" srcId="{8DCE10AA-A045-4080-8D40-B57FB0712334}" destId="{95C66D56-6578-48C3-AE10-43CEBFE126EE}" srcOrd="0" destOrd="0" presId="urn:microsoft.com/office/officeart/2005/8/layout/rings+Icon"/>
    <dgm:cxn modelId="{FD911D9D-87F4-4844-87B7-D2EBB2D47AB2}" type="presParOf" srcId="{584AE7B6-24C9-470B-90B9-71BF71A26FA7}" destId="{95C66D56-6578-48C3-AE10-43CEBFE126EE}" srcOrd="0" destOrd="0" presId="urn:microsoft.com/office/officeart/2005/8/layout/rings+Icon"/>
    <dgm:cxn modelId="{E46598DC-A871-473D-B3ED-646FC83A80AB}" type="presParOf" srcId="{584AE7B6-24C9-470B-90B9-71BF71A26FA7}" destId="{4FCC1E84-2CB2-4C89-9386-2440A294C2E2}" srcOrd="1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A42B6D3-3A84-4284-92CB-5A5A4358457F}" type="doc">
      <dgm:prSet loTypeId="urn:microsoft.com/office/officeart/2005/8/layout/rings+Icon" loCatId="relationship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pl-PL"/>
        </a:p>
      </dgm:t>
    </dgm:pt>
    <dgm:pt modelId="{8DCE10AA-A045-4080-8D40-B57FB0712334}">
      <dgm:prSet phldrT="[Tekst]" custT="1"/>
      <dgm:spPr/>
      <dgm:t>
        <a:bodyPr/>
        <a:lstStyle/>
        <a:p>
          <a:r>
            <a:rPr lang="pl-PL" sz="1100" b="1" dirty="0"/>
            <a:t>64 555 odbiorców</a:t>
          </a:r>
          <a:endParaRPr lang="pl-PL" sz="1000" dirty="0"/>
        </a:p>
      </dgm:t>
    </dgm:pt>
    <dgm:pt modelId="{1D3C72A5-1317-4E87-B169-CC0F73B1A961}" type="parTrans" cxnId="{84D2C55B-8D63-431F-A2E9-ED2661129257}">
      <dgm:prSet/>
      <dgm:spPr/>
      <dgm:t>
        <a:bodyPr/>
        <a:lstStyle/>
        <a:p>
          <a:endParaRPr lang="pl-PL"/>
        </a:p>
      </dgm:t>
    </dgm:pt>
    <dgm:pt modelId="{D10003D3-BF70-4AC5-B5CE-4EB41277A560}" type="sibTrans" cxnId="{84D2C55B-8D63-431F-A2E9-ED2661129257}">
      <dgm:prSet/>
      <dgm:spPr/>
      <dgm:t>
        <a:bodyPr/>
        <a:lstStyle/>
        <a:p>
          <a:endParaRPr lang="pl-PL"/>
        </a:p>
      </dgm:t>
    </dgm:pt>
    <dgm:pt modelId="{86F7B68E-B288-4C12-82BE-9DAED2D4190E}">
      <dgm:prSet phldrT="[Tekst]" custT="1"/>
      <dgm:spPr/>
      <dgm:t>
        <a:bodyPr/>
        <a:lstStyle/>
        <a:p>
          <a:r>
            <a:rPr lang="pl-PL" sz="1100" b="1" dirty="0"/>
            <a:t>4 730</a:t>
          </a:r>
        </a:p>
        <a:p>
          <a:r>
            <a:rPr lang="pl-PL" sz="1100" b="1" dirty="0"/>
            <a:t>aktywności </a:t>
          </a:r>
          <a:r>
            <a:rPr lang="pl-PL" sz="1100" b="1" dirty="0" err="1"/>
            <a:t>posta</a:t>
          </a:r>
          <a:endParaRPr lang="pl-PL" sz="1000" dirty="0"/>
        </a:p>
      </dgm:t>
    </dgm:pt>
    <dgm:pt modelId="{32F571BC-D78E-48A3-B95A-8E45167CE7F8}" type="parTrans" cxnId="{24C3A218-4F52-4A81-A595-5FAA51DBC445}">
      <dgm:prSet/>
      <dgm:spPr/>
      <dgm:t>
        <a:bodyPr/>
        <a:lstStyle/>
        <a:p>
          <a:endParaRPr lang="pl-PL"/>
        </a:p>
      </dgm:t>
    </dgm:pt>
    <dgm:pt modelId="{58289401-471A-40FB-8B17-E01B3D9E346E}" type="sibTrans" cxnId="{24C3A218-4F52-4A81-A595-5FAA51DBC445}">
      <dgm:prSet/>
      <dgm:spPr/>
      <dgm:t>
        <a:bodyPr/>
        <a:lstStyle/>
        <a:p>
          <a:endParaRPr lang="pl-PL"/>
        </a:p>
      </dgm:t>
    </dgm:pt>
    <dgm:pt modelId="{584AE7B6-24C9-470B-90B9-71BF71A26FA7}" type="pres">
      <dgm:prSet presAssocID="{FA42B6D3-3A84-4284-92CB-5A5A4358457F}" presName="Name0" presStyleCnt="0">
        <dgm:presLayoutVars>
          <dgm:chMax val="7"/>
          <dgm:dir/>
          <dgm:resizeHandles val="exact"/>
        </dgm:presLayoutVars>
      </dgm:prSet>
      <dgm:spPr/>
    </dgm:pt>
    <dgm:pt modelId="{95C66D56-6578-48C3-AE10-43CEBFE126EE}" type="pres">
      <dgm:prSet presAssocID="{FA42B6D3-3A84-4284-92CB-5A5A4358457F}" presName="ellipse1" presStyleLbl="vennNode1" presStyleIdx="0" presStyleCnt="2" custScaleX="70755" custScaleY="52573" custLinFactNeighborX="66918" custLinFactNeighborY="-18102">
        <dgm:presLayoutVars>
          <dgm:bulletEnabled val="1"/>
        </dgm:presLayoutVars>
      </dgm:prSet>
      <dgm:spPr/>
    </dgm:pt>
    <dgm:pt modelId="{4FCC1E84-2CB2-4C89-9386-2440A294C2E2}" type="pres">
      <dgm:prSet presAssocID="{FA42B6D3-3A84-4284-92CB-5A5A4358457F}" presName="ellipse2" presStyleLbl="vennNode1" presStyleIdx="1" presStyleCnt="2" custScaleX="55349" custScaleY="56367" custLinFactNeighborX="16632" custLinFactNeighborY="-39255">
        <dgm:presLayoutVars>
          <dgm:bulletEnabled val="1"/>
        </dgm:presLayoutVars>
      </dgm:prSet>
      <dgm:spPr/>
    </dgm:pt>
  </dgm:ptLst>
  <dgm:cxnLst>
    <dgm:cxn modelId="{24C3A218-4F52-4A81-A595-5FAA51DBC445}" srcId="{FA42B6D3-3A84-4284-92CB-5A5A4358457F}" destId="{86F7B68E-B288-4C12-82BE-9DAED2D4190E}" srcOrd="1" destOrd="0" parTransId="{32F571BC-D78E-48A3-B95A-8E45167CE7F8}" sibTransId="{58289401-471A-40FB-8B17-E01B3D9E346E}"/>
    <dgm:cxn modelId="{40EA373A-E9AD-4E43-AE4A-97C58F099A49}" type="presOf" srcId="{FA42B6D3-3A84-4284-92CB-5A5A4358457F}" destId="{584AE7B6-24C9-470B-90B9-71BF71A26FA7}" srcOrd="0" destOrd="0" presId="urn:microsoft.com/office/officeart/2005/8/layout/rings+Icon"/>
    <dgm:cxn modelId="{84D2C55B-8D63-431F-A2E9-ED2661129257}" srcId="{FA42B6D3-3A84-4284-92CB-5A5A4358457F}" destId="{8DCE10AA-A045-4080-8D40-B57FB0712334}" srcOrd="0" destOrd="0" parTransId="{1D3C72A5-1317-4E87-B169-CC0F73B1A961}" sibTransId="{D10003D3-BF70-4AC5-B5CE-4EB41277A560}"/>
    <dgm:cxn modelId="{EC2C91CC-8AE7-4B1A-A78F-9610FD70C4A9}" type="presOf" srcId="{8DCE10AA-A045-4080-8D40-B57FB0712334}" destId="{95C66D56-6578-48C3-AE10-43CEBFE126EE}" srcOrd="0" destOrd="0" presId="urn:microsoft.com/office/officeart/2005/8/layout/rings+Icon"/>
    <dgm:cxn modelId="{80547CE3-AFA3-4A70-B10E-4122C84CA234}" type="presOf" srcId="{86F7B68E-B288-4C12-82BE-9DAED2D4190E}" destId="{4FCC1E84-2CB2-4C89-9386-2440A294C2E2}" srcOrd="0" destOrd="0" presId="urn:microsoft.com/office/officeart/2005/8/layout/rings+Icon"/>
    <dgm:cxn modelId="{CEAA207C-0670-40EF-9C56-7FC912451F17}" type="presParOf" srcId="{584AE7B6-24C9-470B-90B9-71BF71A26FA7}" destId="{95C66D56-6578-48C3-AE10-43CEBFE126EE}" srcOrd="0" destOrd="0" presId="urn:microsoft.com/office/officeart/2005/8/layout/rings+Icon"/>
    <dgm:cxn modelId="{35D17E30-7141-41F4-A417-1BE501DF40DE}" type="presParOf" srcId="{584AE7B6-24C9-470B-90B9-71BF71A26FA7}" destId="{4FCC1E84-2CB2-4C89-9386-2440A294C2E2}" srcOrd="1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A42B6D3-3A84-4284-92CB-5A5A4358457F}" type="doc">
      <dgm:prSet loTypeId="urn:microsoft.com/office/officeart/2005/8/layout/rings+Icon" loCatId="relationship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8DCE10AA-A045-4080-8D40-B57FB0712334}">
      <dgm:prSet phldrT="[Tekst]" custT="1"/>
      <dgm:spPr/>
      <dgm:t>
        <a:bodyPr/>
        <a:lstStyle/>
        <a:p>
          <a:r>
            <a:rPr lang="pl-PL" sz="1100" b="1" dirty="0"/>
            <a:t>11 785 odbiorców</a:t>
          </a:r>
          <a:endParaRPr lang="pl-PL" sz="1000" dirty="0"/>
        </a:p>
      </dgm:t>
    </dgm:pt>
    <dgm:pt modelId="{1D3C72A5-1317-4E87-B169-CC0F73B1A961}" type="parTrans" cxnId="{84D2C55B-8D63-431F-A2E9-ED2661129257}">
      <dgm:prSet/>
      <dgm:spPr/>
      <dgm:t>
        <a:bodyPr/>
        <a:lstStyle/>
        <a:p>
          <a:endParaRPr lang="pl-PL"/>
        </a:p>
      </dgm:t>
    </dgm:pt>
    <dgm:pt modelId="{D10003D3-BF70-4AC5-B5CE-4EB41277A560}" type="sibTrans" cxnId="{84D2C55B-8D63-431F-A2E9-ED2661129257}">
      <dgm:prSet/>
      <dgm:spPr/>
      <dgm:t>
        <a:bodyPr/>
        <a:lstStyle/>
        <a:p>
          <a:endParaRPr lang="pl-PL"/>
        </a:p>
      </dgm:t>
    </dgm:pt>
    <dgm:pt modelId="{86F7B68E-B288-4C12-82BE-9DAED2D4190E}">
      <dgm:prSet phldrT="[Tekst]" custT="1"/>
      <dgm:spPr/>
      <dgm:t>
        <a:bodyPr/>
        <a:lstStyle/>
        <a:p>
          <a:r>
            <a:rPr lang="pl-PL" sz="1100" b="1" dirty="0"/>
            <a:t>3 264</a:t>
          </a:r>
        </a:p>
        <a:p>
          <a:r>
            <a:rPr lang="pl-PL" sz="1100" b="1" dirty="0"/>
            <a:t>aktywności </a:t>
          </a:r>
          <a:r>
            <a:rPr lang="pl-PL" sz="1100" b="1" dirty="0" err="1"/>
            <a:t>posta</a:t>
          </a:r>
          <a:endParaRPr lang="pl-PL" sz="1000" dirty="0"/>
        </a:p>
      </dgm:t>
    </dgm:pt>
    <dgm:pt modelId="{32F571BC-D78E-48A3-B95A-8E45167CE7F8}" type="parTrans" cxnId="{24C3A218-4F52-4A81-A595-5FAA51DBC445}">
      <dgm:prSet/>
      <dgm:spPr/>
      <dgm:t>
        <a:bodyPr/>
        <a:lstStyle/>
        <a:p>
          <a:endParaRPr lang="pl-PL"/>
        </a:p>
      </dgm:t>
    </dgm:pt>
    <dgm:pt modelId="{58289401-471A-40FB-8B17-E01B3D9E346E}" type="sibTrans" cxnId="{24C3A218-4F52-4A81-A595-5FAA51DBC445}">
      <dgm:prSet/>
      <dgm:spPr/>
      <dgm:t>
        <a:bodyPr/>
        <a:lstStyle/>
        <a:p>
          <a:endParaRPr lang="pl-PL"/>
        </a:p>
      </dgm:t>
    </dgm:pt>
    <dgm:pt modelId="{584AE7B6-24C9-470B-90B9-71BF71A26FA7}" type="pres">
      <dgm:prSet presAssocID="{FA42B6D3-3A84-4284-92CB-5A5A4358457F}" presName="Name0" presStyleCnt="0">
        <dgm:presLayoutVars>
          <dgm:chMax val="7"/>
          <dgm:dir/>
          <dgm:resizeHandles val="exact"/>
        </dgm:presLayoutVars>
      </dgm:prSet>
      <dgm:spPr/>
    </dgm:pt>
    <dgm:pt modelId="{95C66D56-6578-48C3-AE10-43CEBFE126EE}" type="pres">
      <dgm:prSet presAssocID="{FA42B6D3-3A84-4284-92CB-5A5A4358457F}" presName="ellipse1" presStyleLbl="vennNode1" presStyleIdx="0" presStyleCnt="2" custLinFactNeighborX="58051" custLinFactNeighborY="390">
        <dgm:presLayoutVars>
          <dgm:bulletEnabled val="1"/>
        </dgm:presLayoutVars>
      </dgm:prSet>
      <dgm:spPr/>
    </dgm:pt>
    <dgm:pt modelId="{4FCC1E84-2CB2-4C89-9386-2440A294C2E2}" type="pres">
      <dgm:prSet presAssocID="{FA42B6D3-3A84-4284-92CB-5A5A4358457F}" presName="ellipse2" presStyleLbl="vennNode1" presStyleIdx="1" presStyleCnt="2" custScaleX="86700" custScaleY="72258" custLinFactNeighborX="2031" custLinFactNeighborY="10324">
        <dgm:presLayoutVars>
          <dgm:bulletEnabled val="1"/>
        </dgm:presLayoutVars>
      </dgm:prSet>
      <dgm:spPr/>
    </dgm:pt>
  </dgm:ptLst>
  <dgm:cxnLst>
    <dgm:cxn modelId="{24C3A218-4F52-4A81-A595-5FAA51DBC445}" srcId="{FA42B6D3-3A84-4284-92CB-5A5A4358457F}" destId="{86F7B68E-B288-4C12-82BE-9DAED2D4190E}" srcOrd="1" destOrd="0" parTransId="{32F571BC-D78E-48A3-B95A-8E45167CE7F8}" sibTransId="{58289401-471A-40FB-8B17-E01B3D9E346E}"/>
    <dgm:cxn modelId="{84D2C55B-8D63-431F-A2E9-ED2661129257}" srcId="{FA42B6D3-3A84-4284-92CB-5A5A4358457F}" destId="{8DCE10AA-A045-4080-8D40-B57FB0712334}" srcOrd="0" destOrd="0" parTransId="{1D3C72A5-1317-4E87-B169-CC0F73B1A961}" sibTransId="{D10003D3-BF70-4AC5-B5CE-4EB41277A560}"/>
    <dgm:cxn modelId="{8E320169-B742-4A64-9031-21E06A3F47DB}" type="presOf" srcId="{86F7B68E-B288-4C12-82BE-9DAED2D4190E}" destId="{4FCC1E84-2CB2-4C89-9386-2440A294C2E2}" srcOrd="0" destOrd="0" presId="urn:microsoft.com/office/officeart/2005/8/layout/rings+Icon"/>
    <dgm:cxn modelId="{FC378255-4012-4102-9AC1-BB3DDF316E07}" type="presOf" srcId="{FA42B6D3-3A84-4284-92CB-5A5A4358457F}" destId="{584AE7B6-24C9-470B-90B9-71BF71A26FA7}" srcOrd="0" destOrd="0" presId="urn:microsoft.com/office/officeart/2005/8/layout/rings+Icon"/>
    <dgm:cxn modelId="{DCF06F93-4815-4078-ABD5-B0641E05A4E7}" type="presOf" srcId="{8DCE10AA-A045-4080-8D40-B57FB0712334}" destId="{95C66D56-6578-48C3-AE10-43CEBFE126EE}" srcOrd="0" destOrd="0" presId="urn:microsoft.com/office/officeart/2005/8/layout/rings+Icon"/>
    <dgm:cxn modelId="{0DC34EC8-2590-4D25-86F0-FA8C4A7CC404}" type="presParOf" srcId="{584AE7B6-24C9-470B-90B9-71BF71A26FA7}" destId="{95C66D56-6578-48C3-AE10-43CEBFE126EE}" srcOrd="0" destOrd="0" presId="urn:microsoft.com/office/officeart/2005/8/layout/rings+Icon"/>
    <dgm:cxn modelId="{2E471156-CCDE-43F8-B40B-5E3979F1A816}" type="presParOf" srcId="{584AE7B6-24C9-470B-90B9-71BF71A26FA7}" destId="{4FCC1E84-2CB2-4C89-9386-2440A294C2E2}" srcOrd="1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C26FA3-9EED-461E-886C-D1F20696F8D5}">
      <dsp:nvSpPr>
        <dsp:cNvPr id="0" name=""/>
        <dsp:cNvSpPr/>
      </dsp:nvSpPr>
      <dsp:spPr>
        <a:xfrm>
          <a:off x="10116651" y="1468249"/>
          <a:ext cx="345022" cy="3615674"/>
        </a:xfrm>
        <a:custGeom>
          <a:avLst/>
          <a:gdLst/>
          <a:ahLst/>
          <a:cxnLst/>
          <a:rect l="0" t="0" r="0" b="0"/>
          <a:pathLst>
            <a:path>
              <a:moveTo>
                <a:pt x="345022" y="0"/>
              </a:moveTo>
              <a:lnTo>
                <a:pt x="345022" y="3615674"/>
              </a:lnTo>
              <a:lnTo>
                <a:pt x="0" y="3615674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24A99B-4906-40E6-AE01-AFC42956BFFA}">
      <dsp:nvSpPr>
        <dsp:cNvPr id="0" name=""/>
        <dsp:cNvSpPr/>
      </dsp:nvSpPr>
      <dsp:spPr>
        <a:xfrm>
          <a:off x="10116651" y="1468249"/>
          <a:ext cx="345022" cy="2977152"/>
        </a:xfrm>
        <a:custGeom>
          <a:avLst/>
          <a:gdLst/>
          <a:ahLst/>
          <a:cxnLst/>
          <a:rect l="0" t="0" r="0" b="0"/>
          <a:pathLst>
            <a:path>
              <a:moveTo>
                <a:pt x="345022" y="0"/>
              </a:moveTo>
              <a:lnTo>
                <a:pt x="345022" y="2977152"/>
              </a:lnTo>
              <a:lnTo>
                <a:pt x="0" y="297715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BD4581-DB93-453E-A088-360204E5BC83}">
      <dsp:nvSpPr>
        <dsp:cNvPr id="0" name=""/>
        <dsp:cNvSpPr/>
      </dsp:nvSpPr>
      <dsp:spPr>
        <a:xfrm>
          <a:off x="10116651" y="1468249"/>
          <a:ext cx="345022" cy="2338864"/>
        </a:xfrm>
        <a:custGeom>
          <a:avLst/>
          <a:gdLst/>
          <a:ahLst/>
          <a:cxnLst/>
          <a:rect l="0" t="0" r="0" b="0"/>
          <a:pathLst>
            <a:path>
              <a:moveTo>
                <a:pt x="345022" y="0"/>
              </a:moveTo>
              <a:lnTo>
                <a:pt x="345022" y="2338864"/>
              </a:lnTo>
              <a:lnTo>
                <a:pt x="0" y="2338864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4CC97C-3F7B-48C5-8FAF-99D431A4A0B6}">
      <dsp:nvSpPr>
        <dsp:cNvPr id="0" name=""/>
        <dsp:cNvSpPr/>
      </dsp:nvSpPr>
      <dsp:spPr>
        <a:xfrm>
          <a:off x="10116651" y="1468249"/>
          <a:ext cx="345022" cy="1700580"/>
        </a:xfrm>
        <a:custGeom>
          <a:avLst/>
          <a:gdLst/>
          <a:ahLst/>
          <a:cxnLst/>
          <a:rect l="0" t="0" r="0" b="0"/>
          <a:pathLst>
            <a:path>
              <a:moveTo>
                <a:pt x="345022" y="0"/>
              </a:moveTo>
              <a:lnTo>
                <a:pt x="345022" y="1700580"/>
              </a:lnTo>
              <a:lnTo>
                <a:pt x="0" y="170058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C8CD5F-6E09-4CB5-821B-2B200D3D6B2A}">
      <dsp:nvSpPr>
        <dsp:cNvPr id="0" name=""/>
        <dsp:cNvSpPr/>
      </dsp:nvSpPr>
      <dsp:spPr>
        <a:xfrm>
          <a:off x="10116651" y="1468249"/>
          <a:ext cx="345022" cy="1062296"/>
        </a:xfrm>
        <a:custGeom>
          <a:avLst/>
          <a:gdLst/>
          <a:ahLst/>
          <a:cxnLst/>
          <a:rect l="0" t="0" r="0" b="0"/>
          <a:pathLst>
            <a:path>
              <a:moveTo>
                <a:pt x="345022" y="0"/>
              </a:moveTo>
              <a:lnTo>
                <a:pt x="345022" y="1062296"/>
              </a:lnTo>
              <a:lnTo>
                <a:pt x="0" y="1062296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E06CFE-AB16-495B-A5F4-2E0841860762}">
      <dsp:nvSpPr>
        <dsp:cNvPr id="0" name=""/>
        <dsp:cNvSpPr/>
      </dsp:nvSpPr>
      <dsp:spPr>
        <a:xfrm>
          <a:off x="10116651" y="1468249"/>
          <a:ext cx="345022" cy="400724"/>
        </a:xfrm>
        <a:custGeom>
          <a:avLst/>
          <a:gdLst/>
          <a:ahLst/>
          <a:cxnLst/>
          <a:rect l="0" t="0" r="0" b="0"/>
          <a:pathLst>
            <a:path>
              <a:moveTo>
                <a:pt x="345022" y="0"/>
              </a:moveTo>
              <a:lnTo>
                <a:pt x="345022" y="400724"/>
              </a:lnTo>
              <a:lnTo>
                <a:pt x="0" y="400724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B7F43B-B60D-464F-8524-49A0422F2BF6}">
      <dsp:nvSpPr>
        <dsp:cNvPr id="0" name=""/>
        <dsp:cNvSpPr/>
      </dsp:nvSpPr>
      <dsp:spPr>
        <a:xfrm>
          <a:off x="6096736" y="714716"/>
          <a:ext cx="3050115" cy="1769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693"/>
              </a:lnTo>
              <a:lnTo>
                <a:pt x="3050115" y="82693"/>
              </a:lnTo>
              <a:lnTo>
                <a:pt x="3050115" y="17694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C3ED81-8DF3-4BED-8B9E-3A8192A6B631}">
      <dsp:nvSpPr>
        <dsp:cNvPr id="0" name=""/>
        <dsp:cNvSpPr/>
      </dsp:nvSpPr>
      <dsp:spPr>
        <a:xfrm>
          <a:off x="6050280" y="5232772"/>
          <a:ext cx="91440" cy="1678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789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BBE6C1-BD5D-4821-93D9-3C761D1319F8}">
      <dsp:nvSpPr>
        <dsp:cNvPr id="0" name=""/>
        <dsp:cNvSpPr/>
      </dsp:nvSpPr>
      <dsp:spPr>
        <a:xfrm>
          <a:off x="6050279" y="4460797"/>
          <a:ext cx="91440" cy="18560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560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52857C-78E0-41B6-B768-60C7D263AAB8}">
      <dsp:nvSpPr>
        <dsp:cNvPr id="0" name=""/>
        <dsp:cNvSpPr/>
      </dsp:nvSpPr>
      <dsp:spPr>
        <a:xfrm>
          <a:off x="6050279" y="3790064"/>
          <a:ext cx="91440" cy="1959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599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A568B4-63B5-41BE-82B0-82DCBC0D0941}">
      <dsp:nvSpPr>
        <dsp:cNvPr id="0" name=""/>
        <dsp:cNvSpPr/>
      </dsp:nvSpPr>
      <dsp:spPr>
        <a:xfrm>
          <a:off x="6050279" y="3184552"/>
          <a:ext cx="91440" cy="17445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445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2DA8BF-06BD-42F4-8220-3F04FBA1BFEC}">
      <dsp:nvSpPr>
        <dsp:cNvPr id="0" name=""/>
        <dsp:cNvSpPr/>
      </dsp:nvSpPr>
      <dsp:spPr>
        <a:xfrm>
          <a:off x="6050280" y="2422433"/>
          <a:ext cx="91440" cy="22880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880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F6E5C4-ECF8-4420-AE19-5EC88D4B8226}">
      <dsp:nvSpPr>
        <dsp:cNvPr id="0" name=""/>
        <dsp:cNvSpPr/>
      </dsp:nvSpPr>
      <dsp:spPr>
        <a:xfrm>
          <a:off x="6050280" y="1795180"/>
          <a:ext cx="91440" cy="17844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8442"/>
              </a:lnTo>
            </a:path>
          </a:pathLst>
        </a:custGeom>
        <a:noFill/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  <dsp:sp modelId="{6493A24C-1155-409F-BDD6-4F0E91B0F17A}">
      <dsp:nvSpPr>
        <dsp:cNvPr id="0" name=""/>
        <dsp:cNvSpPr/>
      </dsp:nvSpPr>
      <dsp:spPr>
        <a:xfrm>
          <a:off x="6050280" y="714716"/>
          <a:ext cx="91440" cy="631654"/>
        </a:xfrm>
        <a:custGeom>
          <a:avLst/>
          <a:gdLst/>
          <a:ahLst/>
          <a:cxnLst/>
          <a:rect l="0" t="0" r="0" b="0"/>
          <a:pathLst>
            <a:path>
              <a:moveTo>
                <a:pt x="46456" y="0"/>
              </a:moveTo>
              <a:lnTo>
                <a:pt x="46456" y="537404"/>
              </a:lnTo>
              <a:lnTo>
                <a:pt x="45720" y="537404"/>
              </a:lnTo>
              <a:lnTo>
                <a:pt x="45720" y="631654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95D20A-B630-422A-899E-E50EDC8A0BE6}">
      <dsp:nvSpPr>
        <dsp:cNvPr id="0" name=""/>
        <dsp:cNvSpPr/>
      </dsp:nvSpPr>
      <dsp:spPr>
        <a:xfrm>
          <a:off x="1788114" y="1423947"/>
          <a:ext cx="250611" cy="42271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27106"/>
              </a:lnTo>
              <a:lnTo>
                <a:pt x="250611" y="4227106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6FC856-C74B-4F73-87EE-0629E405431B}">
      <dsp:nvSpPr>
        <dsp:cNvPr id="0" name=""/>
        <dsp:cNvSpPr/>
      </dsp:nvSpPr>
      <dsp:spPr>
        <a:xfrm>
          <a:off x="1788114" y="1423947"/>
          <a:ext cx="250611" cy="35888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88822"/>
              </a:lnTo>
              <a:lnTo>
                <a:pt x="250611" y="358882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766F42-02A0-4D4D-9569-15BDEDC95C25}">
      <dsp:nvSpPr>
        <dsp:cNvPr id="0" name=""/>
        <dsp:cNvSpPr/>
      </dsp:nvSpPr>
      <dsp:spPr>
        <a:xfrm>
          <a:off x="1788114" y="1423947"/>
          <a:ext cx="250611" cy="29505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50534"/>
              </a:lnTo>
              <a:lnTo>
                <a:pt x="250611" y="2950534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525ADD-E7AE-4108-82DF-3F17A962D7F3}">
      <dsp:nvSpPr>
        <dsp:cNvPr id="0" name=""/>
        <dsp:cNvSpPr/>
      </dsp:nvSpPr>
      <dsp:spPr>
        <a:xfrm>
          <a:off x="1788114" y="1423947"/>
          <a:ext cx="250611" cy="23122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12250"/>
              </a:lnTo>
              <a:lnTo>
                <a:pt x="250611" y="231225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876D1B-2C38-48EF-9BA3-8272880A141F}">
      <dsp:nvSpPr>
        <dsp:cNvPr id="0" name=""/>
        <dsp:cNvSpPr/>
      </dsp:nvSpPr>
      <dsp:spPr>
        <a:xfrm>
          <a:off x="1788114" y="1423947"/>
          <a:ext cx="250611" cy="16739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3961"/>
              </a:lnTo>
              <a:lnTo>
                <a:pt x="250611" y="167396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A087AD-15B1-4C5B-AE96-577C66E2E87E}">
      <dsp:nvSpPr>
        <dsp:cNvPr id="0" name=""/>
        <dsp:cNvSpPr/>
      </dsp:nvSpPr>
      <dsp:spPr>
        <a:xfrm>
          <a:off x="1788114" y="1423947"/>
          <a:ext cx="250611" cy="10356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5678"/>
              </a:lnTo>
              <a:lnTo>
                <a:pt x="250611" y="1035678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40172-C616-4F51-8A86-B8CD91E05123}">
      <dsp:nvSpPr>
        <dsp:cNvPr id="0" name=""/>
        <dsp:cNvSpPr/>
      </dsp:nvSpPr>
      <dsp:spPr>
        <a:xfrm>
          <a:off x="1788114" y="1423947"/>
          <a:ext cx="250611" cy="3741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4105"/>
              </a:lnTo>
              <a:lnTo>
                <a:pt x="250611" y="374105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D7AB5F-A520-45F2-8E2B-0C3F998A4FD2}">
      <dsp:nvSpPr>
        <dsp:cNvPr id="0" name=""/>
        <dsp:cNvSpPr/>
      </dsp:nvSpPr>
      <dsp:spPr>
        <a:xfrm>
          <a:off x="3102936" y="714716"/>
          <a:ext cx="2993799" cy="170458"/>
        </a:xfrm>
        <a:custGeom>
          <a:avLst/>
          <a:gdLst/>
          <a:ahLst/>
          <a:cxnLst/>
          <a:rect l="0" t="0" r="0" b="0"/>
          <a:pathLst>
            <a:path>
              <a:moveTo>
                <a:pt x="2993799" y="0"/>
              </a:moveTo>
              <a:lnTo>
                <a:pt x="2993799" y="76207"/>
              </a:lnTo>
              <a:lnTo>
                <a:pt x="0" y="76207"/>
              </a:lnTo>
              <a:lnTo>
                <a:pt x="0" y="17045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CC80BA-486C-4B54-9D7D-59A9422691E2}">
      <dsp:nvSpPr>
        <dsp:cNvPr id="0" name=""/>
        <dsp:cNvSpPr/>
      </dsp:nvSpPr>
      <dsp:spPr>
        <a:xfrm>
          <a:off x="3637446" y="0"/>
          <a:ext cx="4918578" cy="714716"/>
        </a:xfrm>
        <a:prstGeom prst="snip2Diag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Komendant Miejski Policji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 Tarnowie </a:t>
          </a:r>
        </a:p>
      </dsp:txBody>
      <dsp:txXfrm>
        <a:off x="3697007" y="59561"/>
        <a:ext cx="4799456" cy="595594"/>
      </dsp:txXfrm>
    </dsp:sp>
    <dsp:sp modelId="{3AA187E7-1294-4950-8811-EE866456B713}">
      <dsp:nvSpPr>
        <dsp:cNvPr id="0" name=""/>
        <dsp:cNvSpPr/>
      </dsp:nvSpPr>
      <dsp:spPr>
        <a:xfrm>
          <a:off x="1459408" y="885174"/>
          <a:ext cx="3287056" cy="538773"/>
        </a:xfrm>
        <a:prstGeom prst="snip2Diag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 Zastępca Komendanta Miejskiego Policji w Tarnowie</a:t>
          </a:r>
        </a:p>
      </dsp:txBody>
      <dsp:txXfrm>
        <a:off x="1504307" y="930073"/>
        <a:ext cx="3197258" cy="448975"/>
      </dsp:txXfrm>
    </dsp:sp>
    <dsp:sp modelId="{BCA8E3F9-BC76-4050-8341-AFDC2C4C4055}">
      <dsp:nvSpPr>
        <dsp:cNvPr id="0" name=""/>
        <dsp:cNvSpPr/>
      </dsp:nvSpPr>
      <dsp:spPr>
        <a:xfrm>
          <a:off x="2038725" y="1573648"/>
          <a:ext cx="2223385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Prewencji </a:t>
          </a:r>
        </a:p>
      </dsp:txBody>
      <dsp:txXfrm>
        <a:off x="2038725" y="1573648"/>
        <a:ext cx="2223385" cy="448809"/>
      </dsp:txXfrm>
    </dsp:sp>
    <dsp:sp modelId="{9DA7EB29-AAAF-477F-AFF0-1A32695C707E}">
      <dsp:nvSpPr>
        <dsp:cNvPr id="0" name=""/>
        <dsp:cNvSpPr/>
      </dsp:nvSpPr>
      <dsp:spPr>
        <a:xfrm>
          <a:off x="2038725" y="2235221"/>
          <a:ext cx="2223385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Sztab Policji</a:t>
          </a:r>
        </a:p>
      </dsp:txBody>
      <dsp:txXfrm>
        <a:off x="2038725" y="2235221"/>
        <a:ext cx="2223385" cy="448809"/>
      </dsp:txXfrm>
    </dsp:sp>
    <dsp:sp modelId="{FE6C9B3C-0695-449B-9CA8-9861C602E742}">
      <dsp:nvSpPr>
        <dsp:cNvPr id="0" name=""/>
        <dsp:cNvSpPr/>
      </dsp:nvSpPr>
      <dsp:spPr>
        <a:xfrm>
          <a:off x="2038725" y="2873504"/>
          <a:ext cx="2223385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Ruchu Drogowego</a:t>
          </a:r>
        </a:p>
      </dsp:txBody>
      <dsp:txXfrm>
        <a:off x="2038725" y="2873504"/>
        <a:ext cx="2223385" cy="448809"/>
      </dsp:txXfrm>
    </dsp:sp>
    <dsp:sp modelId="{B12095CC-8E97-4915-9F45-0C903F631683}">
      <dsp:nvSpPr>
        <dsp:cNvPr id="0" name=""/>
        <dsp:cNvSpPr/>
      </dsp:nvSpPr>
      <dsp:spPr>
        <a:xfrm>
          <a:off x="2038725" y="3511793"/>
          <a:ext cx="2223385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           w Ciężkowicach </a:t>
          </a:r>
        </a:p>
      </dsp:txBody>
      <dsp:txXfrm>
        <a:off x="2038725" y="3511793"/>
        <a:ext cx="2223385" cy="448809"/>
      </dsp:txXfrm>
    </dsp:sp>
    <dsp:sp modelId="{BCCFC7F3-E069-4B73-B143-1A70B0A9603F}">
      <dsp:nvSpPr>
        <dsp:cNvPr id="0" name=""/>
        <dsp:cNvSpPr/>
      </dsp:nvSpPr>
      <dsp:spPr>
        <a:xfrm>
          <a:off x="2038725" y="4150077"/>
          <a:ext cx="2223385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               w Tuchowie</a:t>
          </a:r>
        </a:p>
      </dsp:txBody>
      <dsp:txXfrm>
        <a:off x="2038725" y="4150077"/>
        <a:ext cx="2223385" cy="448809"/>
      </dsp:txXfrm>
    </dsp:sp>
    <dsp:sp modelId="{519083C6-D1E5-45E7-AF29-A67B2F27748C}">
      <dsp:nvSpPr>
        <dsp:cNvPr id="0" name=""/>
        <dsp:cNvSpPr/>
      </dsp:nvSpPr>
      <dsp:spPr>
        <a:xfrm>
          <a:off x="2038725" y="4788365"/>
          <a:ext cx="2223385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                w Wojniczu</a:t>
          </a:r>
        </a:p>
      </dsp:txBody>
      <dsp:txXfrm>
        <a:off x="2038725" y="4788365"/>
        <a:ext cx="2223385" cy="448809"/>
      </dsp:txXfrm>
    </dsp:sp>
    <dsp:sp modelId="{27E6CC28-A893-477E-A7E5-EF7D9A49BE42}">
      <dsp:nvSpPr>
        <dsp:cNvPr id="0" name=""/>
        <dsp:cNvSpPr/>
      </dsp:nvSpPr>
      <dsp:spPr>
        <a:xfrm>
          <a:off x="2038725" y="5426649"/>
          <a:ext cx="2223385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               w Żabnie</a:t>
          </a:r>
        </a:p>
      </dsp:txBody>
      <dsp:txXfrm>
        <a:off x="2038725" y="5426649"/>
        <a:ext cx="2223385" cy="448809"/>
      </dsp:txXfrm>
    </dsp:sp>
    <dsp:sp modelId="{FACA99F6-89DF-471D-9520-0F20CE1EC054}">
      <dsp:nvSpPr>
        <dsp:cNvPr id="0" name=""/>
        <dsp:cNvSpPr/>
      </dsp:nvSpPr>
      <dsp:spPr>
        <a:xfrm>
          <a:off x="4894554" y="1346371"/>
          <a:ext cx="2402891" cy="448809"/>
        </a:xfrm>
        <a:prstGeom prst="rect">
          <a:avLst/>
        </a:prstGeom>
        <a:solidFill>
          <a:srgbClr val="F5AF9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Wspomagający</a:t>
          </a:r>
        </a:p>
      </dsp:txBody>
      <dsp:txXfrm>
        <a:off x="4894554" y="1346371"/>
        <a:ext cx="2402891" cy="448809"/>
      </dsp:txXfrm>
    </dsp:sp>
    <dsp:sp modelId="{842FC0D3-AF38-44E7-A2F4-4ABFA8BF005B}">
      <dsp:nvSpPr>
        <dsp:cNvPr id="0" name=""/>
        <dsp:cNvSpPr/>
      </dsp:nvSpPr>
      <dsp:spPr>
        <a:xfrm>
          <a:off x="4885676" y="1973623"/>
          <a:ext cx="2420646" cy="448809"/>
        </a:xfrm>
        <a:prstGeom prst="rect">
          <a:avLst/>
        </a:prstGeom>
        <a:solidFill>
          <a:srgbClr val="F5AF9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Administracyjno-Gospodarczy</a:t>
          </a:r>
        </a:p>
      </dsp:txBody>
      <dsp:txXfrm>
        <a:off x="4885676" y="1973623"/>
        <a:ext cx="2420646" cy="448809"/>
      </dsp:txXfrm>
    </dsp:sp>
    <dsp:sp modelId="{3FB4DECB-4B0E-4BFE-A74F-4D98D04FD961}">
      <dsp:nvSpPr>
        <dsp:cNvPr id="0" name=""/>
        <dsp:cNvSpPr/>
      </dsp:nvSpPr>
      <dsp:spPr>
        <a:xfrm>
          <a:off x="4876799" y="2651236"/>
          <a:ext cx="2438401" cy="53331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Zespół Kontroli,                                Skarg i Wniosków oraz Dyscyplinarny</a:t>
          </a:r>
        </a:p>
      </dsp:txBody>
      <dsp:txXfrm>
        <a:off x="4876799" y="2651236"/>
        <a:ext cx="2438401" cy="533316"/>
      </dsp:txXfrm>
    </dsp:sp>
    <dsp:sp modelId="{05F6763A-D0FC-473A-9BDA-6E1DB95E6694}">
      <dsp:nvSpPr>
        <dsp:cNvPr id="0" name=""/>
        <dsp:cNvSpPr/>
      </dsp:nvSpPr>
      <dsp:spPr>
        <a:xfrm>
          <a:off x="4850166" y="3359009"/>
          <a:ext cx="2491666" cy="43105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Zespół ds. Komunikacji Społecznej</a:t>
          </a:r>
        </a:p>
      </dsp:txBody>
      <dsp:txXfrm>
        <a:off x="4850166" y="3359009"/>
        <a:ext cx="2491666" cy="431054"/>
      </dsp:txXfrm>
    </dsp:sp>
    <dsp:sp modelId="{46C65785-670C-44FD-B517-52DB98ABCECF}">
      <dsp:nvSpPr>
        <dsp:cNvPr id="0" name=""/>
        <dsp:cNvSpPr/>
      </dsp:nvSpPr>
      <dsp:spPr>
        <a:xfrm>
          <a:off x="4850166" y="3986055"/>
          <a:ext cx="2491666" cy="47474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Zespół ds. Ochrony Informacji Niejawnych i Składnica Akt</a:t>
          </a:r>
        </a:p>
      </dsp:txBody>
      <dsp:txXfrm>
        <a:off x="4850166" y="3986055"/>
        <a:ext cx="2491666" cy="474742"/>
      </dsp:txXfrm>
    </dsp:sp>
    <dsp:sp modelId="{F9540422-3110-40CF-AB4B-3A8ECA56D41A}">
      <dsp:nvSpPr>
        <dsp:cNvPr id="0" name=""/>
        <dsp:cNvSpPr/>
      </dsp:nvSpPr>
      <dsp:spPr>
        <a:xfrm>
          <a:off x="4841289" y="4646402"/>
          <a:ext cx="2509421" cy="58637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Zespół ds. Bezpieczeństwa            i Higieny Pracy oraz                Medycyny Pracy</a:t>
          </a:r>
        </a:p>
      </dsp:txBody>
      <dsp:txXfrm>
        <a:off x="4841289" y="4646402"/>
        <a:ext cx="2509421" cy="586370"/>
      </dsp:txXfrm>
    </dsp:sp>
    <dsp:sp modelId="{FDF7D082-C9CB-4926-9FF4-A07D452339DB}">
      <dsp:nvSpPr>
        <dsp:cNvPr id="0" name=""/>
        <dsp:cNvSpPr/>
      </dsp:nvSpPr>
      <dsp:spPr>
        <a:xfrm>
          <a:off x="4847204" y="5400663"/>
          <a:ext cx="2497590" cy="44880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Tarnów-Centrum</a:t>
          </a:r>
        </a:p>
      </dsp:txBody>
      <dsp:txXfrm>
        <a:off x="4847204" y="5400663"/>
        <a:ext cx="2497590" cy="448809"/>
      </dsp:txXfrm>
    </dsp:sp>
    <dsp:sp modelId="{A48E0834-E9D0-48A6-8FA2-56D8DDC61055}">
      <dsp:nvSpPr>
        <dsp:cNvPr id="0" name=""/>
        <dsp:cNvSpPr/>
      </dsp:nvSpPr>
      <dsp:spPr>
        <a:xfrm>
          <a:off x="7503323" y="891659"/>
          <a:ext cx="3287056" cy="576590"/>
        </a:xfrm>
        <a:prstGeom prst="snip2Diag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Zastępca Komendanta     Miejskiego Policji w Tarnowie</a:t>
          </a:r>
        </a:p>
      </dsp:txBody>
      <dsp:txXfrm>
        <a:off x="7551373" y="939709"/>
        <a:ext cx="3190956" cy="480490"/>
      </dsp:txXfrm>
    </dsp:sp>
    <dsp:sp modelId="{40FCF840-B26C-4FA9-81E0-ECE7000D78FC}">
      <dsp:nvSpPr>
        <dsp:cNvPr id="0" name=""/>
        <dsp:cNvSpPr/>
      </dsp:nvSpPr>
      <dsp:spPr>
        <a:xfrm>
          <a:off x="7886327" y="1644569"/>
          <a:ext cx="2230324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Kryminalny</a:t>
          </a:r>
        </a:p>
      </dsp:txBody>
      <dsp:txXfrm>
        <a:off x="7886327" y="1644569"/>
        <a:ext cx="2230324" cy="448809"/>
      </dsp:txXfrm>
    </dsp:sp>
    <dsp:sp modelId="{AB32C2B2-201A-4629-8F7E-AC71B3A1AE4A}">
      <dsp:nvSpPr>
        <dsp:cNvPr id="0" name=""/>
        <dsp:cNvSpPr/>
      </dsp:nvSpPr>
      <dsp:spPr>
        <a:xfrm>
          <a:off x="7886327" y="2306141"/>
          <a:ext cx="2230324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dw. z Przestępczością Przeciwko Mieniu</a:t>
          </a:r>
        </a:p>
      </dsp:txBody>
      <dsp:txXfrm>
        <a:off x="7886327" y="2306141"/>
        <a:ext cx="2230324" cy="448809"/>
      </dsp:txXfrm>
    </dsp:sp>
    <dsp:sp modelId="{770113E1-8F32-401E-B9EE-648D5906A720}">
      <dsp:nvSpPr>
        <dsp:cNvPr id="0" name=""/>
        <dsp:cNvSpPr/>
      </dsp:nvSpPr>
      <dsp:spPr>
        <a:xfrm>
          <a:off x="7886327" y="2944425"/>
          <a:ext cx="2230324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dw. z Przestępczością Gospodarczą</a:t>
          </a:r>
        </a:p>
      </dsp:txBody>
      <dsp:txXfrm>
        <a:off x="7886327" y="2944425"/>
        <a:ext cx="2230324" cy="448809"/>
      </dsp:txXfrm>
    </dsp:sp>
    <dsp:sp modelId="{DFE08F56-C089-4600-8631-34357EF0A033}">
      <dsp:nvSpPr>
        <dsp:cNvPr id="0" name=""/>
        <dsp:cNvSpPr/>
      </dsp:nvSpPr>
      <dsp:spPr>
        <a:xfrm>
          <a:off x="7886327" y="3582709"/>
          <a:ext cx="2230324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Referat dw. z Korupcją</a:t>
          </a:r>
        </a:p>
      </dsp:txBody>
      <dsp:txXfrm>
        <a:off x="7886327" y="3582709"/>
        <a:ext cx="2230324" cy="448809"/>
      </dsp:txXfrm>
    </dsp:sp>
    <dsp:sp modelId="{14276474-4985-4257-BDF5-D73DC577BE04}">
      <dsp:nvSpPr>
        <dsp:cNvPr id="0" name=""/>
        <dsp:cNvSpPr/>
      </dsp:nvSpPr>
      <dsp:spPr>
        <a:xfrm>
          <a:off x="7886327" y="4220998"/>
          <a:ext cx="2230324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Referat Techniki Kryminalistycznej</a:t>
          </a:r>
        </a:p>
      </dsp:txBody>
      <dsp:txXfrm>
        <a:off x="7886327" y="4220998"/>
        <a:ext cx="2230324" cy="448809"/>
      </dsp:txXfrm>
    </dsp:sp>
    <dsp:sp modelId="{47E3C43B-34A7-4C1E-81FB-03431C4146CE}">
      <dsp:nvSpPr>
        <dsp:cNvPr id="0" name=""/>
        <dsp:cNvSpPr/>
      </dsp:nvSpPr>
      <dsp:spPr>
        <a:xfrm>
          <a:off x="7886327" y="4859519"/>
          <a:ext cx="2230324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Tarnów-Zachód</a:t>
          </a:r>
        </a:p>
      </dsp:txBody>
      <dsp:txXfrm>
        <a:off x="7886327" y="4859519"/>
        <a:ext cx="2230324" cy="44880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F1DBF1-4D79-4952-BF9E-F0EA89C2BF30}">
      <dsp:nvSpPr>
        <dsp:cNvPr id="0" name=""/>
        <dsp:cNvSpPr/>
      </dsp:nvSpPr>
      <dsp:spPr>
        <a:xfrm>
          <a:off x="-5751760" y="-880890"/>
          <a:ext cx="6851839" cy="6851839"/>
        </a:xfrm>
        <a:prstGeom prst="blockArc">
          <a:avLst>
            <a:gd name="adj1" fmla="val 18900000"/>
            <a:gd name="adj2" fmla="val 2700000"/>
            <a:gd name="adj3" fmla="val 315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42D613-9320-491B-8EEA-420816AD4CFB}">
      <dsp:nvSpPr>
        <dsp:cNvPr id="0" name=""/>
        <dsp:cNvSpPr/>
      </dsp:nvSpPr>
      <dsp:spPr>
        <a:xfrm>
          <a:off x="357067" y="221723"/>
          <a:ext cx="9540246" cy="48192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717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altLang="pl-PL" sz="2200" kern="1200" dirty="0">
              <a:latin typeface="Calibri" panose="020F0502020204030204" pitchFamily="34" charset="0"/>
            </a:rPr>
            <a:t>kierowano do służby patrolowej  </a:t>
          </a:r>
          <a:r>
            <a:rPr lang="pl-PL" altLang="pl-PL" sz="2200" b="1" kern="1200" dirty="0">
              <a:latin typeface="Calibri" panose="020F0502020204030204" pitchFamily="34" charset="0"/>
            </a:rPr>
            <a:t>81</a:t>
          </a:r>
          <a:r>
            <a:rPr lang="pl-PL" altLang="pl-PL" sz="2200" kern="1200" dirty="0">
              <a:latin typeface="Calibri" panose="020F0502020204030204" pitchFamily="34" charset="0"/>
            </a:rPr>
            <a:t>  policjantów prewencji  </a:t>
          </a:r>
          <a:r>
            <a:rPr lang="pl-PL" altLang="pl-PL" sz="1400" kern="1200" dirty="0">
              <a:latin typeface="Calibri" panose="020F0502020204030204" pitchFamily="34" charset="0"/>
            </a:rPr>
            <a:t>(bez ruchu drogowego) </a:t>
          </a:r>
          <a:endParaRPr lang="pl-PL" sz="2200" kern="1200" dirty="0"/>
        </a:p>
      </dsp:txBody>
      <dsp:txXfrm>
        <a:off x="357067" y="221723"/>
        <a:ext cx="9540246" cy="481925"/>
      </dsp:txXfrm>
    </dsp:sp>
    <dsp:sp modelId="{B69B7ABB-086B-4ED8-B884-8B1F7128C15D}">
      <dsp:nvSpPr>
        <dsp:cNvPr id="0" name=""/>
        <dsp:cNvSpPr/>
      </dsp:nvSpPr>
      <dsp:spPr>
        <a:xfrm>
          <a:off x="67952" y="173571"/>
          <a:ext cx="578230" cy="57823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F0F0E4A-6F57-4E77-A60B-E328FACC2D6F}">
      <dsp:nvSpPr>
        <dsp:cNvPr id="0" name=""/>
        <dsp:cNvSpPr/>
      </dsp:nvSpPr>
      <dsp:spPr>
        <a:xfrm>
          <a:off x="775979" y="916007"/>
          <a:ext cx="9121334" cy="48192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717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altLang="pl-PL" sz="2200" kern="1200" dirty="0">
              <a:solidFill>
                <a:schemeClr val="bg1"/>
              </a:solidFill>
              <a:latin typeface="Calibri" panose="020F0502020204030204" pitchFamily="34" charset="0"/>
            </a:rPr>
            <a:t>kierowano do służby na drogach  </a:t>
          </a:r>
          <a:r>
            <a:rPr lang="pl-PL" altLang="pl-PL" sz="2200" b="1" kern="1200" dirty="0">
              <a:solidFill>
                <a:schemeClr val="bg1"/>
              </a:solidFill>
              <a:latin typeface="Calibri" panose="020F0502020204030204" pitchFamily="34" charset="0"/>
            </a:rPr>
            <a:t>26</a:t>
          </a:r>
          <a:r>
            <a:rPr lang="pl-PL" altLang="pl-PL" sz="2200" kern="1200" dirty="0">
              <a:solidFill>
                <a:schemeClr val="bg1"/>
              </a:solidFill>
              <a:latin typeface="Calibri" panose="020F0502020204030204" pitchFamily="34" charset="0"/>
            </a:rPr>
            <a:t>  policjantów ruchu drogowego</a:t>
          </a:r>
          <a:endParaRPr lang="pl-PL" sz="2200" kern="1200" dirty="0">
            <a:solidFill>
              <a:schemeClr val="bg1"/>
            </a:solidFill>
          </a:endParaRPr>
        </a:p>
      </dsp:txBody>
      <dsp:txXfrm>
        <a:off x="775979" y="916007"/>
        <a:ext cx="9121334" cy="481925"/>
      </dsp:txXfrm>
    </dsp:sp>
    <dsp:sp modelId="{A0BBD43D-AE61-4546-803D-3C059FA58526}">
      <dsp:nvSpPr>
        <dsp:cNvPr id="0" name=""/>
        <dsp:cNvSpPr/>
      </dsp:nvSpPr>
      <dsp:spPr>
        <a:xfrm>
          <a:off x="486864" y="867855"/>
          <a:ext cx="578230" cy="57823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C2B4EC4-C800-4E53-AAB5-53B234AAB606}">
      <dsp:nvSpPr>
        <dsp:cNvPr id="0" name=""/>
        <dsp:cNvSpPr/>
      </dsp:nvSpPr>
      <dsp:spPr>
        <a:xfrm>
          <a:off x="1005541" y="1609782"/>
          <a:ext cx="8891772" cy="48192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717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altLang="pl-PL" sz="2200" kern="1200" dirty="0">
              <a:latin typeface="Calibri" panose="020F0502020204030204" pitchFamily="34" charset="0"/>
            </a:rPr>
            <a:t>przeprowadzono </a:t>
          </a:r>
          <a:r>
            <a:rPr lang="pl-PL" altLang="pl-PL" sz="2200" b="1" kern="1200" dirty="0">
              <a:latin typeface="Calibri" panose="020F0502020204030204" pitchFamily="34" charset="0"/>
            </a:rPr>
            <a:t>127 </a:t>
          </a:r>
          <a:r>
            <a:rPr lang="pl-PL" altLang="pl-PL" sz="2200" kern="1200" dirty="0">
              <a:latin typeface="Calibri" panose="020F0502020204030204" pitchFamily="34" charset="0"/>
            </a:rPr>
            <a:t> interwencji</a:t>
          </a:r>
          <a:endParaRPr lang="pl-PL" sz="2200" kern="1200" dirty="0"/>
        </a:p>
      </dsp:txBody>
      <dsp:txXfrm>
        <a:off x="1005541" y="1609782"/>
        <a:ext cx="8891772" cy="481925"/>
      </dsp:txXfrm>
    </dsp:sp>
    <dsp:sp modelId="{AFBFEC7C-5376-4BF8-82C1-4F4A8AB1B7D1}">
      <dsp:nvSpPr>
        <dsp:cNvPr id="0" name=""/>
        <dsp:cNvSpPr/>
      </dsp:nvSpPr>
      <dsp:spPr>
        <a:xfrm>
          <a:off x="716425" y="1561630"/>
          <a:ext cx="578230" cy="57823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443F6B8-5397-404A-A4D4-8A0344DF1A75}">
      <dsp:nvSpPr>
        <dsp:cNvPr id="0" name=""/>
        <dsp:cNvSpPr/>
      </dsp:nvSpPr>
      <dsp:spPr>
        <a:xfrm>
          <a:off x="1078838" y="2304066"/>
          <a:ext cx="8818475" cy="48192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717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>
              <a:latin typeface="Calibri" panose="020F0502020204030204" pitchFamily="34" charset="0"/>
              <a:cs typeface="Calibri" panose="020F0502020204030204" pitchFamily="34" charset="0"/>
            </a:rPr>
            <a:t>dokonano  </a:t>
          </a:r>
          <a:r>
            <a:rPr lang="pl-PL" sz="2200" b="1" kern="1200" dirty="0">
              <a:latin typeface="Calibri" panose="020F0502020204030204" pitchFamily="34" charset="0"/>
              <a:cs typeface="Calibri" panose="020F0502020204030204" pitchFamily="34" charset="0"/>
            </a:rPr>
            <a:t>4</a:t>
          </a:r>
          <a:r>
            <a:rPr lang="pl-PL" sz="2200" kern="1200" dirty="0">
              <a:latin typeface="Calibri" panose="020F0502020204030204" pitchFamily="34" charset="0"/>
              <a:cs typeface="Calibri" panose="020F0502020204030204" pitchFamily="34" charset="0"/>
            </a:rPr>
            <a:t>  zatrzymania na gorącym uczynku przestępstwa</a:t>
          </a:r>
          <a:endParaRPr lang="pl-PL" sz="2200" kern="1200" dirty="0"/>
        </a:p>
      </dsp:txBody>
      <dsp:txXfrm>
        <a:off x="1078838" y="2304066"/>
        <a:ext cx="8818475" cy="481925"/>
      </dsp:txXfrm>
    </dsp:sp>
    <dsp:sp modelId="{9B1ADAC3-DDF5-459E-9B9A-CE4BD4582941}">
      <dsp:nvSpPr>
        <dsp:cNvPr id="0" name=""/>
        <dsp:cNvSpPr/>
      </dsp:nvSpPr>
      <dsp:spPr>
        <a:xfrm>
          <a:off x="789722" y="2255914"/>
          <a:ext cx="578230" cy="57823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AC43E0E-D641-4AAB-841E-E5A9B2183E80}">
      <dsp:nvSpPr>
        <dsp:cNvPr id="0" name=""/>
        <dsp:cNvSpPr/>
      </dsp:nvSpPr>
      <dsp:spPr>
        <a:xfrm>
          <a:off x="1005541" y="2998350"/>
          <a:ext cx="8891772" cy="48192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717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>
              <a:latin typeface="Calibri" panose="020F0502020204030204" pitchFamily="34" charset="0"/>
              <a:cs typeface="Calibri" panose="020F0502020204030204" pitchFamily="34" charset="0"/>
            </a:rPr>
            <a:t>przedstawiono zarzuty  </a:t>
          </a:r>
          <a:r>
            <a:rPr lang="pl-PL" sz="2200" b="1" kern="1200" dirty="0">
              <a:latin typeface="Calibri" panose="020F0502020204030204" pitchFamily="34" charset="0"/>
              <a:cs typeface="Calibri" panose="020F0502020204030204" pitchFamily="34" charset="0"/>
            </a:rPr>
            <a:t>6</a:t>
          </a:r>
          <a:r>
            <a:rPr lang="pl-PL" sz="2200" kern="1200" dirty="0">
              <a:latin typeface="Calibri" panose="020F0502020204030204" pitchFamily="34" charset="0"/>
              <a:cs typeface="Calibri" panose="020F0502020204030204" pitchFamily="34" charset="0"/>
            </a:rPr>
            <a:t>  podejrzanym</a:t>
          </a:r>
          <a:endParaRPr lang="pl-PL" sz="2200" kern="1200" dirty="0"/>
        </a:p>
      </dsp:txBody>
      <dsp:txXfrm>
        <a:off x="1005541" y="2998350"/>
        <a:ext cx="8891772" cy="481925"/>
      </dsp:txXfrm>
    </dsp:sp>
    <dsp:sp modelId="{92544801-2993-48A2-8409-B0F589DC6533}">
      <dsp:nvSpPr>
        <dsp:cNvPr id="0" name=""/>
        <dsp:cNvSpPr/>
      </dsp:nvSpPr>
      <dsp:spPr>
        <a:xfrm>
          <a:off x="716425" y="2950198"/>
          <a:ext cx="578230" cy="57823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D5D1568-3A43-425C-8D30-FB878DBEB953}">
      <dsp:nvSpPr>
        <dsp:cNvPr id="0" name=""/>
        <dsp:cNvSpPr/>
      </dsp:nvSpPr>
      <dsp:spPr>
        <a:xfrm>
          <a:off x="775979" y="3692125"/>
          <a:ext cx="9121334" cy="48192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717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>
              <a:latin typeface="Calibri" panose="020F0502020204030204" pitchFamily="34" charset="0"/>
              <a:cs typeface="Calibri" panose="020F0502020204030204" pitchFamily="34" charset="0"/>
            </a:rPr>
            <a:t>wykryto  </a:t>
          </a:r>
          <a:r>
            <a:rPr lang="pl-PL" sz="2200" b="1" kern="1200" dirty="0">
              <a:latin typeface="Calibri" panose="020F0502020204030204" pitchFamily="34" charset="0"/>
              <a:cs typeface="Calibri" panose="020F0502020204030204" pitchFamily="34" charset="0"/>
            </a:rPr>
            <a:t>14</a:t>
          </a:r>
          <a:r>
            <a:rPr lang="pl-PL" sz="2200" kern="1200" dirty="0">
              <a:latin typeface="Calibri" panose="020F0502020204030204" pitchFamily="34" charset="0"/>
              <a:cs typeface="Calibri" panose="020F0502020204030204" pitchFamily="34" charset="0"/>
            </a:rPr>
            <a:t>  przestępstw</a:t>
          </a:r>
          <a:endParaRPr lang="pl-PL" sz="2200" kern="1200" dirty="0"/>
        </a:p>
      </dsp:txBody>
      <dsp:txXfrm>
        <a:off x="775979" y="3692125"/>
        <a:ext cx="9121334" cy="481925"/>
      </dsp:txXfrm>
    </dsp:sp>
    <dsp:sp modelId="{AF091C3C-EE60-4796-AD30-99E73D1A3E13}">
      <dsp:nvSpPr>
        <dsp:cNvPr id="0" name=""/>
        <dsp:cNvSpPr/>
      </dsp:nvSpPr>
      <dsp:spPr>
        <a:xfrm>
          <a:off x="486864" y="3643973"/>
          <a:ext cx="578230" cy="57823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E950F09-5D0A-4259-91E7-B89F561A6161}">
      <dsp:nvSpPr>
        <dsp:cNvPr id="0" name=""/>
        <dsp:cNvSpPr/>
      </dsp:nvSpPr>
      <dsp:spPr>
        <a:xfrm>
          <a:off x="357067" y="4386410"/>
          <a:ext cx="9540246" cy="48192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717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altLang="pl-PL" sz="2200" kern="1200" dirty="0">
              <a:latin typeface="Calibri" panose="020F0502020204030204" pitchFamily="34" charset="0"/>
            </a:rPr>
            <a:t>ujawniono  </a:t>
          </a:r>
          <a:r>
            <a:rPr lang="pl-PL" altLang="pl-PL" sz="2200" b="1" kern="1200" dirty="0">
              <a:latin typeface="Calibri" panose="020F0502020204030204" pitchFamily="34" charset="0"/>
            </a:rPr>
            <a:t>168</a:t>
          </a:r>
          <a:r>
            <a:rPr lang="pl-PL" altLang="pl-PL" sz="2200" kern="1200" dirty="0">
              <a:latin typeface="Calibri" panose="020F0502020204030204" pitchFamily="34" charset="0"/>
            </a:rPr>
            <a:t>  wykroczeń </a:t>
          </a:r>
          <a:endParaRPr lang="pl-PL" sz="2200" kern="1200" dirty="0"/>
        </a:p>
      </dsp:txBody>
      <dsp:txXfrm>
        <a:off x="357067" y="4386410"/>
        <a:ext cx="9540246" cy="481925"/>
      </dsp:txXfrm>
    </dsp:sp>
    <dsp:sp modelId="{5A215285-1547-4848-BD92-4E6099E20293}">
      <dsp:nvSpPr>
        <dsp:cNvPr id="0" name=""/>
        <dsp:cNvSpPr/>
      </dsp:nvSpPr>
      <dsp:spPr>
        <a:xfrm>
          <a:off x="67952" y="4338257"/>
          <a:ext cx="578230" cy="57823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3904EE-2E88-4A9E-AB6F-677EEFF88298}">
      <dsp:nvSpPr>
        <dsp:cNvPr id="0" name=""/>
        <dsp:cNvSpPr/>
      </dsp:nvSpPr>
      <dsp:spPr>
        <a:xfrm rot="21064668">
          <a:off x="2753467" y="1356922"/>
          <a:ext cx="2072525" cy="2010281"/>
        </a:xfrm>
        <a:prstGeom prst="gear9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solidFill>
            <a:srgbClr val="FFC0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solidFill>
                <a:schemeClr val="tx1"/>
              </a:solidFill>
            </a:rPr>
            <a:t>  średnio 1 421 osób / dzień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50" b="1" kern="1200" dirty="0">
              <a:solidFill>
                <a:schemeClr val="tx1"/>
              </a:solidFill>
            </a:rPr>
            <a:t>(objętych kwarantanną / izolacją)</a:t>
          </a:r>
        </a:p>
      </dsp:txBody>
      <dsp:txXfrm>
        <a:off x="3162759" y="1828034"/>
        <a:ext cx="1248489" cy="1033326"/>
      </dsp:txXfrm>
    </dsp:sp>
    <dsp:sp modelId="{A7BDE18D-3ACD-4CE9-B487-4C3C249937BD}">
      <dsp:nvSpPr>
        <dsp:cNvPr id="0" name=""/>
        <dsp:cNvSpPr/>
      </dsp:nvSpPr>
      <dsp:spPr>
        <a:xfrm>
          <a:off x="1418269" y="1092873"/>
          <a:ext cx="1624489" cy="1304944"/>
        </a:xfrm>
        <a:prstGeom prst="gear6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>
          <a:solidFill>
            <a:srgbClr val="00B05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dirty="0">
              <a:solidFill>
                <a:schemeClr val="tx1"/>
              </a:solidFill>
            </a:rPr>
            <a:t>średnio 410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50" b="1" kern="1200" dirty="0">
              <a:solidFill>
                <a:schemeClr val="tx1"/>
              </a:solidFill>
            </a:rPr>
            <a:t>osób / dzień (zakażonych)</a:t>
          </a:r>
        </a:p>
      </dsp:txBody>
      <dsp:txXfrm>
        <a:off x="1793242" y="1423382"/>
        <a:ext cx="874543" cy="643926"/>
      </dsp:txXfrm>
    </dsp:sp>
    <dsp:sp modelId="{0C485662-BC9C-4693-82CA-753466FEEE75}">
      <dsp:nvSpPr>
        <dsp:cNvPr id="0" name=""/>
        <dsp:cNvSpPr/>
      </dsp:nvSpPr>
      <dsp:spPr>
        <a:xfrm>
          <a:off x="2521540" y="197633"/>
          <a:ext cx="1404809" cy="1382578"/>
        </a:xfrm>
        <a:prstGeom prst="gear6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dirty="0">
              <a:solidFill>
                <a:schemeClr val="tx1"/>
              </a:solidFill>
            </a:rPr>
            <a:t>średnio 789 </a:t>
          </a:r>
          <a:r>
            <a:rPr lang="pl-PL" sz="1050" b="1" kern="1200" dirty="0">
              <a:solidFill>
                <a:schemeClr val="tx1"/>
              </a:solidFill>
            </a:rPr>
            <a:t>adresów / dzień</a:t>
          </a:r>
          <a:endParaRPr lang="pl-PL" sz="1200" b="1" kern="1200" dirty="0">
            <a:solidFill>
              <a:schemeClr val="tx1"/>
            </a:solidFill>
          </a:endParaRPr>
        </a:p>
      </dsp:txBody>
      <dsp:txXfrm rot="900000">
        <a:off x="2830975" y="499554"/>
        <a:ext cx="785940" cy="778735"/>
      </dsp:txXfrm>
    </dsp:sp>
    <dsp:sp modelId="{26FA5D1D-E1C7-44EC-B0D8-785DCFA4440F}">
      <dsp:nvSpPr>
        <dsp:cNvPr id="0" name=""/>
        <dsp:cNvSpPr/>
      </dsp:nvSpPr>
      <dsp:spPr>
        <a:xfrm rot="911964">
          <a:off x="3155441" y="1211687"/>
          <a:ext cx="1998491" cy="2266465"/>
        </a:xfrm>
        <a:prstGeom prst="circularArrow">
          <a:avLst>
            <a:gd name="adj1" fmla="val 4688"/>
            <a:gd name="adj2" fmla="val 299029"/>
            <a:gd name="adj3" fmla="val 2490359"/>
            <a:gd name="adj4" fmla="val 15918033"/>
            <a:gd name="adj5" fmla="val 546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6B19BD-23A0-4E79-8ADE-7FF795C4493D}">
      <dsp:nvSpPr>
        <dsp:cNvPr id="0" name=""/>
        <dsp:cNvSpPr/>
      </dsp:nvSpPr>
      <dsp:spPr>
        <a:xfrm rot="1448038">
          <a:off x="1187657" y="704159"/>
          <a:ext cx="1688641" cy="1688641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611BDD-9C44-45E3-A446-1584E20523B8}">
      <dsp:nvSpPr>
        <dsp:cNvPr id="0" name=""/>
        <dsp:cNvSpPr/>
      </dsp:nvSpPr>
      <dsp:spPr>
        <a:xfrm rot="837323">
          <a:off x="2169403" y="-60370"/>
          <a:ext cx="1820695" cy="182069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D7B91B-D12A-4B41-9370-8D850957479E}">
      <dsp:nvSpPr>
        <dsp:cNvPr id="0" name=""/>
        <dsp:cNvSpPr/>
      </dsp:nvSpPr>
      <dsp:spPr>
        <a:xfrm>
          <a:off x="0" y="2483"/>
          <a:ext cx="9965266" cy="83623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altLang="pl-PL" sz="2200" kern="1200" dirty="0">
              <a:solidFill>
                <a:schemeClr val="bg2"/>
              </a:solidFill>
              <a:latin typeface="Calibri" panose="020F0502020204030204" pitchFamily="34" charset="0"/>
            </a:rPr>
            <a:t> przeprowadzono </a:t>
          </a:r>
          <a:r>
            <a:rPr lang="pl-PL" altLang="pl-PL" sz="2200" b="1" kern="1200" dirty="0">
              <a:solidFill>
                <a:schemeClr val="bg2"/>
              </a:solidFill>
              <a:latin typeface="Calibri" panose="020F0502020204030204" pitchFamily="34" charset="0"/>
            </a:rPr>
            <a:t>2 765 </a:t>
          </a:r>
          <a:r>
            <a:rPr lang="pl-PL" altLang="pl-PL" sz="2200" kern="1200" dirty="0">
              <a:solidFill>
                <a:schemeClr val="bg2"/>
              </a:solidFill>
              <a:latin typeface="Calibri" panose="020F0502020204030204" pitchFamily="34" charset="0"/>
            </a:rPr>
            <a:t>interwencji w zw. z art. 116 </a:t>
          </a:r>
          <a:r>
            <a:rPr lang="pl-PL" sz="2200" kern="1200" dirty="0">
              <a:solidFill>
                <a:schemeClr val="bg2"/>
              </a:solidFill>
            </a:rPr>
            <a:t>§ 1a</a:t>
          </a:r>
          <a:r>
            <a:rPr lang="pl-PL" altLang="pl-PL" sz="2200" kern="1200" dirty="0">
              <a:solidFill>
                <a:schemeClr val="bg2"/>
              </a:solidFill>
              <a:latin typeface="Calibri" panose="020F0502020204030204" pitchFamily="34" charset="0"/>
            </a:rPr>
            <a:t> kw. 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altLang="pl-PL" sz="1400" kern="1200" dirty="0">
              <a:solidFill>
                <a:schemeClr val="bg2"/>
              </a:solidFill>
              <a:latin typeface="Calibri" panose="020F0502020204030204" pitchFamily="34" charset="0"/>
            </a:rPr>
            <a:t>(z czego </a:t>
          </a:r>
          <a:r>
            <a:rPr lang="pl-PL" altLang="pl-PL" sz="1400" b="1" kern="1200" dirty="0">
              <a:solidFill>
                <a:schemeClr val="bg2"/>
              </a:solidFill>
              <a:latin typeface="Calibri" panose="020F0502020204030204" pitchFamily="34" charset="0"/>
            </a:rPr>
            <a:t>2 642 </a:t>
          </a:r>
          <a:r>
            <a:rPr lang="pl-PL" altLang="pl-PL" sz="1400" kern="1200" dirty="0">
              <a:solidFill>
                <a:schemeClr val="bg2"/>
              </a:solidFill>
              <a:latin typeface="Calibri" panose="020F0502020204030204" pitchFamily="34" charset="0"/>
            </a:rPr>
            <a:t>dot. niestosowania maseczek) </a:t>
          </a:r>
          <a:endParaRPr lang="pl-PL" sz="2200" kern="1200" dirty="0">
            <a:solidFill>
              <a:schemeClr val="bg2"/>
            </a:solidFill>
          </a:endParaRPr>
        </a:p>
      </dsp:txBody>
      <dsp:txXfrm>
        <a:off x="40821" y="43304"/>
        <a:ext cx="9883624" cy="754588"/>
      </dsp:txXfrm>
    </dsp:sp>
    <dsp:sp modelId="{AF560EF8-0250-4F5A-A3B5-97F1D1438F0F}">
      <dsp:nvSpPr>
        <dsp:cNvPr id="0" name=""/>
        <dsp:cNvSpPr/>
      </dsp:nvSpPr>
      <dsp:spPr>
        <a:xfrm>
          <a:off x="0" y="852256"/>
          <a:ext cx="9965266" cy="83623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altLang="pl-PL" sz="2200" kern="1200" dirty="0">
              <a:solidFill>
                <a:schemeClr val="bg2"/>
              </a:solidFill>
              <a:latin typeface="Calibri" panose="020F0502020204030204" pitchFamily="34" charset="0"/>
            </a:rPr>
            <a:t>sporządzono </a:t>
          </a:r>
          <a:r>
            <a:rPr lang="pl-PL" altLang="pl-PL" sz="2200" b="1" kern="1200" dirty="0">
              <a:solidFill>
                <a:schemeClr val="bg2"/>
              </a:solidFill>
              <a:latin typeface="Calibri" panose="020F0502020204030204" pitchFamily="34" charset="0"/>
            </a:rPr>
            <a:t>528 </a:t>
          </a:r>
          <a:r>
            <a:rPr lang="pl-PL" altLang="pl-PL" sz="2200" kern="1200" dirty="0">
              <a:solidFill>
                <a:schemeClr val="bg2"/>
              </a:solidFill>
              <a:latin typeface="Calibri" panose="020F0502020204030204" pitchFamily="34" charset="0"/>
            </a:rPr>
            <a:t>notatek na wniosek o ukaranie do Sądu w zw. z art. 116 </a:t>
          </a:r>
          <a:r>
            <a:rPr lang="pl-PL" sz="2200" kern="1200" dirty="0">
              <a:solidFill>
                <a:schemeClr val="bg2"/>
              </a:solidFill>
            </a:rPr>
            <a:t>§ 1a</a:t>
          </a:r>
          <a:r>
            <a:rPr lang="pl-PL" altLang="pl-PL" sz="2200" kern="1200" dirty="0">
              <a:solidFill>
                <a:schemeClr val="bg2"/>
              </a:solidFill>
              <a:latin typeface="Calibri" panose="020F0502020204030204" pitchFamily="34" charset="0"/>
            </a:rPr>
            <a:t> kw. 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altLang="pl-PL" sz="1400" kern="1200" dirty="0">
              <a:solidFill>
                <a:schemeClr val="bg2"/>
              </a:solidFill>
              <a:latin typeface="Calibri" panose="020F0502020204030204" pitchFamily="34" charset="0"/>
            </a:rPr>
            <a:t>(z czego </a:t>
          </a:r>
          <a:r>
            <a:rPr lang="pl-PL" altLang="pl-PL" sz="1400" b="1" kern="1200" dirty="0">
              <a:solidFill>
                <a:schemeClr val="bg2"/>
              </a:solidFill>
              <a:latin typeface="Calibri" panose="020F0502020204030204" pitchFamily="34" charset="0"/>
            </a:rPr>
            <a:t>440 </a:t>
          </a:r>
          <a:r>
            <a:rPr lang="pl-PL" altLang="pl-PL" sz="1400" kern="1200" dirty="0">
              <a:solidFill>
                <a:schemeClr val="bg2"/>
              </a:solidFill>
              <a:latin typeface="Calibri" panose="020F0502020204030204" pitchFamily="34" charset="0"/>
            </a:rPr>
            <a:t>dot. niestosowania maseczek) </a:t>
          </a:r>
          <a:endParaRPr lang="pl-PL" sz="1400" kern="1200" dirty="0">
            <a:solidFill>
              <a:schemeClr val="bg2"/>
            </a:solidFill>
          </a:endParaRPr>
        </a:p>
      </dsp:txBody>
      <dsp:txXfrm>
        <a:off x="40821" y="893077"/>
        <a:ext cx="9883624" cy="754588"/>
      </dsp:txXfrm>
    </dsp:sp>
    <dsp:sp modelId="{4B469A35-4C23-4104-AF63-3166AD9F36E1}">
      <dsp:nvSpPr>
        <dsp:cNvPr id="0" name=""/>
        <dsp:cNvSpPr/>
      </dsp:nvSpPr>
      <dsp:spPr>
        <a:xfrm>
          <a:off x="0" y="1702028"/>
          <a:ext cx="9965266" cy="83623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altLang="pl-PL" sz="2200" kern="1200" dirty="0">
              <a:solidFill>
                <a:schemeClr val="bg2"/>
              </a:solidFill>
              <a:latin typeface="Calibri" panose="020F0502020204030204" pitchFamily="34" charset="0"/>
            </a:rPr>
            <a:t>nałożono </a:t>
          </a:r>
          <a:r>
            <a:rPr lang="pl-PL" altLang="pl-PL" sz="2200" b="1" kern="1200" dirty="0">
              <a:solidFill>
                <a:schemeClr val="bg2"/>
              </a:solidFill>
              <a:latin typeface="Calibri" panose="020F0502020204030204" pitchFamily="34" charset="0"/>
            </a:rPr>
            <a:t>2 687 </a:t>
          </a:r>
          <a:r>
            <a:rPr lang="pl-PL" altLang="pl-PL" sz="2200" kern="1200" dirty="0">
              <a:solidFill>
                <a:schemeClr val="bg2"/>
              </a:solidFill>
              <a:latin typeface="Calibri" panose="020F0502020204030204" pitchFamily="34" charset="0"/>
            </a:rPr>
            <a:t>mandatów na </a:t>
          </a:r>
          <a:r>
            <a:rPr lang="pl-PL" altLang="pl-PL" sz="2200" b="1" kern="1200" dirty="0">
              <a:solidFill>
                <a:schemeClr val="bg2"/>
              </a:solidFill>
              <a:latin typeface="Calibri" panose="020F0502020204030204" pitchFamily="34" charset="0"/>
            </a:rPr>
            <a:t>123.135,00 zł </a:t>
          </a:r>
          <a:r>
            <a:rPr lang="pl-PL" altLang="pl-PL" sz="2200" kern="1200" dirty="0">
              <a:solidFill>
                <a:schemeClr val="bg2"/>
              </a:solidFill>
              <a:latin typeface="Calibri" panose="020F0502020204030204" pitchFamily="34" charset="0"/>
            </a:rPr>
            <a:t>w zw. z art. 116 </a:t>
          </a:r>
          <a:r>
            <a:rPr lang="pl-PL" sz="2200" kern="1200" dirty="0">
              <a:solidFill>
                <a:schemeClr val="bg2"/>
              </a:solidFill>
            </a:rPr>
            <a:t>§ 1a</a:t>
          </a:r>
          <a:r>
            <a:rPr lang="pl-PL" altLang="pl-PL" sz="2200" kern="1200" dirty="0">
              <a:solidFill>
                <a:schemeClr val="bg2"/>
              </a:solidFill>
              <a:latin typeface="Calibri" panose="020F0502020204030204" pitchFamily="34" charset="0"/>
            </a:rPr>
            <a:t> kw. 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altLang="pl-PL" sz="1400" kern="1200" dirty="0">
              <a:solidFill>
                <a:schemeClr val="bg2"/>
              </a:solidFill>
              <a:latin typeface="Calibri" panose="020F0502020204030204" pitchFamily="34" charset="0"/>
            </a:rPr>
            <a:t>(z czego </a:t>
          </a:r>
          <a:r>
            <a:rPr lang="pl-PL" altLang="pl-PL" sz="1400" b="1" kern="1200" dirty="0">
              <a:solidFill>
                <a:schemeClr val="bg2"/>
              </a:solidFill>
              <a:latin typeface="Calibri" panose="020F0502020204030204" pitchFamily="34" charset="0"/>
            </a:rPr>
            <a:t>2 686 </a:t>
          </a:r>
          <a:r>
            <a:rPr lang="pl-PL" altLang="pl-PL" sz="1400" b="0" kern="1200" dirty="0">
              <a:solidFill>
                <a:schemeClr val="bg2"/>
              </a:solidFill>
              <a:latin typeface="Calibri" panose="020F0502020204030204" pitchFamily="34" charset="0"/>
            </a:rPr>
            <a:t>mandatów na </a:t>
          </a:r>
          <a:r>
            <a:rPr lang="pl-PL" altLang="pl-PL" sz="1400" b="1" kern="1200" dirty="0">
              <a:solidFill>
                <a:schemeClr val="bg2"/>
              </a:solidFill>
              <a:latin typeface="Calibri" panose="020F0502020204030204" pitchFamily="34" charset="0"/>
            </a:rPr>
            <a:t>123.115,00 zł </a:t>
          </a:r>
          <a:r>
            <a:rPr lang="pl-PL" altLang="pl-PL" sz="1400" kern="1200" dirty="0">
              <a:solidFill>
                <a:schemeClr val="bg2"/>
              </a:solidFill>
              <a:latin typeface="Calibri" panose="020F0502020204030204" pitchFamily="34" charset="0"/>
            </a:rPr>
            <a:t>dot. niestosowania maseczek) </a:t>
          </a:r>
          <a:endParaRPr lang="pl-PL" sz="1400" kern="1200" dirty="0">
            <a:solidFill>
              <a:schemeClr val="bg2"/>
            </a:solidFill>
          </a:endParaRPr>
        </a:p>
      </dsp:txBody>
      <dsp:txXfrm>
        <a:off x="40821" y="1742849"/>
        <a:ext cx="9883624" cy="754588"/>
      </dsp:txXfrm>
    </dsp:sp>
    <dsp:sp modelId="{A64E6B66-ED9E-41C7-B96D-26DA441E61CC}">
      <dsp:nvSpPr>
        <dsp:cNvPr id="0" name=""/>
        <dsp:cNvSpPr/>
      </dsp:nvSpPr>
      <dsp:spPr>
        <a:xfrm>
          <a:off x="0" y="2551800"/>
          <a:ext cx="9965266" cy="83623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altLang="pl-PL" sz="2200" kern="1200" dirty="0">
              <a:solidFill>
                <a:schemeClr val="bg2"/>
              </a:solidFill>
              <a:latin typeface="Calibri" panose="020F0502020204030204" pitchFamily="34" charset="0"/>
            </a:rPr>
            <a:t>pouczono </a:t>
          </a:r>
          <a:r>
            <a:rPr lang="pl-PL" altLang="pl-PL" sz="2200" b="1" kern="1200" dirty="0">
              <a:solidFill>
                <a:schemeClr val="bg2"/>
              </a:solidFill>
              <a:latin typeface="Calibri" panose="020F0502020204030204" pitchFamily="34" charset="0"/>
            </a:rPr>
            <a:t>503 </a:t>
          </a:r>
          <a:r>
            <a:rPr lang="pl-PL" altLang="pl-PL" sz="2200" kern="1200" dirty="0">
              <a:solidFill>
                <a:schemeClr val="bg2"/>
              </a:solidFill>
              <a:latin typeface="Calibri" panose="020F0502020204030204" pitchFamily="34" charset="0"/>
            </a:rPr>
            <a:t>osoby w zw. z art. 116 </a:t>
          </a:r>
          <a:r>
            <a:rPr lang="pl-PL" sz="2200" kern="1200" dirty="0">
              <a:solidFill>
                <a:schemeClr val="bg2"/>
              </a:solidFill>
            </a:rPr>
            <a:t>§ 1a</a:t>
          </a:r>
          <a:r>
            <a:rPr lang="pl-PL" altLang="pl-PL" sz="2200" kern="1200" dirty="0">
              <a:solidFill>
                <a:schemeClr val="bg2"/>
              </a:solidFill>
              <a:latin typeface="Calibri" panose="020F0502020204030204" pitchFamily="34" charset="0"/>
            </a:rPr>
            <a:t> kw. 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altLang="pl-PL" sz="1400" kern="1200" dirty="0">
              <a:solidFill>
                <a:schemeClr val="bg2"/>
              </a:solidFill>
              <a:latin typeface="Calibri" panose="020F0502020204030204" pitchFamily="34" charset="0"/>
            </a:rPr>
            <a:t>(z czego </a:t>
          </a:r>
          <a:r>
            <a:rPr lang="pl-PL" altLang="pl-PL" sz="1400" b="1" kern="1200" dirty="0">
              <a:solidFill>
                <a:schemeClr val="bg2"/>
              </a:solidFill>
              <a:latin typeface="Calibri" panose="020F0502020204030204" pitchFamily="34" charset="0"/>
            </a:rPr>
            <a:t>493 </a:t>
          </a:r>
          <a:r>
            <a:rPr lang="pl-PL" altLang="pl-PL" sz="1400" kern="1200" dirty="0">
              <a:solidFill>
                <a:schemeClr val="bg2"/>
              </a:solidFill>
              <a:latin typeface="Calibri" panose="020F0502020204030204" pitchFamily="34" charset="0"/>
            </a:rPr>
            <a:t>dot. niestosowania maseczek) </a:t>
          </a:r>
          <a:endParaRPr lang="pl-PL" sz="1400" kern="1200" dirty="0">
            <a:solidFill>
              <a:schemeClr val="bg2"/>
            </a:solidFill>
          </a:endParaRPr>
        </a:p>
      </dsp:txBody>
      <dsp:txXfrm>
        <a:off x="40821" y="2592621"/>
        <a:ext cx="9883624" cy="754588"/>
      </dsp:txXfrm>
    </dsp:sp>
    <dsp:sp modelId="{0174BE3D-F251-4ECA-80AC-0663FC66F11C}">
      <dsp:nvSpPr>
        <dsp:cNvPr id="0" name=""/>
        <dsp:cNvSpPr/>
      </dsp:nvSpPr>
      <dsp:spPr>
        <a:xfrm>
          <a:off x="0" y="3401572"/>
          <a:ext cx="9965266" cy="83623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przeprowadzono </a:t>
          </a:r>
          <a:r>
            <a:rPr lang="pl-PL" sz="2200" b="1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6 199 </a:t>
          </a:r>
          <a:r>
            <a:rPr lang="pl-PL" sz="2200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kontroli środków publicznego transportu zbiorowego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(w tym </a:t>
          </a:r>
          <a:r>
            <a:rPr lang="pl-PL" sz="1400" b="1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0 </a:t>
          </a:r>
          <a:r>
            <a:rPr lang="pl-PL" sz="1400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z PSSE) </a:t>
          </a:r>
          <a:endParaRPr lang="pl-PL" sz="1400" kern="1200" dirty="0">
            <a:solidFill>
              <a:schemeClr val="bg2"/>
            </a:solidFill>
          </a:endParaRPr>
        </a:p>
      </dsp:txBody>
      <dsp:txXfrm>
        <a:off x="40821" y="3442393"/>
        <a:ext cx="9883624" cy="754588"/>
      </dsp:txXfrm>
    </dsp:sp>
    <dsp:sp modelId="{25DF8F07-54AE-4F46-B278-A95D151C3F2F}">
      <dsp:nvSpPr>
        <dsp:cNvPr id="0" name=""/>
        <dsp:cNvSpPr/>
      </dsp:nvSpPr>
      <dsp:spPr>
        <a:xfrm>
          <a:off x="0" y="4251345"/>
          <a:ext cx="9965266" cy="83623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skontrolowano </a:t>
          </a:r>
          <a:r>
            <a:rPr lang="pl-PL" sz="2200" b="1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4 249 </a:t>
          </a:r>
          <a:r>
            <a:rPr lang="pl-PL" sz="2200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placówek handlowych 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(w tym </a:t>
          </a:r>
          <a:r>
            <a:rPr lang="pl-PL" sz="1400" b="1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605 </a:t>
          </a:r>
          <a:r>
            <a:rPr lang="pl-PL" sz="1400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z PSSE) </a:t>
          </a:r>
          <a:endParaRPr lang="pl-PL" sz="1400" kern="1200" dirty="0">
            <a:solidFill>
              <a:schemeClr val="bg2"/>
            </a:solidFill>
          </a:endParaRPr>
        </a:p>
      </dsp:txBody>
      <dsp:txXfrm>
        <a:off x="40821" y="4292166"/>
        <a:ext cx="9883624" cy="7545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66D56-6578-48C3-AE10-43CEBFE126EE}">
      <dsp:nvSpPr>
        <dsp:cNvPr id="0" name=""/>
        <dsp:cNvSpPr/>
      </dsp:nvSpPr>
      <dsp:spPr>
        <a:xfrm>
          <a:off x="1317107" y="1192486"/>
          <a:ext cx="1172170" cy="892276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kern="1200" dirty="0"/>
            <a:t>87 491 odbiorców</a:t>
          </a:r>
          <a:endParaRPr lang="pl-PL" sz="1000" kern="1200" dirty="0"/>
        </a:p>
      </dsp:txBody>
      <dsp:txXfrm>
        <a:off x="1488767" y="1323157"/>
        <a:ext cx="828850" cy="630934"/>
      </dsp:txXfrm>
    </dsp:sp>
    <dsp:sp modelId="{4FCC1E84-2CB2-4C89-9386-2440A294C2E2}">
      <dsp:nvSpPr>
        <dsp:cNvPr id="0" name=""/>
        <dsp:cNvSpPr/>
      </dsp:nvSpPr>
      <dsp:spPr>
        <a:xfrm>
          <a:off x="1068474" y="1949656"/>
          <a:ext cx="1420803" cy="1098343"/>
        </a:xfrm>
        <a:prstGeom prst="ellipse">
          <a:avLst/>
        </a:prstGeom>
        <a:solidFill>
          <a:schemeClr val="accent4">
            <a:alpha val="50000"/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kern="1200" dirty="0"/>
            <a:t>6 580 aktywności </a:t>
          </a:r>
          <a:r>
            <a:rPr lang="pl-PL" sz="1100" b="1" kern="1200" dirty="0" err="1"/>
            <a:t>posta</a:t>
          </a:r>
          <a:endParaRPr lang="pl-PL" sz="1000" kern="1200" dirty="0"/>
        </a:p>
      </dsp:txBody>
      <dsp:txXfrm>
        <a:off x="1276546" y="2110505"/>
        <a:ext cx="1004659" cy="77664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66D56-6578-48C3-AE10-43CEBFE126EE}">
      <dsp:nvSpPr>
        <dsp:cNvPr id="0" name=""/>
        <dsp:cNvSpPr/>
      </dsp:nvSpPr>
      <dsp:spPr>
        <a:xfrm>
          <a:off x="742243" y="0"/>
          <a:ext cx="1323622" cy="1118341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kern="1200" dirty="0"/>
            <a:t>89 053 odbiorców</a:t>
          </a:r>
          <a:endParaRPr lang="pl-PL" sz="1000" kern="1200" dirty="0"/>
        </a:p>
      </dsp:txBody>
      <dsp:txXfrm>
        <a:off x="936083" y="163777"/>
        <a:ext cx="935942" cy="790787"/>
      </dsp:txXfrm>
    </dsp:sp>
    <dsp:sp modelId="{4FCC1E84-2CB2-4C89-9386-2440A294C2E2}">
      <dsp:nvSpPr>
        <dsp:cNvPr id="0" name=""/>
        <dsp:cNvSpPr/>
      </dsp:nvSpPr>
      <dsp:spPr>
        <a:xfrm>
          <a:off x="973571" y="942902"/>
          <a:ext cx="1092294" cy="1012892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kern="1200" dirty="0"/>
            <a:t>8 207 aktywności </a:t>
          </a:r>
          <a:r>
            <a:rPr lang="pl-PL" sz="1100" b="1" kern="1200" dirty="0" err="1"/>
            <a:t>posta</a:t>
          </a:r>
          <a:endParaRPr lang="pl-PL" sz="1000" kern="1200" dirty="0"/>
        </a:p>
      </dsp:txBody>
      <dsp:txXfrm>
        <a:off x="1133534" y="1091237"/>
        <a:ext cx="772368" cy="71622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D77559-4652-4060-9886-72415D77F55F}">
      <dsp:nvSpPr>
        <dsp:cNvPr id="0" name=""/>
        <dsp:cNvSpPr/>
      </dsp:nvSpPr>
      <dsp:spPr>
        <a:xfrm>
          <a:off x="2615781" y="0"/>
          <a:ext cx="1334195" cy="1136916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kern="1200" dirty="0"/>
            <a:t>42 947 odbiorców</a:t>
          </a:r>
          <a:endParaRPr lang="pl-PL" sz="1000" kern="1200" dirty="0"/>
        </a:p>
      </dsp:txBody>
      <dsp:txXfrm>
        <a:off x="2802088" y="134066"/>
        <a:ext cx="769265" cy="868782"/>
      </dsp:txXfrm>
    </dsp:sp>
    <dsp:sp modelId="{FC751865-2704-4CB9-9DF1-1F5AE3AE4537}">
      <dsp:nvSpPr>
        <dsp:cNvPr id="0" name=""/>
        <dsp:cNvSpPr/>
      </dsp:nvSpPr>
      <dsp:spPr>
        <a:xfrm>
          <a:off x="2511654" y="858143"/>
          <a:ext cx="1277745" cy="1111157"/>
        </a:xfrm>
        <a:prstGeom prst="ellipse">
          <a:avLst/>
        </a:prstGeom>
        <a:solidFill>
          <a:schemeClr val="accent5">
            <a:alpha val="50000"/>
            <a:hueOff val="-6758543"/>
            <a:satOff val="-17419"/>
            <a:lumOff val="-1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kern="1200" dirty="0"/>
            <a:t>8 961 aktywności </a:t>
          </a:r>
          <a:r>
            <a:rPr lang="pl-PL" sz="1100" b="1" kern="1200" dirty="0" err="1"/>
            <a:t>posta</a:t>
          </a:r>
          <a:endParaRPr lang="pl-PL" sz="1000" kern="1200" dirty="0"/>
        </a:p>
      </dsp:txBody>
      <dsp:txXfrm>
        <a:off x="2874257" y="989172"/>
        <a:ext cx="736718" cy="84909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66D56-6578-48C3-AE10-43CEBFE126EE}">
      <dsp:nvSpPr>
        <dsp:cNvPr id="0" name=""/>
        <dsp:cNvSpPr/>
      </dsp:nvSpPr>
      <dsp:spPr>
        <a:xfrm>
          <a:off x="1290999" y="1235811"/>
          <a:ext cx="1148935" cy="874589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kern="1200" dirty="0"/>
            <a:t>21 097 odbiorców</a:t>
          </a:r>
          <a:endParaRPr lang="pl-PL" sz="1000" kern="1200" dirty="0"/>
        </a:p>
      </dsp:txBody>
      <dsp:txXfrm>
        <a:off x="1459257" y="1363892"/>
        <a:ext cx="812419" cy="618427"/>
      </dsp:txXfrm>
    </dsp:sp>
    <dsp:sp modelId="{4FCC1E84-2CB2-4C89-9386-2440A294C2E2}">
      <dsp:nvSpPr>
        <dsp:cNvPr id="0" name=""/>
        <dsp:cNvSpPr/>
      </dsp:nvSpPr>
      <dsp:spPr>
        <a:xfrm>
          <a:off x="948630" y="1959493"/>
          <a:ext cx="1491304" cy="1118681"/>
        </a:xfrm>
        <a:prstGeom prst="ellipse">
          <a:avLst/>
        </a:prstGeom>
        <a:solidFill>
          <a:schemeClr val="accent4">
            <a:alpha val="50000"/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kern="1200" dirty="0"/>
            <a:t>3 092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kern="1200" dirty="0"/>
            <a:t>aktywności </a:t>
          </a:r>
          <a:r>
            <a:rPr lang="pl-PL" sz="1100" b="1" kern="1200" dirty="0" err="1"/>
            <a:t>posta</a:t>
          </a:r>
          <a:endParaRPr lang="pl-PL" sz="1000" kern="1200" dirty="0"/>
        </a:p>
      </dsp:txBody>
      <dsp:txXfrm>
        <a:off x="1167026" y="2123320"/>
        <a:ext cx="1054512" cy="79102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66D56-6578-48C3-AE10-43CEBFE126EE}">
      <dsp:nvSpPr>
        <dsp:cNvPr id="0" name=""/>
        <dsp:cNvSpPr/>
      </dsp:nvSpPr>
      <dsp:spPr>
        <a:xfrm>
          <a:off x="1656383" y="87907"/>
          <a:ext cx="1333795" cy="991117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kern="1200" dirty="0"/>
            <a:t>64 555 odbiorców</a:t>
          </a:r>
          <a:endParaRPr lang="pl-PL" sz="1000" kern="1200" dirty="0"/>
        </a:p>
      </dsp:txBody>
      <dsp:txXfrm>
        <a:off x="1851713" y="233053"/>
        <a:ext cx="943135" cy="700825"/>
      </dsp:txXfrm>
    </dsp:sp>
    <dsp:sp modelId="{4FCC1E84-2CB2-4C89-9386-2440A294C2E2}">
      <dsp:nvSpPr>
        <dsp:cNvPr id="0" name=""/>
        <dsp:cNvSpPr/>
      </dsp:nvSpPr>
      <dsp:spPr>
        <a:xfrm>
          <a:off x="1844653" y="910702"/>
          <a:ext cx="1043378" cy="1062643"/>
        </a:xfrm>
        <a:prstGeom prst="ellipse">
          <a:avLst/>
        </a:prstGeom>
        <a:solidFill>
          <a:schemeClr val="accent5">
            <a:alpha val="50000"/>
            <a:hueOff val="-6758543"/>
            <a:satOff val="-17419"/>
            <a:lumOff val="-1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kern="1200" dirty="0"/>
            <a:t>4 730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kern="1200" dirty="0"/>
            <a:t>aktywności </a:t>
          </a:r>
          <a:r>
            <a:rPr lang="pl-PL" sz="1100" b="1" kern="1200" dirty="0" err="1"/>
            <a:t>posta</a:t>
          </a:r>
          <a:endParaRPr lang="pl-PL" sz="1000" kern="1200" dirty="0"/>
        </a:p>
      </dsp:txBody>
      <dsp:txXfrm>
        <a:off x="1997452" y="1066322"/>
        <a:ext cx="737780" cy="75140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66D56-6578-48C3-AE10-43CEBFE126EE}">
      <dsp:nvSpPr>
        <dsp:cNvPr id="0" name=""/>
        <dsp:cNvSpPr/>
      </dsp:nvSpPr>
      <dsp:spPr>
        <a:xfrm>
          <a:off x="667299" y="431425"/>
          <a:ext cx="1296502" cy="1296593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kern="1200" dirty="0"/>
            <a:t>11 785 odbiorców</a:t>
          </a:r>
          <a:endParaRPr lang="pl-PL" sz="1000" kern="1200" dirty="0"/>
        </a:p>
      </dsp:txBody>
      <dsp:txXfrm>
        <a:off x="857167" y="621307"/>
        <a:ext cx="916766" cy="916829"/>
      </dsp:txXfrm>
    </dsp:sp>
    <dsp:sp modelId="{4FCC1E84-2CB2-4C89-9386-2440A294C2E2}">
      <dsp:nvSpPr>
        <dsp:cNvPr id="0" name=""/>
        <dsp:cNvSpPr/>
      </dsp:nvSpPr>
      <dsp:spPr>
        <a:xfrm>
          <a:off x="822957" y="1604835"/>
          <a:ext cx="1124067" cy="936892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kern="1200" dirty="0"/>
            <a:t>3 264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kern="1200" dirty="0"/>
            <a:t>aktywności </a:t>
          </a:r>
          <a:r>
            <a:rPr lang="pl-PL" sz="1100" b="1" kern="1200" dirty="0" err="1"/>
            <a:t>posta</a:t>
          </a:r>
          <a:endParaRPr lang="pl-PL" sz="1000" kern="1200" dirty="0"/>
        </a:p>
      </dsp:txBody>
      <dsp:txXfrm>
        <a:off x="987573" y="1742040"/>
        <a:ext cx="794835" cy="662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Połączone pierścienie"/>
  <dgm:desc val="Służy do przedstawiania nakładających się lub powiązanych pomysłów albo pojęć. Pierwszych siedem wierszy tekstu poziomu 1 odpowiada kółku. Nieużywany tekst jest niewidoczny, ale jest dostępny po przełączeniu układu.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Połączone pierścienie"/>
  <dgm:desc val="Służy do przedstawiania nakładających się lub powiązanych pomysłów albo pojęć. Pierwszych siedem wierszy tekstu poziomu 1 odpowiada kółku. Nieużywany tekst jest niewidoczny, ale jest dostępny po przełączeniu układu.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Połączone pierścienie"/>
  <dgm:desc val="Służy do przedstawiania nakładających się lub powiązanych pomysłów albo pojęć. Pierwszych siedem wierszy tekstu poziomu 1 odpowiada kółku. Nieużywany tekst jest niewidoczny, ale jest dostępny po przełączeniu układu.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Połączone pierścienie"/>
  <dgm:desc val="Służy do przedstawiania nakładających się lub powiązanych pomysłów albo pojęć. Pierwszych siedem wierszy tekstu poziomu 1 odpowiada kółku. Nieużywany tekst jest niewidoczny, ale jest dostępny po przełączeniu układu.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Połączone pierścienie"/>
  <dgm:desc val="Służy do przedstawiania nakładających się lub powiązanych pomysłów albo pojęć. Pierwszych siedem wierszy tekstu poziomu 1 odpowiada kółku. Nieużywany tekst jest niewidoczny, ale jest dostępny po przełączeniu układu.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0.82797</cdr:x>
      <cdr:y>0.8244</cdr:y>
    </cdr:from>
    <cdr:to>
      <cdr:x>0.93393</cdr:x>
      <cdr:y>0.89962</cdr:y>
    </cdr:to>
    <cdr:sp macro="" textlink="">
      <cdr:nvSpPr>
        <cdr:cNvPr id="2" name="Zwój: poziomy 1">
          <a:extLst xmlns:a="http://schemas.openxmlformats.org/drawingml/2006/main">
            <a:ext uri="{FF2B5EF4-FFF2-40B4-BE49-F238E27FC236}">
              <a16:creationId xmlns:a16="http://schemas.microsoft.com/office/drawing/2014/main" id="{018145E0-9915-4604-B956-CCC587D454D4}"/>
            </a:ext>
          </a:extLst>
        </cdr:cNvPr>
        <cdr:cNvSpPr/>
      </cdr:nvSpPr>
      <cdr:spPr>
        <a:xfrm xmlns:a="http://schemas.openxmlformats.org/drawingml/2006/main">
          <a:off x="10094593" y="4409346"/>
          <a:ext cx="1291905" cy="402330"/>
        </a:xfrm>
        <a:prstGeom xmlns:a="http://schemas.openxmlformats.org/drawingml/2006/main" prst="horizontalScroll">
          <a:avLst/>
        </a:prstGeom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pl-PL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l-PL" dirty="0"/>
            <a:t>IV fala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FFA413-9C2B-41E0-A492-E077FC035F5A}" type="datetimeFigureOut">
              <a:rPr lang="pl-PL" smtClean="0"/>
              <a:t>14.02.2022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777194"/>
            <a:ext cx="548640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04AACC-61FC-4DBF-909F-394BABF8D0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2589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>
            <a:extLst>
              <a:ext uri="{FF2B5EF4-FFF2-40B4-BE49-F238E27FC236}">
                <a16:creationId xmlns:a16="http://schemas.microsoft.com/office/drawing/2014/main" id="{59E292D5-9B6A-4119-A0C8-B4290B441B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CC129F3-43B4-40C8-ADD1-C0C9AE8CE0F5}" type="slidenum">
              <a:rPr lang="pl-PL" altLang="pl-PL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pl-PL" altLang="pl-PL">
              <a:latin typeface="Arial" panose="020B0604020202020204" pitchFamily="34" charset="0"/>
            </a:endParaRPr>
          </a:p>
        </p:txBody>
      </p:sp>
      <p:sp>
        <p:nvSpPr>
          <p:cNvPr id="91139" name="Rectangle 2">
            <a:extLst>
              <a:ext uri="{FF2B5EF4-FFF2-40B4-BE49-F238E27FC236}">
                <a16:creationId xmlns:a16="http://schemas.microsoft.com/office/drawing/2014/main" id="{9AB0F366-9150-401F-914F-B16D23E73B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0" name="Rectangle 3">
            <a:extLst>
              <a:ext uri="{FF2B5EF4-FFF2-40B4-BE49-F238E27FC236}">
                <a16:creationId xmlns:a16="http://schemas.microsoft.com/office/drawing/2014/main" id="{3FC3BC8E-2530-4C5E-A3AF-4466AF0E41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l-PL" altLang="pl-PL">
              <a:latin typeface="Arial" panose="020B0604020202020204" pitchFamily="34" charset="0"/>
            </a:endParaRPr>
          </a:p>
          <a:p>
            <a:pPr eaLnBrk="1" hangingPunct="1"/>
            <a:endParaRPr lang="pl-PL" altLang="pl-PL">
              <a:latin typeface="Arial" panose="020B0604020202020204" pitchFamily="34" charset="0"/>
            </a:endParaRPr>
          </a:p>
          <a:p>
            <a:pPr eaLnBrk="1" hangingPunct="1"/>
            <a:endParaRPr lang="pl-PL" altLang="pl-PL">
              <a:latin typeface="Arial" panose="020B0604020202020204" pitchFamily="34" charset="0"/>
            </a:endParaRPr>
          </a:p>
          <a:p>
            <a:pPr eaLnBrk="1" hangingPunct="1"/>
            <a:endParaRPr lang="pl-PL" altLang="pl-P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ymbol zastępczy obrazu slajdu 1">
            <a:extLst>
              <a:ext uri="{FF2B5EF4-FFF2-40B4-BE49-F238E27FC236}">
                <a16:creationId xmlns:a16="http://schemas.microsoft.com/office/drawing/2014/main" id="{222EE9AC-F95C-463A-A7E4-81E2E66D83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Symbol zastępczy notatek 2">
            <a:extLst>
              <a:ext uri="{FF2B5EF4-FFF2-40B4-BE49-F238E27FC236}">
                <a16:creationId xmlns:a16="http://schemas.microsoft.com/office/drawing/2014/main" id="{5860BC3F-78C9-40F3-93EB-8266CA8FB3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92164" name="Symbol zastępczy numeru slajdu 3">
            <a:extLst>
              <a:ext uri="{FF2B5EF4-FFF2-40B4-BE49-F238E27FC236}">
                <a16:creationId xmlns:a16="http://schemas.microsoft.com/office/drawing/2014/main" id="{53A9FEBC-8C26-4EDA-88AF-F100C158E5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A2B5CD4-12C1-4859-A922-3FB87DB6DC4E}" type="slidenum">
              <a:rPr lang="pl-PL" altLang="pl-PL"/>
              <a:pPr>
                <a:spcBef>
                  <a:spcPct val="0"/>
                </a:spcBef>
              </a:pPr>
              <a:t>33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ymbol zastępczy obrazu slajdu 1">
            <a:extLst>
              <a:ext uri="{FF2B5EF4-FFF2-40B4-BE49-F238E27FC236}">
                <a16:creationId xmlns:a16="http://schemas.microsoft.com/office/drawing/2014/main" id="{222EE9AC-F95C-463A-A7E4-81E2E66D83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Symbol zastępczy notatek 2">
            <a:extLst>
              <a:ext uri="{FF2B5EF4-FFF2-40B4-BE49-F238E27FC236}">
                <a16:creationId xmlns:a16="http://schemas.microsoft.com/office/drawing/2014/main" id="{5860BC3F-78C9-40F3-93EB-8266CA8FB3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92164" name="Symbol zastępczy numeru slajdu 3">
            <a:extLst>
              <a:ext uri="{FF2B5EF4-FFF2-40B4-BE49-F238E27FC236}">
                <a16:creationId xmlns:a16="http://schemas.microsoft.com/office/drawing/2014/main" id="{53A9FEBC-8C26-4EDA-88AF-F100C158E5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A2B5CD4-12C1-4859-A922-3FB87DB6DC4E}" type="slidenum">
              <a:rPr lang="pl-PL" altLang="pl-PL"/>
              <a:pPr>
                <a:spcBef>
                  <a:spcPct val="0"/>
                </a:spcBef>
              </a:pPr>
              <a:t>34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ymbol zastępczy obrazu slajdu 1">
            <a:extLst>
              <a:ext uri="{FF2B5EF4-FFF2-40B4-BE49-F238E27FC236}">
                <a16:creationId xmlns:a16="http://schemas.microsoft.com/office/drawing/2014/main" id="{E713782D-C119-4BF2-906F-A5F408D00E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Symbol zastępczy notatek 2">
            <a:extLst>
              <a:ext uri="{FF2B5EF4-FFF2-40B4-BE49-F238E27FC236}">
                <a16:creationId xmlns:a16="http://schemas.microsoft.com/office/drawing/2014/main" id="{93658C96-1AAF-4469-B0D9-9E93174D42C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93188" name="Symbol zastępczy numeru slajdu 3">
            <a:extLst>
              <a:ext uri="{FF2B5EF4-FFF2-40B4-BE49-F238E27FC236}">
                <a16:creationId xmlns:a16="http://schemas.microsoft.com/office/drawing/2014/main" id="{7FDF7C2D-8B87-4297-B5AD-DB01A12846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F09BD56-33BC-4909-A6B5-85F4183F2867}" type="slidenum">
              <a:rPr lang="pl-PL" altLang="pl-PL">
                <a:solidFill>
                  <a:prstClr val="black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54</a:t>
            </a:fld>
            <a:endParaRPr lang="pl-PL" altLang="pl-PL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ymbol zastępczy obrazu slajdu 1">
            <a:extLst>
              <a:ext uri="{FF2B5EF4-FFF2-40B4-BE49-F238E27FC236}">
                <a16:creationId xmlns:a16="http://schemas.microsoft.com/office/drawing/2014/main" id="{DFD0BB7F-FAA7-4147-9AE3-8BD8600821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Symbol zastępczy notatek 2">
            <a:extLst>
              <a:ext uri="{FF2B5EF4-FFF2-40B4-BE49-F238E27FC236}">
                <a16:creationId xmlns:a16="http://schemas.microsoft.com/office/drawing/2014/main" id="{4C5B8E1C-59F6-49E9-864B-8E0BA23A15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94212" name="Symbol zastępczy numeru slajdu 3">
            <a:extLst>
              <a:ext uri="{FF2B5EF4-FFF2-40B4-BE49-F238E27FC236}">
                <a16:creationId xmlns:a16="http://schemas.microsoft.com/office/drawing/2014/main" id="{EE415186-6BB0-4867-A2D9-CECE36722A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ED238EC-996C-4182-9CA5-60A8331A05A5}" type="slidenum">
              <a:rPr lang="pl-PL" altLang="pl-PL">
                <a:solidFill>
                  <a:prstClr val="black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55</a:t>
            </a:fld>
            <a:endParaRPr lang="pl-PL" altLang="pl-PL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ymbol zastępczy obrazu slajdu 1">
            <a:extLst>
              <a:ext uri="{FF2B5EF4-FFF2-40B4-BE49-F238E27FC236}">
                <a16:creationId xmlns:a16="http://schemas.microsoft.com/office/drawing/2014/main" id="{33424B6A-1A1A-43C0-BED7-54FD74D039E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Symbol zastępczy notatek 2">
            <a:extLst>
              <a:ext uri="{FF2B5EF4-FFF2-40B4-BE49-F238E27FC236}">
                <a16:creationId xmlns:a16="http://schemas.microsoft.com/office/drawing/2014/main" id="{27FA277B-5167-47AC-8FA7-6C86E30F200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97284" name="Symbol zastępczy numeru slajdu 3">
            <a:extLst>
              <a:ext uri="{FF2B5EF4-FFF2-40B4-BE49-F238E27FC236}">
                <a16:creationId xmlns:a16="http://schemas.microsoft.com/office/drawing/2014/main" id="{B2FB5E47-A275-4E98-9785-CABD4F369E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6AE9C01-8C7B-4757-8F80-9F31EE3A8CBB}" type="slidenum">
              <a:rPr lang="pl-PL" altLang="pl-PL">
                <a:solidFill>
                  <a:prstClr val="black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57</a:t>
            </a:fld>
            <a:endParaRPr lang="pl-PL" altLang="pl-PL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ymbol zastępczy obrazu slajdu 1">
            <a:extLst>
              <a:ext uri="{FF2B5EF4-FFF2-40B4-BE49-F238E27FC236}">
                <a16:creationId xmlns:a16="http://schemas.microsoft.com/office/drawing/2014/main" id="{9587ED8C-AB42-416F-A8B0-017EA0898C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Symbol zastępczy notatek 2">
            <a:extLst>
              <a:ext uri="{FF2B5EF4-FFF2-40B4-BE49-F238E27FC236}">
                <a16:creationId xmlns:a16="http://schemas.microsoft.com/office/drawing/2014/main" id="{B4118E8E-1178-4FBD-9C81-7707F73E5D3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98308" name="Symbol zastępczy numeru slajdu 3">
            <a:extLst>
              <a:ext uri="{FF2B5EF4-FFF2-40B4-BE49-F238E27FC236}">
                <a16:creationId xmlns:a16="http://schemas.microsoft.com/office/drawing/2014/main" id="{F7EF70E5-3DBA-4D2D-BD40-F3D7755CAC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B53FF78-6976-4F1D-89E9-645472214044}" type="slidenum">
              <a:rPr lang="pl-PL" altLang="pl-PL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58</a:t>
            </a:fld>
            <a:endParaRPr lang="pl-PL" alt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288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85F032B-796D-4036-81BD-CF966816C9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9D23821-6C49-4E33-BC3D-35B1D6788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23D6E46-6510-4A82-AB02-2200F6603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14.02.2022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ACC1734-FB24-4315-9952-B778E58BC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2C09F10-7141-4988-8778-DE8C8A4BB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979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49AD10-CF19-4993-BC38-94097FEB7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8DD61D2-7337-42C3-8943-2FC3F4EEDC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A828D6C-495E-44F8-BDF8-077875B75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14.02.2022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9EFB3F2-51F9-44CD-9399-5F37EBF22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B92FCD7-9341-4376-AF50-623390467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711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6FE5959-9288-44E6-9C1A-CA05DFA8B4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C7A75A8-6331-4C9C-94CC-D4DB34650A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D2EFDB0-05A3-4A92-AAA5-CC9AFBF68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14.02.2022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0A3C475-2797-4381-A824-59FE8F011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E53CE1C-CC78-4AB0-93EB-8BAC03FE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228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85F032B-796D-4036-81BD-CF966816C9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9D23821-6C49-4E33-BC3D-35B1D6788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23D6E46-6510-4A82-AB02-2200F6603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14.02.2022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ACC1734-FB24-4315-9952-B778E58BC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2C09F10-7141-4988-8778-DE8C8A4BB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77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17BFAF-70AE-4FCC-BB05-29AD2EF85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CBD2E81-67B0-4137-A652-A8935C719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ECEA8D0-B55F-41FB-9EC9-92B952018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14.02.2022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B613BB5-C059-479E-85AB-7F00D3E46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5E520E6-58E0-47B2-A539-E9D7F8FB6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84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6B615AC-5F2C-4A3E-9206-AECE69780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BED0258-615E-407E-836A-0F41865B9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C323177-D863-4FC1-8BA0-AA9723332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14.02.2022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57AF957-16EB-4B15-ACF1-D2CE1EC2B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6A4B4A5-C879-4C14-93F2-2595E856A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54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ABE2EC-3707-4C80-BB52-B10E0971A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1E2ED98-F535-40ED-8092-726035B42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69437F9-616E-42AC-8A24-68259A9A3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896C2BA-13F9-4992-A48B-E1119CD01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14.02.2022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F547E06-FE2A-4436-892E-B7F82E7BE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442C345-F809-4365-B2F4-90EB812F4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49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87D609-77AF-4330-B9BD-B62D4A353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E663F37-7281-4E11-BAC3-C8D8A1501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C8C1B56-4C7E-4832-84C4-73DB48BA0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AC5AB6C-4DED-4D91-A93A-97EDA53190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A51BC0A-7124-4E60-9999-512B46A7BA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8860C651-D438-499E-8B4B-0AA0B1C13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14.02.2022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2A75DA67-E65D-4164-9F34-4D489014A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C389B3C2-8328-487E-8B09-2AD79D6BB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19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5E94BC-B773-4C43-B2DB-470543703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6859C0D-8AD7-4D45-A44E-55F5F9897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14.02.2022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6C2FE58-B789-46D5-8C6F-E10029629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67C2128-747D-4271-ABFE-342169CE6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53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A2E20029-0B93-4901-896D-F2DEE337A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14.02.2022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5ED76F6B-2B5E-4FE4-9F67-961513BF7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D938AD1-D604-4877-9444-EB7972C75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1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84AB26-E7FB-4594-B7CF-162F321F6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CFD97CF-E5FB-4CFF-A515-E0E63D99A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D693C99-7A5E-4658-BCAE-848A26BBC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87B8297-A2D7-4D0A-92C1-C2656AAB8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14.02.2022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2932EA3-72F8-485A-9A94-170D273D9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1C892CE-9D5C-4DBA-A7DC-A034F144B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01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17BFAF-70AE-4FCC-BB05-29AD2EF85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CBD2E81-67B0-4137-A652-A8935C719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ECEA8D0-B55F-41FB-9EC9-92B952018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14.02.2022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B613BB5-C059-479E-85AB-7F00D3E46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5E520E6-58E0-47B2-A539-E9D7F8FB6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857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3E2BF5-5EF3-4866-8C24-E14A163FB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28A046D4-0B8A-4D69-BBF9-2B86736E12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353C851-3252-4072-81F9-A5F0FA7F9E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0EC6BCE-BFAC-44E0-BB8B-ECC3A8EC2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14.02.2022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7998F1B-A162-43B2-BB31-C8E279C8A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2C3C235-F046-4252-9EC5-8C878F69C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31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49AD10-CF19-4993-BC38-94097FEB7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8DD61D2-7337-42C3-8943-2FC3F4EEDC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A828D6C-495E-44F8-BDF8-077875B75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14.02.2022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9EFB3F2-51F9-44CD-9399-5F37EBF22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B92FCD7-9341-4376-AF50-623390467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18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6FE5959-9288-44E6-9C1A-CA05DFA8B4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C7A75A8-6331-4C9C-94CC-D4DB34650A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D2EFDB0-05A3-4A92-AAA5-CC9AFBF68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14.02.2022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0A3C475-2797-4381-A824-59FE8F011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E53CE1C-CC78-4AB0-93EB-8BAC03FE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56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85F032B-796D-4036-81BD-CF966816C9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9D23821-6C49-4E33-BC3D-35B1D6788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23D6E46-6510-4A82-AB02-2200F6603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14.02.2022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ACC1734-FB24-4315-9952-B778E58BC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2C09F10-7141-4988-8778-DE8C8A4BB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47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17BFAF-70AE-4FCC-BB05-29AD2EF85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CBD2E81-67B0-4137-A652-A8935C719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ECEA8D0-B55F-41FB-9EC9-92B952018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14.02.2022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B613BB5-C059-479E-85AB-7F00D3E46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5E520E6-58E0-47B2-A539-E9D7F8FB6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43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6B615AC-5F2C-4A3E-9206-AECE69780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BED0258-615E-407E-836A-0F41865B9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C323177-D863-4FC1-8BA0-AA9723332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14.02.2022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57AF957-16EB-4B15-ACF1-D2CE1EC2B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6A4B4A5-C879-4C14-93F2-2595E856A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38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ABE2EC-3707-4C80-BB52-B10E0971A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1E2ED98-F535-40ED-8092-726035B42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69437F9-616E-42AC-8A24-68259A9A3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896C2BA-13F9-4992-A48B-E1119CD01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14.02.2022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F547E06-FE2A-4436-892E-B7F82E7BE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442C345-F809-4365-B2F4-90EB812F4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92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87D609-77AF-4330-B9BD-B62D4A353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E663F37-7281-4E11-BAC3-C8D8A1501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C8C1B56-4C7E-4832-84C4-73DB48BA0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AC5AB6C-4DED-4D91-A93A-97EDA53190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A51BC0A-7124-4E60-9999-512B46A7BA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8860C651-D438-499E-8B4B-0AA0B1C13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14.02.2022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2A75DA67-E65D-4164-9F34-4D489014A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C389B3C2-8328-487E-8B09-2AD79D6BB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9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5E94BC-B773-4C43-B2DB-470543703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6859C0D-8AD7-4D45-A44E-55F5F9897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14.02.2022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6C2FE58-B789-46D5-8C6F-E10029629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67C2128-747D-4271-ABFE-342169CE6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46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A2E20029-0B93-4901-896D-F2DEE337A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14.02.2022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5ED76F6B-2B5E-4FE4-9F67-961513BF7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D938AD1-D604-4877-9444-EB7972C75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91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6B615AC-5F2C-4A3E-9206-AECE69780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BED0258-615E-407E-836A-0F41865B9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C323177-D863-4FC1-8BA0-AA9723332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14.02.2022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57AF957-16EB-4B15-ACF1-D2CE1EC2B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6A4B4A5-C879-4C14-93F2-2595E856A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804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84AB26-E7FB-4594-B7CF-162F321F6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CFD97CF-E5FB-4CFF-A515-E0E63D99A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D693C99-7A5E-4658-BCAE-848A26BBC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87B8297-A2D7-4D0A-92C1-C2656AAB8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14.02.2022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2932EA3-72F8-485A-9A94-170D273D9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1C892CE-9D5C-4DBA-A7DC-A034F144B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54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3E2BF5-5EF3-4866-8C24-E14A163FB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28A046D4-0B8A-4D69-BBF9-2B86736E12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353C851-3252-4072-81F9-A5F0FA7F9E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0EC6BCE-BFAC-44E0-BB8B-ECC3A8EC2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14.02.2022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7998F1B-A162-43B2-BB31-C8E279C8A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2C3C235-F046-4252-9EC5-8C878F69C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23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49AD10-CF19-4993-BC38-94097FEB7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8DD61D2-7337-42C3-8943-2FC3F4EEDC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A828D6C-495E-44F8-BDF8-077875B75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14.02.2022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9EFB3F2-51F9-44CD-9399-5F37EBF22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B92FCD7-9341-4376-AF50-623390467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32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6FE5959-9288-44E6-9C1A-CA05DFA8B4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C7A75A8-6331-4C9C-94CC-D4DB34650A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D2EFDB0-05A3-4A92-AAA5-CC9AFBF68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14.02.2022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0A3C475-2797-4381-A824-59FE8F011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E53CE1C-CC78-4AB0-93EB-8BAC03FE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54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85F032B-796D-4036-81BD-CF966816C9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9D23821-6C49-4E33-BC3D-35B1D6788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23D6E46-6510-4A82-AB02-2200F6603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14.02.2022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ACC1734-FB24-4315-9952-B778E58BC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2C09F10-7141-4988-8778-DE8C8A4BB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17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17BFAF-70AE-4FCC-BB05-29AD2EF85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CBD2E81-67B0-4137-A652-A8935C719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ECEA8D0-B55F-41FB-9EC9-92B952018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14.02.2022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B613BB5-C059-479E-85AB-7F00D3E46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5E520E6-58E0-47B2-A539-E9D7F8FB6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74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6B615AC-5F2C-4A3E-9206-AECE69780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BED0258-615E-407E-836A-0F41865B9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C323177-D863-4FC1-8BA0-AA9723332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14.02.2022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57AF957-16EB-4B15-ACF1-D2CE1EC2B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6A4B4A5-C879-4C14-93F2-2595E856A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00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ABE2EC-3707-4C80-BB52-B10E0971A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1E2ED98-F535-40ED-8092-726035B42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69437F9-616E-42AC-8A24-68259A9A3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896C2BA-13F9-4992-A48B-E1119CD01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14.02.2022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F547E06-FE2A-4436-892E-B7F82E7BE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442C345-F809-4365-B2F4-90EB812F4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15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87D609-77AF-4330-B9BD-B62D4A353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E663F37-7281-4E11-BAC3-C8D8A1501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C8C1B56-4C7E-4832-84C4-73DB48BA0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AC5AB6C-4DED-4D91-A93A-97EDA53190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A51BC0A-7124-4E60-9999-512B46A7BA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8860C651-D438-499E-8B4B-0AA0B1C13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14.02.2022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2A75DA67-E65D-4164-9F34-4D489014A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C389B3C2-8328-487E-8B09-2AD79D6BB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99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5E94BC-B773-4C43-B2DB-470543703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6859C0D-8AD7-4D45-A44E-55F5F9897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14.02.2022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6C2FE58-B789-46D5-8C6F-E10029629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67C2128-747D-4271-ABFE-342169CE6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53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ABE2EC-3707-4C80-BB52-B10E0971A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1E2ED98-F535-40ED-8092-726035B42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69437F9-616E-42AC-8A24-68259A9A3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896C2BA-13F9-4992-A48B-E1119CD01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14.02.2022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F547E06-FE2A-4436-892E-B7F82E7BE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442C345-F809-4365-B2F4-90EB812F4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A2E20029-0B93-4901-896D-F2DEE337A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14.02.2022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5ED76F6B-2B5E-4FE4-9F67-961513BF7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D938AD1-D604-4877-9444-EB7972C75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34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84AB26-E7FB-4594-B7CF-162F321F6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CFD97CF-E5FB-4CFF-A515-E0E63D99A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D693C99-7A5E-4658-BCAE-848A26BBC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87B8297-A2D7-4D0A-92C1-C2656AAB8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14.02.2022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2932EA3-72F8-485A-9A94-170D273D9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1C892CE-9D5C-4DBA-A7DC-A034F144B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33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3E2BF5-5EF3-4866-8C24-E14A163FB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28A046D4-0B8A-4D69-BBF9-2B86736E12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353C851-3252-4072-81F9-A5F0FA7F9E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0EC6BCE-BFAC-44E0-BB8B-ECC3A8EC2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14.02.2022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7998F1B-A162-43B2-BB31-C8E279C8A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2C3C235-F046-4252-9EC5-8C878F69C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48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49AD10-CF19-4993-BC38-94097FEB7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8DD61D2-7337-42C3-8943-2FC3F4EEDC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A828D6C-495E-44F8-BDF8-077875B75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14.02.2022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9EFB3F2-51F9-44CD-9399-5F37EBF22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B92FCD7-9341-4376-AF50-623390467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54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6FE5959-9288-44E6-9C1A-CA05DFA8B4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C7A75A8-6331-4C9C-94CC-D4DB34650A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D2EFDB0-05A3-4A92-AAA5-CC9AFBF68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14.02.2022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0A3C475-2797-4381-A824-59FE8F011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E53CE1C-CC78-4AB0-93EB-8BAC03FE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38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87D609-77AF-4330-B9BD-B62D4A353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E663F37-7281-4E11-BAC3-C8D8A1501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C8C1B56-4C7E-4832-84C4-73DB48BA0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AC5AB6C-4DED-4D91-A93A-97EDA53190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A51BC0A-7124-4E60-9999-512B46A7BA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8860C651-D438-499E-8B4B-0AA0B1C13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14.02.2022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2A75DA67-E65D-4164-9F34-4D489014A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C389B3C2-8328-487E-8B09-2AD79D6BB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079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5E94BC-B773-4C43-B2DB-470543703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6859C0D-8AD7-4D45-A44E-55F5F9897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14.02.2022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6C2FE58-B789-46D5-8C6F-E10029629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67C2128-747D-4271-ABFE-342169CE6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55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A2E20029-0B93-4901-896D-F2DEE337A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14.02.2022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5ED76F6B-2B5E-4FE4-9F67-961513BF7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D938AD1-D604-4877-9444-EB7972C75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23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84AB26-E7FB-4594-B7CF-162F321F6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CFD97CF-E5FB-4CFF-A515-E0E63D99A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D693C99-7A5E-4658-BCAE-848A26BBC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87B8297-A2D7-4D0A-92C1-C2656AAB8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14.02.2022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2932EA3-72F8-485A-9A94-170D273D9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1C892CE-9D5C-4DBA-A7DC-A034F144B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64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3E2BF5-5EF3-4866-8C24-E14A163FB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28A046D4-0B8A-4D69-BBF9-2B86736E12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353C851-3252-4072-81F9-A5F0FA7F9E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0EC6BCE-BFAC-44E0-BB8B-ECC3A8EC2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14.02.2022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7998F1B-A162-43B2-BB31-C8E279C8A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2C3C235-F046-4252-9EC5-8C878F69C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025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-120650" ty="-95250" sx="95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99550430-EBF4-4A38-BABA-896522471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A0A178F-9940-489E-A564-278A0CC53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8565B9D-5E7A-4118-B96A-D3203391BE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31137-4F89-4EAD-A66A-D638EB295E28}" type="datetimeFigureOut">
              <a:rPr lang="pl-PL" smtClean="0"/>
              <a:t>14.02.2022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0F74CA6-1849-4AEE-BBA3-53B5BC574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41C5414-E343-4A59-AAD2-BBB97397A2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3426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-120650" ty="-95250" sx="95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99550430-EBF4-4A38-BABA-896522471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A0A178F-9940-489E-A564-278A0CC53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8565B9D-5E7A-4118-B96A-D3203391BE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14.02.2022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0F74CA6-1849-4AEE-BBA3-53B5BC574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41C5414-E343-4A59-AAD2-BBB97397A2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922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-120650" ty="-95250" sx="95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99550430-EBF4-4A38-BABA-896522471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A0A178F-9940-489E-A564-278A0CC53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8565B9D-5E7A-4118-B96A-D3203391BE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14.02.2022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0F74CA6-1849-4AEE-BBA3-53B5BC574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41C5414-E343-4A59-AAD2-BBB97397A2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15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-120650" ty="-95250" sx="95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99550430-EBF4-4A38-BABA-896522471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A0A178F-9940-489E-A564-278A0CC53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8565B9D-5E7A-4118-B96A-D3203391BE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14.02.2022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0F74CA6-1849-4AEE-BBA3-53B5BC574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41C5414-E343-4A59-AAD2-BBB97397A2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838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webp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ebp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webp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7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22.xml"/><Relationship Id="rId4" Type="http://schemas.openxmlformats.org/officeDocument/2006/relationships/chart" Target="../charts/chart2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26.xml"/><Relationship Id="rId4" Type="http://schemas.openxmlformats.org/officeDocument/2006/relationships/chart" Target="../charts/chart2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30.xml"/><Relationship Id="rId4" Type="http://schemas.openxmlformats.org/officeDocument/2006/relationships/chart" Target="../charts/chart2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34.xml"/><Relationship Id="rId4" Type="http://schemas.openxmlformats.org/officeDocument/2006/relationships/chart" Target="../charts/chart3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6.emf"/><Relationship Id="rId5" Type="http://schemas.openxmlformats.org/officeDocument/2006/relationships/image" Target="../media/image75.jpeg"/><Relationship Id="rId4" Type="http://schemas.openxmlformats.org/officeDocument/2006/relationships/image" Target="../media/image74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40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4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4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4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diagramDrawing" Target="../diagrams/drawing5.xml"/><Relationship Id="rId18" Type="http://schemas.openxmlformats.org/officeDocument/2006/relationships/diagramColors" Target="../diagrams/colors6.xml"/><Relationship Id="rId3" Type="http://schemas.openxmlformats.org/officeDocument/2006/relationships/image" Target="../media/image112.JPG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5.xml"/><Relationship Id="rId17" Type="http://schemas.openxmlformats.org/officeDocument/2006/relationships/diagramQuickStyle" Target="../diagrams/quickStyle6.xml"/><Relationship Id="rId2" Type="http://schemas.openxmlformats.org/officeDocument/2006/relationships/image" Target="../media/image111.JPG"/><Relationship Id="rId16" Type="http://schemas.openxmlformats.org/officeDocument/2006/relationships/diagramLayout" Target="../diagrams/layout6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5.xml"/><Relationship Id="rId5" Type="http://schemas.openxmlformats.org/officeDocument/2006/relationships/diagramLayout" Target="../diagrams/layout4.xml"/><Relationship Id="rId15" Type="http://schemas.openxmlformats.org/officeDocument/2006/relationships/diagramData" Target="../diagrams/data6.xml"/><Relationship Id="rId10" Type="http://schemas.openxmlformats.org/officeDocument/2006/relationships/diagramLayout" Target="../diagrams/layout5.xml"/><Relationship Id="rId19" Type="http://schemas.microsoft.com/office/2007/relationships/diagramDrawing" Target="../diagrams/drawing6.xml"/><Relationship Id="rId4" Type="http://schemas.openxmlformats.org/officeDocument/2006/relationships/diagramData" Target="../diagrams/data4.xml"/><Relationship Id="rId9" Type="http://schemas.openxmlformats.org/officeDocument/2006/relationships/diagramData" Target="../diagrams/data5.xml"/><Relationship Id="rId14" Type="http://schemas.openxmlformats.org/officeDocument/2006/relationships/image" Target="../media/image1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8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openxmlformats.org/officeDocument/2006/relationships/diagramColors" Target="../diagrams/colors8.xml"/><Relationship Id="rId18" Type="http://schemas.openxmlformats.org/officeDocument/2006/relationships/diagramColors" Target="../diagrams/colors9.xml"/><Relationship Id="rId3" Type="http://schemas.openxmlformats.org/officeDocument/2006/relationships/image" Target="../media/image115.JPG"/><Relationship Id="rId7" Type="http://schemas.openxmlformats.org/officeDocument/2006/relationships/diagramColors" Target="../diagrams/colors7.xml"/><Relationship Id="rId12" Type="http://schemas.openxmlformats.org/officeDocument/2006/relationships/diagramQuickStyle" Target="../diagrams/quickStyle8.xml"/><Relationship Id="rId17" Type="http://schemas.openxmlformats.org/officeDocument/2006/relationships/diagramQuickStyle" Target="../diagrams/quickStyle9.xml"/><Relationship Id="rId2" Type="http://schemas.openxmlformats.org/officeDocument/2006/relationships/image" Target="../media/image114.JPG"/><Relationship Id="rId16" Type="http://schemas.openxmlformats.org/officeDocument/2006/relationships/diagramLayout" Target="../diagrams/layout9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7.xml"/><Relationship Id="rId11" Type="http://schemas.openxmlformats.org/officeDocument/2006/relationships/diagramLayout" Target="../diagrams/layout8.xml"/><Relationship Id="rId5" Type="http://schemas.openxmlformats.org/officeDocument/2006/relationships/diagramLayout" Target="../diagrams/layout7.xml"/><Relationship Id="rId15" Type="http://schemas.openxmlformats.org/officeDocument/2006/relationships/diagramData" Target="../diagrams/data9.xml"/><Relationship Id="rId10" Type="http://schemas.openxmlformats.org/officeDocument/2006/relationships/diagramData" Target="../diagrams/data8.xml"/><Relationship Id="rId19" Type="http://schemas.microsoft.com/office/2007/relationships/diagramDrawing" Target="../diagrams/drawing9.xml"/><Relationship Id="rId4" Type="http://schemas.openxmlformats.org/officeDocument/2006/relationships/diagramData" Target="../diagrams/data7.xml"/><Relationship Id="rId9" Type="http://schemas.openxmlformats.org/officeDocument/2006/relationships/image" Target="../media/image116.JPG"/><Relationship Id="rId14" Type="http://schemas.microsoft.com/office/2007/relationships/diagramDrawing" Target="../diagrams/drawing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117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8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chart" Target="../charts/chart2.xml"/><Relationship Id="rId9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Prostokąt 7">
            <a:extLst>
              <a:ext uri="{FF2B5EF4-FFF2-40B4-BE49-F238E27FC236}">
                <a16:creationId xmlns:a16="http://schemas.microsoft.com/office/drawing/2014/main" id="{814DACB6-4554-45BE-9C3F-D40562635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2431" y="5640772"/>
            <a:ext cx="53879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l-PL" altLang="pl-PL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insp. Mariusz DYMURA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l-PL" altLang="pl-PL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Komendant Miejski Policji w Tarnowie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F7C0552-12A5-4FAB-BA30-CE622F288D28}"/>
              </a:ext>
            </a:extLst>
          </p:cNvPr>
          <p:cNvSpPr/>
          <p:nvPr/>
        </p:nvSpPr>
        <p:spPr>
          <a:xfrm>
            <a:off x="1129173" y="616948"/>
            <a:ext cx="9556334" cy="212365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400" b="1" cap="none" spc="0" dirty="0">
                <a:ln w="19050">
                  <a:solidFill>
                    <a:srgbClr val="002060"/>
                  </a:solidFill>
                  <a:prstDash val="solid"/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Ocena pracy</a:t>
            </a:r>
          </a:p>
          <a:p>
            <a:pPr algn="ctr"/>
            <a:r>
              <a:rPr lang="pl-PL" sz="4400" b="1" dirty="0">
                <a:ln w="19050">
                  <a:solidFill>
                    <a:srgbClr val="002060"/>
                  </a:solidFill>
                  <a:prstDash val="solid"/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Komendy Miejskiej Policji w Tarnowie</a:t>
            </a:r>
          </a:p>
          <a:p>
            <a:pPr algn="ctr"/>
            <a:r>
              <a:rPr lang="pl-PL" sz="4400" b="1" cap="none" spc="0" dirty="0">
                <a:ln w="19050">
                  <a:solidFill>
                    <a:srgbClr val="002060"/>
                  </a:solidFill>
                  <a:prstDash val="solid"/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 2021 rok</a:t>
            </a:r>
          </a:p>
        </p:txBody>
      </p:sp>
      <p:pic>
        <p:nvPicPr>
          <p:cNvPr id="5" name="Picture 2" descr="C:\Frużyński\Michał\Pierdoły\Logo KMP.png">
            <a:extLst>
              <a:ext uri="{FF2B5EF4-FFF2-40B4-BE49-F238E27FC236}">
                <a16:creationId xmlns:a16="http://schemas.microsoft.com/office/drawing/2014/main" id="{9CD594D9-3F5F-41C1-A62F-1BE8850D1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94" y="2890412"/>
            <a:ext cx="3580622" cy="3580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14">
            <a:extLst>
              <a:ext uri="{FF2B5EF4-FFF2-40B4-BE49-F238E27FC236}">
                <a16:creationId xmlns:a16="http://schemas.microsoft.com/office/drawing/2014/main" id="{AA279E3E-1D5F-4B56-8ED1-4B7FB732D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08543"/>
            <a:ext cx="79332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Wpływ COVID-19 na pracę tarnowskiej Policji cd.</a:t>
            </a:r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671B9557-5AB7-4664-86E8-DD77EFD5EF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5729518"/>
              </p:ext>
            </p:extLst>
          </p:nvPr>
        </p:nvGraphicFramePr>
        <p:xfrm>
          <a:off x="962715" y="1490132"/>
          <a:ext cx="9965266" cy="50900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6063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>
            <a:extLst>
              <a:ext uri="{FF2B5EF4-FFF2-40B4-BE49-F238E27FC236}">
                <a16:creationId xmlns:a16="http://schemas.microsoft.com/office/drawing/2014/main" id="{03552AEA-7FAC-41DC-99C9-244B39BFF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4862" y="770625"/>
            <a:ext cx="912227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14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14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14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14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algn="ctr">
              <a:defRPr/>
            </a:pPr>
            <a:r>
              <a:rPr lang="pl-PL" sz="4000" b="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Zagrożenie przestępczością </a:t>
            </a:r>
          </a:p>
          <a:p>
            <a:pPr algn="ctr">
              <a:defRPr/>
            </a:pPr>
            <a:r>
              <a:rPr lang="pl-PL" sz="4000" b="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oraz </a:t>
            </a:r>
          </a:p>
          <a:p>
            <a:pPr algn="ctr">
              <a:defRPr/>
            </a:pPr>
            <a:r>
              <a:rPr lang="pl-PL" sz="4000" b="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efekty pracy wykrywczej</a:t>
            </a:r>
          </a:p>
          <a:p>
            <a:pPr>
              <a:defRPr/>
            </a:pPr>
            <a:endParaRPr lang="pl-PL" sz="2400" b="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73AB05D-ADB0-4319-B26A-3DAE6313C3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86" y="926052"/>
            <a:ext cx="1981552" cy="199746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F470708-5587-4442-9377-C35D6827C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050" y="3779052"/>
            <a:ext cx="2828571" cy="1980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C53320A-3E7D-4ED9-B3F6-99AE8A7D48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362" y="926052"/>
            <a:ext cx="1981551" cy="199746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7013">
            <a:off x="4135737" y="3222043"/>
            <a:ext cx="3781954" cy="2874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45D94598-131F-4DCC-B564-B40FC28FD0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9761">
            <a:off x="7697443" y="4013346"/>
            <a:ext cx="4032667" cy="20830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ED60D435-C5F2-479E-8295-21A456C232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" t="1542" r="25067" b="13557"/>
          <a:stretch/>
        </p:blipFill>
        <p:spPr>
          <a:xfrm rot="438726">
            <a:off x="425221" y="3152605"/>
            <a:ext cx="3800491" cy="3139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10">
            <a:extLst>
              <a:ext uri="{FF2B5EF4-FFF2-40B4-BE49-F238E27FC236}">
                <a16:creationId xmlns:a16="http://schemas.microsoft.com/office/drawing/2014/main" id="{AB521378-577A-4288-AF94-3B32EAC2A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136" y="981988"/>
            <a:ext cx="37592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912813">
              <a:defRPr/>
            </a:pPr>
            <a:r>
              <a:rPr lang="pl-PL" sz="2800" b="1" u="sng" kern="100" dirty="0">
                <a:solidFill>
                  <a:srgbClr val="1D0D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RODZAJE PRZESTĘPSTW</a:t>
            </a:r>
          </a:p>
        </p:txBody>
      </p:sp>
      <p:sp>
        <p:nvSpPr>
          <p:cNvPr id="13317" name="pole tekstowe 9">
            <a:extLst>
              <a:ext uri="{FF2B5EF4-FFF2-40B4-BE49-F238E27FC236}">
                <a16:creationId xmlns:a16="http://schemas.microsoft.com/office/drawing/2014/main" id="{088258D4-4B11-47ED-9AC2-9151C8940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594" y="720725"/>
            <a:ext cx="48593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ZDARZENIA PRZESTĘPCZE </a:t>
            </a:r>
            <a:br>
              <a:rPr lang="pl-PL" altLang="pl-PL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SKALI WOJEWÓDZTWA  </a:t>
            </a:r>
          </a:p>
        </p:txBody>
      </p:sp>
      <p:graphicFrame>
        <p:nvGraphicFramePr>
          <p:cNvPr id="3" name="Obiekt 1">
            <a:extLst>
              <a:ext uri="{FF2B5EF4-FFF2-40B4-BE49-F238E27FC236}">
                <a16:creationId xmlns:a16="http://schemas.microsoft.com/office/drawing/2014/main" id="{CEBC3A3B-BEAB-42AF-8D5F-C0C055FF60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0328935"/>
              </p:ext>
            </p:extLst>
          </p:nvPr>
        </p:nvGraphicFramePr>
        <p:xfrm>
          <a:off x="421513" y="2105025"/>
          <a:ext cx="5415499" cy="4170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Obiekt 5">
            <a:extLst>
              <a:ext uri="{FF2B5EF4-FFF2-40B4-BE49-F238E27FC236}">
                <a16:creationId xmlns:a16="http://schemas.microsoft.com/office/drawing/2014/main" id="{B204C0BF-A621-4530-9A0C-5CEB2980BB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8059285"/>
              </p:ext>
            </p:extLst>
          </p:nvPr>
        </p:nvGraphicFramePr>
        <p:xfrm>
          <a:off x="6354990" y="2105025"/>
          <a:ext cx="5415498" cy="4170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pole tekstowe 6">
            <a:extLst>
              <a:ext uri="{FF2B5EF4-FFF2-40B4-BE49-F238E27FC236}">
                <a16:creationId xmlns:a16="http://schemas.microsoft.com/office/drawing/2014/main" id="{ACD12729-4F8D-4F2E-A390-6892333C4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9232" y="1622968"/>
            <a:ext cx="42116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POSTĘPOWANIA WSZCZĘTE   OGÓŁEM</a:t>
            </a:r>
          </a:p>
        </p:txBody>
      </p:sp>
      <p:sp>
        <p:nvSpPr>
          <p:cNvPr id="5128" name="pole tekstowe 12">
            <a:extLst>
              <a:ext uri="{FF2B5EF4-FFF2-40B4-BE49-F238E27FC236}">
                <a16:creationId xmlns:a16="http://schemas.microsoft.com/office/drawing/2014/main" id="{1DFB0DFC-A945-4826-AB74-F7297212C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8860" y="656432"/>
            <a:ext cx="66974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Ilość postępowań wszczętych w latach</a:t>
            </a:r>
          </a:p>
        </p:txBody>
      </p:sp>
      <p:graphicFrame>
        <p:nvGraphicFramePr>
          <p:cNvPr id="2" name="Wykres 1"/>
          <p:cNvGraphicFramePr/>
          <p:nvPr>
            <p:extLst>
              <p:ext uri="{D42A27DB-BD31-4B8C-83A1-F6EECF244321}">
                <p14:modId xmlns:p14="http://schemas.microsoft.com/office/powerpoint/2010/main" val="2703237628"/>
              </p:ext>
            </p:extLst>
          </p:nvPr>
        </p:nvGraphicFramePr>
        <p:xfrm>
          <a:off x="598752" y="2419464"/>
          <a:ext cx="5309656" cy="4110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Objaśnienie prostokątne 10">
            <a:extLst>
              <a:ext uri="{FF2B5EF4-FFF2-40B4-BE49-F238E27FC236}">
                <a16:creationId xmlns:a16="http://schemas.microsoft.com/office/drawing/2014/main" id="{18D67EFD-21CB-4C07-B227-C344786D0D61}"/>
              </a:ext>
            </a:extLst>
          </p:cNvPr>
          <p:cNvSpPr>
            <a:spLocks/>
          </p:cNvSpPr>
          <p:nvPr/>
        </p:nvSpPr>
        <p:spPr bwMode="auto">
          <a:xfrm>
            <a:off x="3328877" y="2592760"/>
            <a:ext cx="2099733" cy="323850"/>
          </a:xfrm>
          <a:prstGeom prst="wedgeRectCallout">
            <a:avLst>
              <a:gd name="adj1" fmla="val 28433"/>
              <a:gd name="adj2" fmla="val 94701"/>
            </a:avLst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algn="ctr">
              <a:lnSpc>
                <a:spcPts val="1680"/>
              </a:lnSpc>
              <a:defRPr/>
            </a:pPr>
            <a:r>
              <a:rPr lang="pl-PL" sz="1400" b="1" kern="800" dirty="0">
                <a:solidFill>
                  <a:srgbClr val="000000"/>
                </a:solidFill>
                <a:cs typeface="Arial" charset="0"/>
              </a:rPr>
              <a:t>wzrost o 412 postępowań</a:t>
            </a:r>
          </a:p>
        </p:txBody>
      </p:sp>
      <p:graphicFrame>
        <p:nvGraphicFramePr>
          <p:cNvPr id="10" name="Wykres 9"/>
          <p:cNvGraphicFramePr/>
          <p:nvPr>
            <p:extLst>
              <p:ext uri="{D42A27DB-BD31-4B8C-83A1-F6EECF244321}">
                <p14:modId xmlns:p14="http://schemas.microsoft.com/office/powerpoint/2010/main" val="1214264832"/>
              </p:ext>
            </p:extLst>
          </p:nvPr>
        </p:nvGraphicFramePr>
        <p:xfrm>
          <a:off x="6170879" y="2419464"/>
          <a:ext cx="5422369" cy="4109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Objaśnienie prostokątne 12">
            <a:extLst>
              <a:ext uri="{FF2B5EF4-FFF2-40B4-BE49-F238E27FC236}">
                <a16:creationId xmlns:a16="http://schemas.microsoft.com/office/drawing/2014/main" id="{18D67EFD-21CB-4C07-B227-C344786D0D61}"/>
              </a:ext>
            </a:extLst>
          </p:cNvPr>
          <p:cNvSpPr>
            <a:spLocks/>
          </p:cNvSpPr>
          <p:nvPr/>
        </p:nvSpPr>
        <p:spPr bwMode="auto">
          <a:xfrm>
            <a:off x="9016314" y="2603210"/>
            <a:ext cx="2091267" cy="323850"/>
          </a:xfrm>
          <a:prstGeom prst="wedgeRectCallout">
            <a:avLst>
              <a:gd name="adj1" fmla="val 28682"/>
              <a:gd name="adj2" fmla="val 112560"/>
            </a:avLst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algn="ctr">
              <a:lnSpc>
                <a:spcPts val="1680"/>
              </a:lnSpc>
              <a:defRPr/>
            </a:pPr>
            <a:r>
              <a:rPr lang="pl-PL" sz="1400" b="1" kern="800" dirty="0">
                <a:solidFill>
                  <a:srgbClr val="000000"/>
                </a:solidFill>
                <a:cs typeface="Arial" charset="0"/>
              </a:rPr>
              <a:t>wzrost o 71 postępowań</a:t>
            </a:r>
          </a:p>
        </p:txBody>
      </p:sp>
      <p:sp>
        <p:nvSpPr>
          <p:cNvPr id="9" name="pole tekstowe 6">
            <a:extLst>
              <a:ext uri="{FF2B5EF4-FFF2-40B4-BE49-F238E27FC236}">
                <a16:creationId xmlns:a16="http://schemas.microsoft.com/office/drawing/2014/main" id="{ACD12729-4F8D-4F2E-A390-6892333C4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8832" y="1622968"/>
            <a:ext cx="42116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POSTĘPOWANIA WSZCZĘTE   KRYMINALNE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pole tekstowe 6">
            <a:extLst>
              <a:ext uri="{FF2B5EF4-FFF2-40B4-BE49-F238E27FC236}">
                <a16:creationId xmlns:a16="http://schemas.microsoft.com/office/drawing/2014/main" id="{ACD12729-4F8D-4F2E-A390-6892333C4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9232" y="1622968"/>
            <a:ext cx="42116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PRZESTĘPSTWA STWIERDZONE   OGÓŁEM</a:t>
            </a:r>
          </a:p>
        </p:txBody>
      </p:sp>
      <p:sp>
        <p:nvSpPr>
          <p:cNvPr id="5128" name="pole tekstowe 12">
            <a:extLst>
              <a:ext uri="{FF2B5EF4-FFF2-40B4-BE49-F238E27FC236}">
                <a16:creationId xmlns:a16="http://schemas.microsoft.com/office/drawing/2014/main" id="{1DFB0DFC-A945-4826-AB74-F7297212C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8860" y="656432"/>
            <a:ext cx="66974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Ilość przestępstw stwierdzonych w latach</a:t>
            </a:r>
          </a:p>
        </p:txBody>
      </p:sp>
      <p:graphicFrame>
        <p:nvGraphicFramePr>
          <p:cNvPr id="2" name="Wykres 1"/>
          <p:cNvGraphicFramePr/>
          <p:nvPr>
            <p:extLst>
              <p:ext uri="{D42A27DB-BD31-4B8C-83A1-F6EECF244321}">
                <p14:modId xmlns:p14="http://schemas.microsoft.com/office/powerpoint/2010/main" val="2442330083"/>
              </p:ext>
            </p:extLst>
          </p:nvPr>
        </p:nvGraphicFramePr>
        <p:xfrm>
          <a:off x="540810" y="2244210"/>
          <a:ext cx="5309656" cy="4109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Objaśnienie prostokątne 10">
            <a:extLst>
              <a:ext uri="{FF2B5EF4-FFF2-40B4-BE49-F238E27FC236}">
                <a16:creationId xmlns:a16="http://schemas.microsoft.com/office/drawing/2014/main" id="{18D67EFD-21CB-4C07-B227-C344786D0D61}"/>
              </a:ext>
            </a:extLst>
          </p:cNvPr>
          <p:cNvSpPr>
            <a:spLocks/>
          </p:cNvSpPr>
          <p:nvPr/>
        </p:nvSpPr>
        <p:spPr bwMode="auto">
          <a:xfrm>
            <a:off x="3773074" y="3267075"/>
            <a:ext cx="1756175" cy="323850"/>
          </a:xfrm>
          <a:prstGeom prst="wedgeRectCallout">
            <a:avLst>
              <a:gd name="adj1" fmla="val 19846"/>
              <a:gd name="adj2" fmla="val 114309"/>
            </a:avLst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algn="ctr">
              <a:lnSpc>
                <a:spcPts val="1680"/>
              </a:lnSpc>
              <a:defRPr/>
            </a:pPr>
            <a:r>
              <a:rPr lang="pl-PL" sz="1400" b="1" kern="800" dirty="0">
                <a:solidFill>
                  <a:srgbClr val="000000"/>
                </a:solidFill>
                <a:cs typeface="Arial" charset="0"/>
              </a:rPr>
              <a:t>wzrost o 935 czynów</a:t>
            </a:r>
          </a:p>
        </p:txBody>
      </p:sp>
      <p:graphicFrame>
        <p:nvGraphicFramePr>
          <p:cNvPr id="10" name="Wykres 9"/>
          <p:cNvGraphicFramePr/>
          <p:nvPr>
            <p:extLst>
              <p:ext uri="{D42A27DB-BD31-4B8C-83A1-F6EECF244321}">
                <p14:modId xmlns:p14="http://schemas.microsoft.com/office/powerpoint/2010/main" val="4246729649"/>
              </p:ext>
            </p:extLst>
          </p:nvPr>
        </p:nvGraphicFramePr>
        <p:xfrm>
          <a:off x="6170879" y="2261688"/>
          <a:ext cx="5422369" cy="4109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Objaśnienie prostokątne 12">
            <a:extLst>
              <a:ext uri="{FF2B5EF4-FFF2-40B4-BE49-F238E27FC236}">
                <a16:creationId xmlns:a16="http://schemas.microsoft.com/office/drawing/2014/main" id="{18D67EFD-21CB-4C07-B227-C344786D0D61}"/>
              </a:ext>
            </a:extLst>
          </p:cNvPr>
          <p:cNvSpPr>
            <a:spLocks/>
          </p:cNvSpPr>
          <p:nvPr/>
        </p:nvSpPr>
        <p:spPr bwMode="auto">
          <a:xfrm>
            <a:off x="9516799" y="2851976"/>
            <a:ext cx="1802870" cy="323850"/>
          </a:xfrm>
          <a:prstGeom prst="wedgeRectCallout">
            <a:avLst>
              <a:gd name="adj1" fmla="val 16606"/>
              <a:gd name="adj2" fmla="val 111302"/>
            </a:avLst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algn="ctr">
              <a:lnSpc>
                <a:spcPts val="1680"/>
              </a:lnSpc>
              <a:defRPr/>
            </a:pPr>
            <a:r>
              <a:rPr lang="pl-PL" sz="1400" b="1" kern="800" dirty="0">
                <a:solidFill>
                  <a:srgbClr val="000000"/>
                </a:solidFill>
                <a:cs typeface="Arial" charset="0"/>
              </a:rPr>
              <a:t>wzrost o 291 czynów</a:t>
            </a:r>
          </a:p>
        </p:txBody>
      </p:sp>
      <p:sp>
        <p:nvSpPr>
          <p:cNvPr id="9" name="pole tekstowe 6">
            <a:extLst>
              <a:ext uri="{FF2B5EF4-FFF2-40B4-BE49-F238E27FC236}">
                <a16:creationId xmlns:a16="http://schemas.microsoft.com/office/drawing/2014/main" id="{ACD12729-4F8D-4F2E-A390-6892333C4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8031" y="1622968"/>
            <a:ext cx="42116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PRZESTĘPSTWA STWIERDZONE   KRYMINALNE</a:t>
            </a:r>
          </a:p>
        </p:txBody>
      </p:sp>
    </p:spTree>
    <p:extLst>
      <p:ext uri="{BB962C8B-B14F-4D97-AF65-F5344CB8AC3E}">
        <p14:creationId xmlns:p14="http://schemas.microsoft.com/office/powerpoint/2010/main" val="391037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pole tekstowe 6">
            <a:extLst>
              <a:ext uri="{FF2B5EF4-FFF2-40B4-BE49-F238E27FC236}">
                <a16:creationId xmlns:a16="http://schemas.microsoft.com/office/drawing/2014/main" id="{ACD12729-4F8D-4F2E-A390-6892333C4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9232" y="1622968"/>
            <a:ext cx="4211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PRZESTĘPSTWA OGÓŁEM</a:t>
            </a:r>
          </a:p>
        </p:txBody>
      </p:sp>
      <p:sp>
        <p:nvSpPr>
          <p:cNvPr id="5125" name="pole tekstowe 9">
            <a:extLst>
              <a:ext uri="{FF2B5EF4-FFF2-40B4-BE49-F238E27FC236}">
                <a16:creationId xmlns:a16="http://schemas.microsoft.com/office/drawing/2014/main" id="{F3F5816B-F9E1-4CB0-92D4-AACA8718D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6697" y="1525085"/>
            <a:ext cx="414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altLang="pl-PL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PRZESTĘPSTWA KRYMINALE </a:t>
            </a:r>
          </a:p>
        </p:txBody>
      </p:sp>
      <p:sp>
        <p:nvSpPr>
          <p:cNvPr id="5128" name="pole tekstowe 12">
            <a:extLst>
              <a:ext uri="{FF2B5EF4-FFF2-40B4-BE49-F238E27FC236}">
                <a16:creationId xmlns:a16="http://schemas.microsoft.com/office/drawing/2014/main" id="{1DFB0DFC-A945-4826-AB74-F7297212C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8860" y="656432"/>
            <a:ext cx="669740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Wykrywalność przestępstw w latach</a:t>
            </a:r>
          </a:p>
        </p:txBody>
      </p:sp>
      <p:graphicFrame>
        <p:nvGraphicFramePr>
          <p:cNvPr id="2" name="Wykres 1"/>
          <p:cNvGraphicFramePr/>
          <p:nvPr>
            <p:extLst>
              <p:ext uri="{D42A27DB-BD31-4B8C-83A1-F6EECF244321}">
                <p14:modId xmlns:p14="http://schemas.microsoft.com/office/powerpoint/2010/main" val="3052152020"/>
              </p:ext>
            </p:extLst>
          </p:nvPr>
        </p:nvGraphicFramePr>
        <p:xfrm>
          <a:off x="540810" y="2244210"/>
          <a:ext cx="5309656" cy="4109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Objaśnienie prostokątne 10">
            <a:extLst>
              <a:ext uri="{FF2B5EF4-FFF2-40B4-BE49-F238E27FC236}">
                <a16:creationId xmlns:a16="http://schemas.microsoft.com/office/drawing/2014/main" id="{18D67EFD-21CB-4C07-B227-C344786D0D61}"/>
              </a:ext>
            </a:extLst>
          </p:cNvPr>
          <p:cNvSpPr>
            <a:spLocks/>
          </p:cNvSpPr>
          <p:nvPr/>
        </p:nvSpPr>
        <p:spPr bwMode="auto">
          <a:xfrm>
            <a:off x="4043893" y="2638329"/>
            <a:ext cx="1368425" cy="323850"/>
          </a:xfrm>
          <a:prstGeom prst="wedgeRectCallout">
            <a:avLst>
              <a:gd name="adj1" fmla="val 22898"/>
              <a:gd name="adj2" fmla="val 115484"/>
            </a:avLst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algn="ctr">
              <a:lnSpc>
                <a:spcPts val="1680"/>
              </a:lnSpc>
              <a:defRPr/>
            </a:pPr>
            <a:r>
              <a:rPr lang="pl-PL" sz="1400" b="1" kern="800" dirty="0">
                <a:solidFill>
                  <a:srgbClr val="000000"/>
                </a:solidFill>
                <a:cs typeface="Arial" charset="0"/>
              </a:rPr>
              <a:t>spadek o 2,28 %</a:t>
            </a:r>
          </a:p>
        </p:txBody>
      </p:sp>
      <p:graphicFrame>
        <p:nvGraphicFramePr>
          <p:cNvPr id="10" name="Wykres 9"/>
          <p:cNvGraphicFramePr/>
          <p:nvPr>
            <p:extLst>
              <p:ext uri="{D42A27DB-BD31-4B8C-83A1-F6EECF244321}">
                <p14:modId xmlns:p14="http://schemas.microsoft.com/office/powerpoint/2010/main" val="4045111154"/>
              </p:ext>
            </p:extLst>
          </p:nvPr>
        </p:nvGraphicFramePr>
        <p:xfrm>
          <a:off x="6170879" y="2261688"/>
          <a:ext cx="5422369" cy="4109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Objaśnienie prostokątne 12">
            <a:extLst>
              <a:ext uri="{FF2B5EF4-FFF2-40B4-BE49-F238E27FC236}">
                <a16:creationId xmlns:a16="http://schemas.microsoft.com/office/drawing/2014/main" id="{18D67EFD-21CB-4C07-B227-C344786D0D61}"/>
              </a:ext>
            </a:extLst>
          </p:cNvPr>
          <p:cNvSpPr>
            <a:spLocks/>
          </p:cNvSpPr>
          <p:nvPr/>
        </p:nvSpPr>
        <p:spPr bwMode="auto">
          <a:xfrm>
            <a:off x="9778472" y="2896678"/>
            <a:ext cx="1368425" cy="323850"/>
          </a:xfrm>
          <a:prstGeom prst="wedgeRectCallout">
            <a:avLst>
              <a:gd name="adj1" fmla="val 22434"/>
              <a:gd name="adj2" fmla="val 116857"/>
            </a:avLst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algn="ctr">
              <a:lnSpc>
                <a:spcPts val="1680"/>
              </a:lnSpc>
              <a:defRPr/>
            </a:pPr>
            <a:r>
              <a:rPr lang="pl-PL" sz="1400" b="1" kern="800" dirty="0">
                <a:solidFill>
                  <a:srgbClr val="000000"/>
                </a:solidFill>
                <a:cs typeface="Arial" charset="0"/>
              </a:rPr>
              <a:t>spadek o 2,46 %</a:t>
            </a:r>
          </a:p>
        </p:txBody>
      </p:sp>
    </p:spTree>
    <p:extLst>
      <p:ext uri="{BB962C8B-B14F-4D97-AF65-F5344CB8AC3E}">
        <p14:creationId xmlns:p14="http://schemas.microsoft.com/office/powerpoint/2010/main" val="211578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pole tekstowe 14">
            <a:extLst>
              <a:ext uri="{FF2B5EF4-FFF2-40B4-BE49-F238E27FC236}">
                <a16:creationId xmlns:a16="http://schemas.microsoft.com/office/drawing/2014/main" id="{AA279E3E-1D5F-4B56-8ED1-4B7FB732D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044" y="636740"/>
            <a:ext cx="103559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kategorii przestępstw najbardziej uciążliwych w ostatnich latach</a:t>
            </a:r>
          </a:p>
        </p:txBody>
      </p:sp>
      <p:graphicFrame>
        <p:nvGraphicFramePr>
          <p:cNvPr id="2" name="Wykres 1"/>
          <p:cNvGraphicFramePr/>
          <p:nvPr>
            <p:extLst>
              <p:ext uri="{D42A27DB-BD31-4B8C-83A1-F6EECF244321}">
                <p14:modId xmlns:p14="http://schemas.microsoft.com/office/powerpoint/2010/main" val="4127985502"/>
              </p:ext>
            </p:extLst>
          </p:nvPr>
        </p:nvGraphicFramePr>
        <p:xfrm>
          <a:off x="152399" y="1072496"/>
          <a:ext cx="11846561" cy="5633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1788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pole tekstowe 14">
            <a:extLst>
              <a:ext uri="{FF2B5EF4-FFF2-40B4-BE49-F238E27FC236}">
                <a16:creationId xmlns:a16="http://schemas.microsoft.com/office/drawing/2014/main" id="{AA279E3E-1D5F-4B56-8ED1-4B7FB732D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6414" y="549276"/>
            <a:ext cx="7991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kategorii </a:t>
            </a: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przestępstwa stwierdzone (</a:t>
            </a:r>
            <a:r>
              <a:rPr lang="pl-PL" altLang="pl-PL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/2020)</a:t>
            </a:r>
          </a:p>
        </p:txBody>
      </p:sp>
      <p:graphicFrame>
        <p:nvGraphicFramePr>
          <p:cNvPr id="3" name="Obiekt 1">
            <a:extLst>
              <a:ext uri="{FF2B5EF4-FFF2-40B4-BE49-F238E27FC236}">
                <a16:creationId xmlns:a16="http://schemas.microsoft.com/office/drawing/2014/main" id="{01DD9848-18B1-47FF-8940-8E06A835A0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653215"/>
              </p:ext>
            </p:extLst>
          </p:nvPr>
        </p:nvGraphicFramePr>
        <p:xfrm>
          <a:off x="417249" y="954616"/>
          <a:ext cx="11327907" cy="5784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6910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pole tekstowe 7">
            <a:extLst>
              <a:ext uri="{FF2B5EF4-FFF2-40B4-BE49-F238E27FC236}">
                <a16:creationId xmlns:a16="http://schemas.microsoft.com/office/drawing/2014/main" id="{BE68ED54-DF61-4EA2-A29F-E0D6964F5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0807" y="664817"/>
            <a:ext cx="85703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Tymczasowe aresztowania na przełomie ostatnich lat… </a:t>
            </a:r>
          </a:p>
        </p:txBody>
      </p:sp>
      <p:graphicFrame>
        <p:nvGraphicFramePr>
          <p:cNvPr id="4" name="Wykres 3"/>
          <p:cNvGraphicFramePr/>
          <p:nvPr>
            <p:extLst>
              <p:ext uri="{D42A27DB-BD31-4B8C-83A1-F6EECF244321}">
                <p14:modId xmlns:p14="http://schemas.microsoft.com/office/powerpoint/2010/main" val="3878469045"/>
              </p:ext>
            </p:extLst>
          </p:nvPr>
        </p:nvGraphicFramePr>
        <p:xfrm>
          <a:off x="1513415" y="1188037"/>
          <a:ext cx="8570385" cy="5546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11" descr="data:image/jpeg;base64,/9j/4AAQSkZJRgABAQAAAQABAAD/2wCEAAkGBxQTEhUUEhQWFhUVFxUaFRgXFxYWGxwYFxgXGBQUGBwZHCggGBolHBcUITEhJSkrLi4uFx8zODMsNygtLisBCgoKDg0OGxAQGywkICQsLCwsNCwsLCwsLCwsLCwsLCwsLCwsLCwsLCwsLCwsLCwsLCwsLCwsLCwsLCwsLCwsLP/AABEIAK4BIQMBIgACEQEDEQH/xAAcAAABBQEBAQAAAAAAAAAAAAAGAAIDBAUBBwj/xABPEAACAAQCBQcIBggDBQkBAAABAgADBBESIQUGMUFREyJhcYGRoQcUMlKSscHRQlNigqLCFSNyk7LS4fBDY6MWRHOz4iQlMzRUg8PT8Qj/xAAaAQACAwEBAAAAAAAAAAAAAAACAwABBAUG/8QAMxEAAgECBAQDBwQCAwAAAAAAAAECAxEEEiExBRNBURQiYSMyQlJxobFigZHwJNEzouH/2gAMAwEAAhEDEQA/ADLQ+vCn0pTKoAAOXbF7WaZR1cnBMZTvF7Xv8I8cp9LNcKpxZXPbGjL0kbgMBZtx3Qi7CItYtV1pfRmc0+iRY5ndnFVtAqZAmLUOzGwYYVAW+3MQ7TfKPKFlbkwfSsSAeF90Y1DpVpRCMSVO2KsXnZa0bQyJNUvnEvl1IyDeiOkjYYM9ftBSptJ51TqJbyVFwgADJvFhttnaMCdTy5qBhe+cblHpUmn5GbmoUrYbxa2cXFp6MG7TuBWgatSp24toG0cT1QRaZ0wZtOUSSbFc2OSjq4wM6qSgsyZKbaC1uzZ4RujS4SRMkkZHEEHDj4xIPLJxQyazRuD9FShArWu6umEnrGUP1mpmWpZ8wT6XDOL+j6fGrAbgT2jMQtNTOXOX01GZ42iZtSmtAYfTcwgKbk+/uieinEo248CTt35ReoNGqQpfmtKvutcQ/SXJkLs5xsN1jxyiXB3GBDkMzlu+UWuTwnE4w4cORy27DaI6QYCcLWC57c+ow3SFTLYFwwJI3nOJd30LdktTUqK6QTiaa5NrBUWw6ASYoVc5cEvApRm2sTi2ceECoqCHBJsIJJEipnBSlNUFCObhkzWVgdhBC2IMFJNki10JtH1LICxCzQfWBy6olp6+aFYy8AJa5GEHLda8SU+g6zDhFJU24chO/ljXptWaqwYUs8MNxlOPhCpJjouMdGYVRVzrAzGJF9l4mlScXPWxXfe9weB+cbD6n1jm/ms2zE5EbO+LKan1w9GmmDqwD3tFOLtoMjUiQaMEbssAjMDtiDRGqNeuT07HpxSh+eCCRqzU2zlEdbS/g0Y6lKd9EdKniKSjZtAnU00yW15RGE7UbZ93h1RBOL4TiC36D84MJuqFUdir2usQnUara2IS/b+QMFGjPsBPEUtsx5vPZgSSvbGnoxFZb35395wSaY1EnypbTZkyQqILklph3gDZL4kQOpSvLYAFTcAgobqVO8EgbwRmBmDDZwkoXaE0qkXK0XcsSdKEOQDc3sTbaIdUV4swFiT49EUNJVOEDLCb/R29YhaPp5jHE2wm+e3rhOVbse5y91EtJOtznBZrZLY2HXE0hldxiIB37Rcxe5bBfLI8NpPRDKDE00nAAeB4cYdQ1lcy4vy00rmlpCoXBYHYIFuTIYttvsEFGlrW2DdGHV02RIuIOu7WTFYOLd2iGXc7rdEWklIq3Km+47Yy2Z5a584HfvESLOaaMMs2BGbH4Qhp/sbk1t1JtLV6qoYtl0bREujpxmSzMYtl6O7PjFFtFIEbESSDa5zjVlysKpLHC5+EaMPCL17GLGVJpW7lHkX4nvjsbeCFGjQ5+ZgPSaCm0k0hwWRrBZoBw57jBDL0dNEtpkyWCp5obeOBj0rV6VLm0nm87AWwC/SLZGKzUKqqyJnNl8dxAgXvcNLQdqNyE2Q0pRtFmRhsJ2kQ3TXkyppoupKELlbZfiYuUVJKWolmndWyIYZbI3tLBpiMks87Yd0XoUfP9Qvm1Q0ktextlF1Be9zBtW+TdFltMxfrcyWOfZHl1ewl4lBczsRsBmLb+yBcL7EJSoWqRhlewJ6RHdYubPsdmZjIoKtmYFgQFbO8EOnqQzJizSOYUy7v6QlpqqvoaYtOkP1enlnIRSb7b5DOMuumuuJVAurEA7dhvbuja1aqVleluOeV8uMZ+k5qvPmiXhbO4tkNm2G9WJexlGtd/TzsbWA2xW07VIrKiZ2szdB4XjVUmWjPPItuCjMmM7FJaXjwi19+3riuty7WiQT5cxkxJnnnh22IjHuwvcbOMba6TWXcS7ZEZ2yziHS1UjAXsGO8DLrhibFtGNhuCeAMfVFbrENH0dIvJ42aVLULiwABEQMSbHiN0fM9Ho8u2EWOYzB4x7z5WDZ6ZPVlv71H5Y04eKqTUWLqNxjclbyovupl7ZpP/wAcRt5Tpu6RL9tj8IAYUdTw1LsZubLuHLeUyo3SpI6w5/MIibylVe5JA+5M/wDsgMjkX4el2K5ku4Xt5RqzhJHUjfF4jbyg1p+kg6pY+MCkKL5FP5UTPLuEra91x/xgOqXL+KxEdda4/wC8HsSUPyQPwjF8mmvhRWeXc9W1qrnOh1mvYu60rNlYE45bnIbNkeX1VTgkyTwlN4T559xEekeUT9XouSn2pC+yhP5Y8znWNPLJ2hpyj/SYDvcxyq0E8M3+o3YeTVZW7EeiZvKHE5BLGwvuHRBBLS2yMPR+jsAvfnHYOEa0muBF94yyEcKrq9Dv0tF5i0JNwfd8or6NALG5a+eyHpVXJ5PhmTsvwi1oiTdbnbxh+FT1MePklZFLSc0jCgvt2nb1xHpFiEw/SMTVgblRiN13Ze+HTxY3NrfGKrvzIvCL2bB4UM1sXKNiAyFo0ZFIFUcAM4vKu7ZxjL0hUhOaL574Wm5aGlxjHUjlMZk8KMpa5nsjXp+cxbj7oy6FSFLb2yEaYGBL77RugssbHHryc53ZPywjkZPO4xyJnXcrkT7GLR6WmBsSEiwAuD4RqVeuM11WWZl12X39sefDSGE5DfxyIjkuTNZiVRifTw7cuMHksKuz0OgrnpjyizdpzjXoPKO8hjcrNMwjMZWjzRtNWS20ttHCMmXVWPReKUWXc+iZ3lBkstmvZltsOR4RHo/RFLYuiqXZbsx77Z+6PH6aa3MmA3F+dnBANNGW3Oc2fIbh1RV7EJdY9HAcoZeSnO9sst0U9HzA8lrk4iVAHQIl0xpFnl4Li1sgIr6GwlT2e6AeuoyDsrGxTykC494FsoGZ6XqDZgCVBHf8oPFCijJZFJNwD84A62QMSsuRuRfszMVcO1yvp+mM1AUPoGwHrcTA6HdVKspC7DlbugikSVcjGScJyzts3xenyUnqQ10KkEdIgk8qsKbzO4GMAAVU3JI7hxiBlO+DZtGS5ebCxt29cD2kCim6tcGGRncGRb1RRXqqdLZtOlL2F1Bj2LyrzL1aLwlL4u/yjzHyYUqtpGkvmeVUj7l3P8Meh+UqZeuceqkseF/jG3Br2omq/ICsIQo7HWMp6/qPoiSaKSzyZbMwYksikm7NbMjhaPN9cFUVs8IAqh7AAAAWUA2A6QY9f1Ul4aOnH+VL8VBPvjxjWCZiqqg8Z03+NrRgwzbqyf8AdzRV0ijPhQoUbzOKHy0xEDiQO/KGRd0LLxVEleM2UPxiKk7JlrcP/K+1qaQn+bf2ZbD80eayxeSo9Wa/40S3/LMHvlmmZ0y9E4/8sD4wA0ovKcH6yV/BPv7hHNmv8N/3qbaD/wAhFuku2YzYC2cW0kMhGQw251uPRFORUZG2TDxEUdI6YmKbAC0edUW3Y9DKUYx1NObXnYiHPjkI06CnmYbkgi3o5jxEDOj653IU2tHp9Jq1NwDNBcDa39I20aeWJycVVzyQJpUWc4lsRbZmI5PdSbjbG7U6kT2a4nylH3j8IYdRnuC9XLy4Kf5oVUw85TzI0UMVThTUWYVVPwriyJHZA3UTOUbn7NwtHoNRqbKPp1yAcMK/F4gqNTaaWhqBUTJwUqoVOTsWLAbe3jBUsLNdCVsZTeqYPUsoXUeqImr3zVO+LnmiobqSQyqwJABswvY2yuNnZA3pKpBmEkm24cYdUuk0YaNnNNmhgHrR2MHlz0d4jkY8ku50+fHsYGgdUaipJwpsF7HK44iDmro5shJWFByspcLbOchtf3Xg51cmy1kyWy5qgEjhaK2uTS5mYfDYZMN19xjc22claAXW6mypkkTll5nNxvgKqNESuUwAlON4Ppdc8uW2F7i2Y3f0iTV/WOUou8pWJvc2GcDGTJIwdHam1GFTLkTWVs1YWsQdhzIyjXqNR6uZLwmS2ViLlBb8UaWtGslRLn8nJmGWgSXzQFyJUE7R0xitrRVnbUP2WHuEb4cPlNKVxLrJaWHTPJ9XY1ZJYsBYhpiDt2xep9TKmRLLTOSXnb3vtGQyHQYyW09UnbPm+20E/nkwaLlOXYu897MSSbBWFrn+84J4DLa7Iq/YyKqueWpkPYMGs2dwOroMBmsNdgmBE3AjozjX1tYtUKAx/XSpLnLZ+rUMe9TGPU6PeawKjFgtcRz5QUZNM05m1oZcyvIIAvffaJqnSbrxz4i0a+jtG8m5mTLYmyAG6HTFx3BlEhTcHjA3QBFo3WIsmCrl40+i9iGXr4jpjG0zRS1a8vNDwzglnvdCGCgkZQITpfJsRiv7oKG5TPRPItIxV8k7kEw/6bD4iNzXmbir6g8GA9lFHwjO8gb46+Zlbk5Dno5zyx37YfrFNxVU9uM2Z4OR8I6OBXnbE1tkZ8KFEtKmJ0X1mUd5AjpvYzI9+oJeCVLX1UQdygR4BUzMTs3rMx7yTHv+kJmCTMb1Uc9ykx8+RgwWuZmiv0FChQo3mcUbOp0vFW04/wAwH2QW+EY0Evk6l3r5X2RMP4GHxhdV2g/oFD3kXfK/NvUyl9WTf2nb+UQF0rcyb0CWf9RV/OYK/Km6msbM41WWtt2HCXB72PcOMDejaYMjgMMTqRbgEeTMB47m7ozSX+I16D6bfPTXcUphhsdvQD3xLpDRwmSwV9IbN14v6PpiDcG/EH5xcmygzBSpXMX/AP0R5aUvNoenUfL5jC0PSfrZY3kqO8xp656TmGsnKsxwqEKAGYDmgA5A8bwQLo1EqqVUubtc3N/Rz7oBtLz8c+a3rTHP4jaPRcOWZt+h5rFaOxBMqXO12PWx+cRkwc6kUssUdVOmIrFcViyhrYJd8rjLMwCiOlCSbatsZmrWEBBg/M0PKH1tQx7Fxj8ogQgy1lGChoJfGWzn72E/mMDV3ivUuOzKtZPtTSW4yrey7r8BAhVJbMm/CCCubFTSANxnDuYMP4owuKnM7o8/jHaq16nVwsLwuZmPohRofop+EKM+ZGjly7FnRdXPkDk3YkWyziKs07tDXA+PTFSl0kpHOzdN8cnyhPQlCBfbeH/U5pnVGnyVKkkA8N8UKSufHLVTtZQPvED4xfOrVxtAtsI3w3QWhH86pwSP/HlAjoxrBqxAw1ta9ZO6GC+yqj4Ro6w0UuXQ0bKiiZMuWa2Zyvn7QjF09MxVM9uM2Z/EYI9fualHL9WTfvCD4GO7tkX92MvzMDxBjpHm6Ool9YzX8R84DwIMtZhhk0SerTgnrY/0gqnvRBjszH0mgwU87AGIltLz+xMcgfjEZJLhGKWG2+doJpYDULX2pONupkU/lMBeldGtOBEs2Zd17X6I4eJVq0kbqfuIzV1gX6SknwiKr1lc5SxhEXKPVPMGY4HFYlmapLjuH5l8x8BCbwJYG2mTJmfOPD4xWNyemD2v0dgsyiwVTYAbcoEZFE5JdhhFyc+uDhJMjVj1j/8AnSlKzax2FsMuSAf2mmE/wiMmpmYnZvWZj3kmCryKc2hrp2zO37uUW/PAgI6WA+Jmev0OxpatSsVXTrxmy/BgfhGbBBqFKxV8joLHuRjG2o7Qb9BMd0era2TcNFUH/Kcd4t8Y8KMe5a30cydSTZclcTvhAFwMsals2IGwGPMxqHW/VAdcyX8GjFg5wjF3dh1aLb0BiOQWL5Pq31EHXMHwjI07oGbSMqzsN3BIwtiyBtnlGyNWEnZMS4NboyxBj5LJV6wn1ZTnvZB84DoPfJJL/XT24S1HtMT+WBxDtSYVP3kDHlAm4tIVB4Mo9lFHwjM0J/4tuMucP9JyPECNLT9IJlROmNPlIXnTsKvy17LMdL3SWy7VO/dEejNGFJ0thMkuuNVbk5gYgTDgBKmzWzts3wLa5OX0t9go3VRP1NmgTCuUaCysxeKFC/NF9mUayHMR4y2up65vTQs1ChawPa3JU8x/AgR5UW8Y9G0lVArXTBukrLHWxt8Y86j1nDV7Ns8pin57HoNB+q0HMOzlMf43Ce6PPo9C1n/VaIppfrclf2S58QI89jTh9U33bFVN7HVF8htMGnlE5s2RKGyVToO8t8AIGNByMdRJX1pqD8Qv4QQa/VQesmjCOayjFvyRRh6r3MXLWol6Mr4GU6RA1NmM1mm330H8kZ5oBtO2NbRM0NImLhAwcmbjac3Fz7QERGWcRvstHnOJXjiGeg4dldBfuZ3b4wo1+QTh4QowZzbkA7Qui5c2SJqC2AAORnnle/TnFLSNHyBsCWVswb+MZ1VKqKPEstm5N+AuD1iIa7SjOoLnO1hHYpwUnfoeeehHP0o4OEMbdEEvk/mNNrafGbhWL+yrH4QI0UsXu0Gfk5W1VMcbJdPPb8OEe+NWWO1gCdRjmdLv/E39YKPKS3/akUfQkoO8sflGDq/Kx1MheMxPA3+Eej6b1NSpnNNea4vhFgBYBRbae+N1WpGE1fszPGLknY8pC3NuOUHOus8iYsr6KypOWW0L/WB6r0asuu5BCWCzUW5tc3Kk7OswX6w0azauYMN2CuxJcqLSkFwLA8DFzmsyfoUlowekzy1LOTJcHJsCBtGJla/H0xAhUaU5Kaq2zOd4OdHS5bS5xVSt0K2LYr2UzBu4y4BKgynnGVNG0CzDd1GOVjV7W5qo6wHaY0mCl878RsiWn0gsyXbNSLZiElAkqWVxB1/vbEdNMXMWtlGToNSLP6VwDM3tGXWjEMV8jnbhHLqSw7oar80Bss7GLSsXlPWdQ15PQNU4/wAQzrdqpL94MBMH1KolavKB9Mn8VQfgIAo7GBXkb9THX94UFPk3dVrAzsqhZbm7EKLmwtn1mBaFGucc0XETF2dz359MU42z5Q/9xPnEZ1gpRtqZP7xPnHgsdjH4GPcdz32PdW1nox/vMn94vzjzbykaTlz6hDKdXVZQF1NxcsxI90CcchtLCxpyzJgzquSsKPSPJIllqH6ZY7gxPvjzePS/JycFBUzPtTD7MpTExf8Ax2+hKXvATS2mNiYA3pq9888/+0sp6wbEdUUtCTMJZvVenPdOU/CLOiKqTLMkVDlJb01RLZlF2HKPUJcDftitPWWoqRIczJYErA5GEnNSbg7LG47IO28fp+SvU2UnjEU3ISO42+EaNPVc6x3jKMOacE6aSbhpjsPvMSB3ERMZ5e72OQsOjpjyM6Xndj08a6yK5b0nNtQTm+uqFUdSc74QHykxEKNpIA6ybQT6y8yipJe9jNmHvwg+MD2j54lzZbsLhHViBvwkG3hHqsFG1BWPN13eo2ema96Dnz0kS5CYhLxYs1FrBVXaf2oCNI6p1MiW02aiqi2vz1JzIAyHSYK38pq7qdu1x8oxNZtdmqpJlcjgBZSTjLeib2tYQNFVo2jbQk8j1Kvk+psdfJ+yWY9in4kRd0no9Js2bNacVLNMmMBJdwqGYygllOzIbol8l8u06dNtlKkse/P8sS6JkmYsyWCoeZQoFxMFBJm4jme2CnK1RvtYFLypGfT0iy5U5knLMVpbDJXUgy2lvmGA3ExitVFY3NFJZeRJUsZlQhAYNnyOEWttGLf0RkNSKbX4RyuIxTqJnRwVRxg0Vf0meIhRY82Xh4Qo5+VG3msozZz2IyIPV4RnS9XEYYXFmbYRAPaHBiNmUblC2zOcpegRaa1VmyCLEEHZGzqCvJpXs5AKyFQXNvTfO3HJRAP5w3rHvMdFQ3Ew+E2mmwJWeyDuRWYGDo+FlNwQQCIuvrTPO2qf95b3GPORUHo7h8olNT0CNbxifwiOU+56Fq/pSV55KedOUDlAXdm4Z3J7BBE2tVMKhpzTUZG85QhZihrTGYBhfoIjyFDcbO7+sbGj5FK5VWFUWJt+rMjb0BwDC54lPVoKNLoHFHrBRo3NmhZZmjJ2BYIZbqxOEW+lArytM7Bpkwc3ZtEVdYaGnkzMMhprAc1uWwg4wAXFlAyAZR13jJBHR4QitJVbN6DIRcNAjqZlOwGGcFO8C8SSFp8jyy4hv+cYEvR85xeWotxLqPC946NEVB3IO0n3CMzUVpces29gplpSspPKpe+y9u3OHVBpLj9YptwN/dA+NXJ2G/KJe+wKxPXErarzBh/Wkk3vhlMcPXAWj3Yfm7Hux0GarRNPKksq3lyXXFexBGKxsLj0uEDg8mdT9bJ75n8kVNC6018qRLlCW7iWiorclMF1UWU2EsjYBviWfrnpTFZKOY49bnr2WMuNVLEygssWZ50bu7LK+TKfvnSu5z8IePJlN31Esfdb5iKUvW3SxOdE4G8ln9wlQI69a4aQmSxTT5bU4m5kY2JdQbYTdRzb99rbIcsXVelxboxXQ29IaIo5JImaTkXG0IjTCOiyMc4wavSNEnoz5sz9mnwj8c0e6MPSmrU2SiuQcJGR3RgtMttyg1iZvr+AHTQTztOyh6Ic/tBV9xMV21g4J3n+kDbTxuN+qNeVoCqIzkOv7VlPccxFvFSXUipX6Fg6ff1VHfF+m16rJclpEuYElPixKEQ3xCzZsCdnAxivoaoH+H3n+kPpNDsb8s/JWta0tpt+PonK2W3jCp4i+7GRoS6It0+tdXLXBLnzFTOyg2XM3NhsGd4rVWn6iZ6c6Y19t2NujKOV2iAq3lzXmtcc0SHXLebm8aej9ByjId3SYXQegZhllt3MHJ3PVA89bhOhKOjMR9JTTtmOetmPxhhrZnrt7Riao0VMY4pdPOVchhtMc3AzPo3zsTssIJKDVWnUDlzOLWBIF1HZmDbdeFzrRiMp4edS6QKGrc7WbvMN84bie8wfz9W6LkcayDkcL4pk2+exgQ8ZEvRdKGAEuUwJyEx3Ui59dDmOtSemHQlKUc0SSwsluC/nDcT3mO+cNxPeYO6zQdBJYLUSUlEi4JaayEDIkMjNb7wWIqrRujUAIlynB9SZMv1m4glneyAVFd0BQq3Gxm7zD/Pn9dvab5wc6P1f0dPlzmEl1aUuIATHz28ADuMNk6tUIDOZRIUqtiZj3LC+QJOQ2Xi0qnYjo+oErpGaBYTZlr3tja1+IF7RcOm5mEETJizAbNzrqR9Flv6J3EZjYRbZBEND0asuKQSHBZQAxfK90sLkjIm+4ZHdeI6JkMf/ACrIvG7YjwyBso2b79UIqzyu0kMp4eb90Hv03P8ArGhQSfoCm+pf2pn80KF8+HyjPCVu5qNomntnRIB0pKHua8MXVynbbRy8+lwe5VgnPAC3XnHbcTlwy+UHy5DrJ9AWGolO2ySF+/OPgXWIz5NqYm5eaPsgqo72LHxgsKjq6N0dvaL5bAdNPoDEvyd0Y2iY3XNt7li1L1HoF/wc/tPMcfKNwTDxPf8AIQ1nNtviYnLLVIzDq1S/RkSiP+Eh8cUWaXQtOuyVLB+yoGfTYZHtiUuSdtgP7yzhwA9Y99vdaKVMZyiCq0eD6GRO++Q6wTc9kV/MUX05xBO4NlfoG7qzi+yr28Sb++GMg6+sfKI6YUYWKDUqfQaYx6QLdouD3AxHNUrYXW/AID1A3AzjSQW+kf74QyZJQ5kAkb8/C0A6PYbGKvqNps/SCrbx/Bbxi4duRG/cD8BEKkDZfvPzh3LdJg407ICVLXQ36WradSTZKTCJksXXC2EgekgOE5DmsvVaAU6UnfXTf3j/ADgt1fqbTbcVN/AwGVQAdgNgZgOoE2h9B2biwY4bM2S/pGd9dN/eP84DdYKpptauN2coJY5xLW2vbM/agmm3CkgbAbX2d8BST8dWzH1uzIBfhB1pLJoZ8VRVNJH0Nq1IWfRFHAYBN/VHzhrPLC1MxRsViB2Ex9E+TGdiksvRHzzrf/5yf/xH/iMYImUZqrLDVlOC6y/1inG5wqpGasTuzAj1Sq1rny3ZPOy+EkYlONTbeCRmI8f0bblpd9mNL9RIvHo6UMnf4Yj72EaadWlBe0Zqw+Fq1k+Wl+5qrrzUD/FJ65co+9YJ9L6Z/wC7BNfCJzhLYcKNznGYts5u3tgLlCQpyl4uliT4C3vieZpRyuAHDL9RAJa9oW1+28Kq4zDNrKtjdDhWIb1aR1dKWVnxznwuFAVi98rmacxgQm2G973PAxEKiZNCkrNAs5YBp9mzASWTmBsJLbAGyzFizzk7vh77QjVMePeYXPiFNqyiaI8HqXu5/YgM2sO8nrxgbLbwLQ5TWfVy7ftD+aHGaT/Z+Jhnd3CMLrRfQ2x4fJfF+CbHUWsyy7cOUt84klh7gsZQH7SN71NorYjxjoY8TEjXttcJ8OUl5maFcBNsXaUxAyLc7s9GM1tEruwD9l5qC/GyFYcWPE95jnae8wfipeotcJprqPmSZ4TDKmy14g8qVI6b3Y+1HEp5tuey7P8ADL945RCOw3hnaYVumBeIb3Q6GBcdpMkl0GRKtm2ZJJxXGy5IBuDu3dEclyXNwStx9oAG+wjO3WNx6CLs7TCUEMDc8Dmdh29u8dIELzJ7oN0alPzRe3oiXzZvWX95L/mjkQco/rHvMKJy12J4r9S/g3TXv9W/tSz+aF+kD9W/cp9xij5+OBhefDpjoeIh85l8G/k/v8ls6S4pN/dsfdHP0mu/GOtGHwit56I754OMXzl86C8J+kn/AErL9cQ9a9Dscd8V/PBxhpmqfVPXYxOa/mX9/cnhl8pdFSOI7xDuWjNwofor2AD3Rzkk4W6ifnE5svQvw0ezNLl4XLxm4ODP3/MR259bvAiOu+xfhYmhy0cM6M9prAbid20RCzsdpt0Ll4nP3QLxKRPC67Go9QBtNuuGGq4Anw99r9kZgy2ZHjtPec4THrPWYRLFvoOjhF1NKVpFkN1ZVPtnuNrdxiKq0hi24id7Xwk+wFikG4fKFeFPEzewxYSmndoeZu8It+JGI95zijNpEYklASb52sc9uYi2ej+/GOQmVWct2N5FO1sqNvU/WI0bZpjQ7QDZh1bj1G3XHnWndCTp1TNmIoCu7suJgDYkkXtfjBTeFeGRxE4qxiq8Jw03e1voCNLqpNDBmdBYg5XJyN+AgvtHCbRUbSC7Eu5+wL+PojvgJzlU3H0MPRwqaj1Llo7FHHObYqoPtEse5cvGF5qx9Ka3UtkHgCfGA23H8xvZP8fkuMYrPXSxkXW/C4J7hDRQS96hv27v/ETFhFA2ADqy90VmRPaei+/+iuKwH0Vc9SMPEgCF5w52Sm+8yD3EmLMIwOZdi8sur+xXxzfVQdbsfcsK031kH3GP5hE8ImLzPoiZO7ZAJczfM7kA95McNO31r9glj8sKbpGUvpTEH3h8IpzNYKcfTJ6lb5QaVR7L7CJVaEfen/2/9LgpT9bM70+Cx3zX/Mme0PlGU+tUncrnsHziJtbZe6W3eBB8qt2EPG4NfH+Ta81+3M9r+kOWQQbiZMy2Zr2H0YwDrev1R9r+kN/2vH1R9v8A6YLlVewL4hgvm/IQci//AKif7Y/lhRgf7Xj6r8X/AEwovJW7C/GYDuv4Y0a2f5fjDhrYv1fj/SBOOxv8JS7HDXF8Uvi+wXLrUm9D3/0iRdaJW8NAbCgfB0g1xrFLqv4DddZJPFvD5xMmnZJ+n4fKAKOQLwMBq47iOqR6Kmk5R2OO4j3iJkrEOx19ofOPNBDxMPE95gHgV0kOjx+fxQR6es08Y60w3AuM1vltHOKi/D0THmkmqcEYWN4I6TSWA5k3sFLMCykrcm2ywuTvhU8PKC3ubaHFYVmla3cKw5jhMZ9LpNWtewvsIN1vwvuPQY0CIyO63OtGcZaoUKG4o5eBzBj45Dbwoq5DpjkchRVyHYQhQohRTMrlWOPNFNgu4kbWbiL5W6IuDLIbIipybG/rN/EbRLBSk9gKcV73VihWhQoEMUKK9bWpKF3a3Abz1CBbSOs7tlK5g47W793Z3w2nQnU2MeJx1HDrzPXsgqqqtJYu7hevb2DaYxavWpBlLUt0nIfOBN2LG5JJO07Y6srMXyjdDCQW+pwq/G6stILL92alTrJObYQo+yPibmMydUu3pMT1kn3xqaP0KJqOQxDJs2WMVU0cMLMz2wjIYb3O4bcodHlrRLY5dTE1anvybKF4RhxSG2h1hF0IxyJpdK7eipMKfTOlsSkX2XiEzLYihRyFFFl/zxPqj+8P8sKIvOh9WvjCiE1H8lK9Y/32RzkZfrxTjsOsLsWuQX1x/fbHPNOBH97feIrQS0cpPMgz3vjcggAm9wLG5GWQimC3YwjRnoiKZIIF7RpG+RGw7YVUvNPVFal3MiFHI7FhlrRy87F6gLduxfxFT2RryZDqoLKbbssoo6HS977C6A9VmJH8PdB0JI2Wyy+I+Ajn4upZpHoOEYfNByB6RQFgWlekNq7iOEa+hau9ka9jcLfaCNqHxt1EbospKEuYrLsbaOnaCIZrDS4JquuXKqWI2WdDkw7R4mMubNozrKHKd0WnWxhsSs11VvWAMRRnaszendXFCjscgSxR2FCiFChRwmGNNA4xZV0jkrIsOkHvAHvUxLGdN0rLQzCwfmohyAz5+H1svSip/tTJ9WZ3L/NDXSm9UjKsXRi3Fy2ZuRiaa0+sq6y7M+87h8zFTSWsIeWRKxKd5IANjwsT0wKkxpw+FvrM5nEOK5fJRevf/RLUVDTGxMSSd5iMiOQo6CSR5qTlJ3bJ2GQ6obihmM90OAvnEAa1CLQ1YqBw1+ePHpjKnzebbi3uh0nNeqIKraICMEpN9xlSKtdEDWuIc0rhaGNuhwEMkJvodQW6+i8J7n0iTbiSYQh14G5LkExbRxFvtNodNOcMgkMWxJyJ4r3iFEUKC0If/9k=">
            <a:extLst>
              <a:ext uri="{FF2B5EF4-FFF2-40B4-BE49-F238E27FC236}">
                <a16:creationId xmlns:a16="http://schemas.microsoft.com/office/drawing/2014/main" id="{B2D05B08-7DC3-4691-A226-2EA0671985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2718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16387" name="pole tekstowe 7">
            <a:extLst>
              <a:ext uri="{FF2B5EF4-FFF2-40B4-BE49-F238E27FC236}">
                <a16:creationId xmlns:a16="http://schemas.microsoft.com/office/drawing/2014/main" id="{E3DB0FA3-9D85-4371-B00A-E8B34BDC6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631" y="1228689"/>
            <a:ext cx="47164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Opis wybranych spraw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0CF2991-1FC9-4694-8085-83F047977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094" y="615657"/>
            <a:ext cx="7074859" cy="4421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2AC4CE8-A571-4F5F-B3E0-DC44BA081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3" y="1551855"/>
            <a:ext cx="7074859" cy="5306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pole tekstowe 2">
            <a:extLst>
              <a:ext uri="{FF2B5EF4-FFF2-40B4-BE49-F238E27FC236}">
                <a16:creationId xmlns:a16="http://schemas.microsoft.com/office/drawing/2014/main" id="{D86179B6-1DBD-4714-BB84-131BAB896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143" y="673101"/>
            <a:ext cx="633571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Zasięg terytorialny działania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Komendy Miejskiej Policji w Tarnowie</a:t>
            </a:r>
          </a:p>
        </p:txBody>
      </p:sp>
      <p:sp>
        <p:nvSpPr>
          <p:cNvPr id="6149" name="pole tekstowe 2">
            <a:extLst>
              <a:ext uri="{FF2B5EF4-FFF2-40B4-BE49-F238E27FC236}">
                <a16:creationId xmlns:a16="http://schemas.microsoft.com/office/drawing/2014/main" id="{B284AF43-AC43-4467-997C-72C533A3E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4292" y="3002490"/>
            <a:ext cx="2818548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tabLst>
                <a:tab pos="3540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3540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3540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3540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3540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40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40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40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40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Powiat tarnowski</a:t>
            </a:r>
          </a:p>
          <a:p>
            <a:pPr eaLnBrk="1" hangingPunct="1"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(ok. 200 tyś. mieszkańców) 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32289564-0635-43AB-8DA8-FFA9A9760995}"/>
              </a:ext>
            </a:extLst>
          </p:cNvPr>
          <p:cNvSpPr/>
          <p:nvPr/>
        </p:nvSpPr>
        <p:spPr>
          <a:xfrm>
            <a:off x="5553307" y="2060678"/>
            <a:ext cx="3015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altLang="pl-PL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Miasto Tarnów </a:t>
            </a:r>
            <a:b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(ok. 110 tyś. mieszkańców) 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B1EE8CE-171C-43A9-A4E9-463CDA0A61EB}"/>
              </a:ext>
            </a:extLst>
          </p:cNvPr>
          <p:cNvSpPr/>
          <p:nvPr/>
        </p:nvSpPr>
        <p:spPr>
          <a:xfrm>
            <a:off x="7649630" y="3946331"/>
            <a:ext cx="24927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Miasta - 7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Żabno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Radłów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Wojnicz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Zakliczyn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Ciężkowice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Tuchów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Ryglice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9CEA6BDB-F1DB-46AA-B67A-0C97B23B632F}"/>
              </a:ext>
            </a:extLst>
          </p:cNvPr>
          <p:cNvSpPr/>
          <p:nvPr/>
        </p:nvSpPr>
        <p:spPr>
          <a:xfrm>
            <a:off x="9462229" y="3945814"/>
            <a:ext cx="28185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Gminy – 9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Tarnów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Wierzchosławice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Wietrzychowice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Lisia Góra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Skrzyszów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Pleśna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Gromnik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Rzepiennik Strzyżewski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Szerzyny</a:t>
            </a:r>
          </a:p>
        </p:txBody>
      </p:sp>
      <p:sp>
        <p:nvSpPr>
          <p:cNvPr id="6" name="Nawias klamrowy zamykający 5">
            <a:extLst>
              <a:ext uri="{FF2B5EF4-FFF2-40B4-BE49-F238E27FC236}">
                <a16:creationId xmlns:a16="http://schemas.microsoft.com/office/drawing/2014/main" id="{88DC0717-8A3F-4706-B7B2-F71A410BA537}"/>
              </a:ext>
            </a:extLst>
          </p:cNvPr>
          <p:cNvSpPr/>
          <p:nvPr/>
        </p:nvSpPr>
        <p:spPr>
          <a:xfrm rot="16200000">
            <a:off x="8854841" y="2848782"/>
            <a:ext cx="276481" cy="1917579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ysClr val="windowText" lastClr="000000"/>
              </a:solidFill>
            </a:endParaRPr>
          </a:p>
        </p:txBody>
      </p:sp>
      <p:pic>
        <p:nvPicPr>
          <p:cNvPr id="1026" name="Picture 2" descr="C:\Users\michal.fruzynski\Downloads\mapa_powiat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15" y="1060476"/>
            <a:ext cx="4993583" cy="578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06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>
            <a:extLst>
              <a:ext uri="{FF2B5EF4-FFF2-40B4-BE49-F238E27FC236}">
                <a16:creationId xmlns:a16="http://schemas.microsoft.com/office/drawing/2014/main" id="{77F92EE0-A63C-4C33-8B5A-859B856A989A}"/>
              </a:ext>
            </a:extLst>
          </p:cNvPr>
          <p:cNvSpPr txBox="1">
            <a:spLocks/>
          </p:cNvSpPr>
          <p:nvPr/>
        </p:nvSpPr>
        <p:spPr bwMode="auto">
          <a:xfrm>
            <a:off x="1158240" y="636104"/>
            <a:ext cx="9875520" cy="5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Pobicie - ze skutkiem śmiertelnym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D95CA01-7F94-465B-8975-D498C841993D}"/>
              </a:ext>
            </a:extLst>
          </p:cNvPr>
          <p:cNvSpPr txBox="1">
            <a:spLocks/>
          </p:cNvSpPr>
          <p:nvPr/>
        </p:nvSpPr>
        <p:spPr bwMode="auto">
          <a:xfrm>
            <a:off x="0" y="1356233"/>
            <a:ext cx="11829436" cy="311911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628650" indent="-285750" algn="just" fontAlgn="base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sz="1800" dirty="0">
                <a:latin typeface="+mn-lt"/>
                <a:ea typeface="Calibri" panose="020F0502020204030204" pitchFamily="34" charset="0"/>
              </a:rPr>
              <a:t>n</a:t>
            </a:r>
            <a:r>
              <a:rPr lang="pl-PL" sz="1800" dirty="0">
                <a:effectLst/>
                <a:latin typeface="+mn-lt"/>
                <a:ea typeface="Calibri" panose="020F0502020204030204" pitchFamily="34" charset="0"/>
              </a:rPr>
              <a:t>a przełomie marca i kwietnia 2021 roku funkcjonariusze realizowali czynności dot. ujawnienia w dniu 29 marca </a:t>
            </a:r>
            <a:r>
              <a:rPr lang="pl-PL" sz="1800" b="1" dirty="0">
                <a:effectLst/>
                <a:latin typeface="+mn-lt"/>
                <a:ea typeface="Calibri" panose="020F0502020204030204" pitchFamily="34" charset="0"/>
              </a:rPr>
              <a:t>częściowo obnażonych i noszących ślady pobicia zwłok 46 letniego mieszkańca Tarnowa</a:t>
            </a:r>
            <a:r>
              <a:rPr lang="pl-PL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pl-PL" sz="1800" i="1" dirty="0">
                <a:effectLst/>
                <a:latin typeface="+mn-lt"/>
                <a:ea typeface="Calibri" panose="020F0502020204030204" pitchFamily="34" charset="0"/>
              </a:rPr>
              <a:t>(kawaler, samotnie zamieszkujący w mieszkaniu w  centrum miasta – zwłoki ujawniła siostra, która co jakiś czas odwiedzała denata)</a:t>
            </a:r>
            <a:r>
              <a:rPr lang="pl-PL" sz="1800" dirty="0">
                <a:effectLst/>
                <a:latin typeface="+mn-lt"/>
                <a:ea typeface="Calibri" panose="020F0502020204030204" pitchFamily="34" charset="0"/>
              </a:rPr>
              <a:t>. </a:t>
            </a:r>
          </a:p>
          <a:p>
            <a:pPr marL="628650" indent="-285750" algn="just" fontAlgn="base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sz="1800" dirty="0">
                <a:latin typeface="+mn-lt"/>
                <a:ea typeface="Calibri" panose="020F0502020204030204" pitchFamily="34" charset="0"/>
              </a:rPr>
              <a:t>w</a:t>
            </a:r>
            <a:r>
              <a:rPr lang="pl-PL" sz="1800" dirty="0">
                <a:effectLst/>
                <a:latin typeface="+mn-lt"/>
                <a:ea typeface="Calibri" panose="020F0502020204030204" pitchFamily="34" charset="0"/>
              </a:rPr>
              <a:t> toku wykonywanych czynności uzyskano informacje iż osobami, które miały ścisły związek ze zdarzeniem jest mężczyzna (lat 30), który niedawno opuścił Zakład Karny oraz kobieta (lat 25), bez stałego miejsca zameldowania. </a:t>
            </a:r>
          </a:p>
          <a:p>
            <a:pPr marL="628650" indent="-285750" algn="just" fontAlgn="base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sz="1800" dirty="0">
                <a:latin typeface="+mn-lt"/>
                <a:ea typeface="Calibri" panose="020F0502020204030204" pitchFamily="34" charset="0"/>
              </a:rPr>
              <a:t>w</a:t>
            </a:r>
            <a:r>
              <a:rPr lang="pl-PL" sz="1800" dirty="0">
                <a:effectLst/>
                <a:latin typeface="+mn-lt"/>
                <a:ea typeface="Calibri" panose="020F0502020204030204" pitchFamily="34" charset="0"/>
              </a:rPr>
              <a:t>ymienieni w dniu, kiedy doszło do zgonu przebywali z towarzystwie denata, odprowadzali go do domu i mieli z nim przebywać na mieszkaniu. </a:t>
            </a:r>
            <a:r>
              <a:rPr lang="pl-PL" sz="1800" b="1" dirty="0">
                <a:effectLst/>
                <a:latin typeface="+mn-lt"/>
                <a:ea typeface="Calibri" panose="020F0502020204030204" pitchFamily="34" charset="0"/>
              </a:rPr>
              <a:t>Zatrzymany trzydziestolatek miał go tam właśnie pobić w obecności wspomnianej dwudziestopięcioletniej kobiety, a następnie razem pozostawili go bez udzielania mu pomocy.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9AD897F-116B-48BD-BC4A-0695EB451EC0}"/>
              </a:ext>
            </a:extLst>
          </p:cNvPr>
          <p:cNvSpPr txBox="1"/>
          <p:nvPr/>
        </p:nvSpPr>
        <p:spPr>
          <a:xfrm>
            <a:off x="834948" y="5003870"/>
            <a:ext cx="6267188" cy="1218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x-none" sz="2000" b="1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</a:rPr>
              <a:t>Sąd Rejonowy w Tarnowie II Wydział Karny zastosował wobec </a:t>
            </a:r>
            <a:r>
              <a:rPr lang="pl-PL" sz="2000" b="1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</a:rPr>
              <a:t>zatrzymanych </a:t>
            </a:r>
            <a:r>
              <a:rPr lang="x-none" sz="2000" b="1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</a:rPr>
              <a:t>środk</a:t>
            </a:r>
            <a:r>
              <a:rPr lang="pl-PL" sz="2000" b="1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</a:rPr>
              <a:t>i</a:t>
            </a:r>
            <a:r>
              <a:rPr lang="x-none" sz="2000" b="1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</a:rPr>
              <a:t> zapobiegawcz</a:t>
            </a:r>
            <a:r>
              <a:rPr lang="pl-PL" sz="2000" b="1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</a:rPr>
              <a:t>e</a:t>
            </a:r>
            <a:r>
              <a:rPr lang="x-none" sz="2000" b="1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</a:rPr>
              <a:t> w postaci tymczasowego aresztowania na okres 3 miesięcy</a:t>
            </a:r>
            <a:r>
              <a:rPr lang="pl-PL" sz="2000" b="1" dirty="0">
                <a:solidFill>
                  <a:srgbClr val="00B050"/>
                </a:solidFill>
                <a:ea typeface="Calibri" panose="020F0502020204030204" pitchFamily="34" charset="0"/>
              </a:rPr>
              <a:t>   !!!</a:t>
            </a:r>
            <a:r>
              <a:rPr lang="pl-PL" sz="2000" b="1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F7E86B3-B1EC-4799-AEA8-6F761C156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4923" y="4515833"/>
            <a:ext cx="3612028" cy="19304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123" name="Picture 3" descr="C:\Users\michal.fruzynski\Downloads\500_500_productGfx_1808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398" y="3930103"/>
            <a:ext cx="1915049" cy="1930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05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>
            <a:extLst>
              <a:ext uri="{FF2B5EF4-FFF2-40B4-BE49-F238E27FC236}">
                <a16:creationId xmlns:a16="http://schemas.microsoft.com/office/drawing/2014/main" id="{77F92EE0-A63C-4C33-8B5A-859B856A989A}"/>
              </a:ext>
            </a:extLst>
          </p:cNvPr>
          <p:cNvSpPr txBox="1">
            <a:spLocks/>
          </p:cNvSpPr>
          <p:nvPr/>
        </p:nvSpPr>
        <p:spPr bwMode="auto">
          <a:xfrm>
            <a:off x="1158240" y="636104"/>
            <a:ext cx="9875520" cy="5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Zabójstwo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D95CA01-7F94-465B-8975-D498C841993D}"/>
              </a:ext>
            </a:extLst>
          </p:cNvPr>
          <p:cNvSpPr txBox="1">
            <a:spLocks/>
          </p:cNvSpPr>
          <p:nvPr/>
        </p:nvSpPr>
        <p:spPr bwMode="auto">
          <a:xfrm>
            <a:off x="142043" y="1776239"/>
            <a:ext cx="11556184" cy="20944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628650" indent="-285750" algn="just" fontAlgn="base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sz="1800" dirty="0">
                <a:latin typeface="+mn-lt"/>
                <a:ea typeface="Calibri" panose="020F0502020204030204" pitchFamily="34" charset="0"/>
              </a:rPr>
              <a:t>w dniach 10 – 11 lipca 2021 roku </a:t>
            </a:r>
            <a:r>
              <a:rPr lang="pl-PL" sz="1800" b="1" dirty="0">
                <a:latin typeface="+mn-lt"/>
                <a:ea typeface="Calibri" panose="020F0502020204030204" pitchFamily="34" charset="0"/>
              </a:rPr>
              <a:t>tarnowscy policjanci </a:t>
            </a:r>
            <a:r>
              <a:rPr lang="pl-PL" sz="1800" b="1" dirty="0">
                <a:effectLst/>
                <a:latin typeface="+mn-lt"/>
                <a:ea typeface="Calibri" panose="020F0502020204030204" pitchFamily="34" charset="0"/>
              </a:rPr>
              <a:t>pracowali nad </a:t>
            </a:r>
            <a:r>
              <a:rPr lang="pl-PL" sz="1800" b="1" dirty="0">
                <a:latin typeface="+mn-lt"/>
                <a:ea typeface="Calibri" panose="020F0502020204030204" pitchFamily="34" charset="0"/>
              </a:rPr>
              <a:t>ujawnieniem częściowo obnażonych                          i noszących ślady pobicia zwłok 79 letniej mieszkanki powiatu tarnowskiego </a:t>
            </a:r>
            <a:r>
              <a:rPr lang="pl-PL" sz="1800" i="1" dirty="0">
                <a:latin typeface="+mn-lt"/>
                <a:ea typeface="Calibri" panose="020F0502020204030204" pitchFamily="34" charset="0"/>
              </a:rPr>
              <a:t>(wdowa zamieszkująca w mieszkaniu w budynku szkolnym – zwłoki ujawniła córka z którą na co dzień zamieszkuje - 10 lipca w godzinach nocnych)</a:t>
            </a:r>
            <a:r>
              <a:rPr lang="pl-PL" sz="1800" dirty="0">
                <a:latin typeface="+mn-lt"/>
                <a:ea typeface="Calibri" panose="020F0502020204030204" pitchFamily="34" charset="0"/>
              </a:rPr>
              <a:t>.</a:t>
            </a:r>
            <a:endParaRPr lang="pl-PL" sz="1800" dirty="0">
              <a:effectLst/>
              <a:latin typeface="+mn-lt"/>
              <a:ea typeface="Calibri" panose="020F0502020204030204" pitchFamily="34" charset="0"/>
            </a:endParaRPr>
          </a:p>
          <a:p>
            <a:pPr marL="628650" indent="-285750" fontAlgn="base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sz="1800" dirty="0">
                <a:latin typeface="+mn-lt"/>
                <a:ea typeface="Calibri" panose="020F0502020204030204" pitchFamily="34" charset="0"/>
              </a:rPr>
              <a:t>skrupulatnie </a:t>
            </a:r>
            <a:r>
              <a:rPr lang="pl-PL" sz="1800" dirty="0">
                <a:effectLst/>
                <a:latin typeface="+mn-lt"/>
                <a:ea typeface="Calibri" panose="020F0502020204030204" pitchFamily="34" charset="0"/>
              </a:rPr>
              <a:t>zebrany materiał dowodowy pozwolił na </a:t>
            </a:r>
            <a:r>
              <a:rPr lang="pl-PL" sz="1800" b="1" dirty="0">
                <a:effectLst/>
                <a:latin typeface="+mn-lt"/>
                <a:ea typeface="Calibri" panose="020F0502020204030204" pitchFamily="34" charset="0"/>
              </a:rPr>
              <a:t>przedstawienie córce </a:t>
            </a:r>
            <a:r>
              <a:rPr lang="pl-PL" sz="1800" b="1" dirty="0">
                <a:latin typeface="+mn-lt"/>
                <a:ea typeface="Calibri" panose="020F0502020204030204" pitchFamily="34" charset="0"/>
              </a:rPr>
              <a:t>denatki </a:t>
            </a:r>
            <a:r>
              <a:rPr lang="pl-PL" sz="1800" dirty="0">
                <a:latin typeface="+mn-lt"/>
                <a:ea typeface="Calibri" panose="020F0502020204030204" pitchFamily="34" charset="0"/>
              </a:rPr>
              <a:t>lat56,                       (</a:t>
            </a:r>
            <a:r>
              <a:rPr lang="pl-PL" sz="1800" dirty="0">
                <a:effectLst/>
                <a:latin typeface="+mn-lt"/>
                <a:ea typeface="Calibri" panose="020F0502020204030204" pitchFamily="34" charset="0"/>
              </a:rPr>
              <a:t>jednocześnie zgłaszającej zgon matki), </a:t>
            </a:r>
            <a:r>
              <a:rPr lang="pl-PL" sz="1800" b="1" dirty="0">
                <a:effectLst/>
                <a:latin typeface="+mn-lt"/>
                <a:ea typeface="Calibri" panose="020F0502020204030204" pitchFamily="34" charset="0"/>
              </a:rPr>
              <a:t>zarzutu o przestępstwo z art. 148 § 1 kk. – ZABÓJSTWO !!!</a:t>
            </a:r>
            <a:r>
              <a:rPr lang="pl-PL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9AD897F-116B-48BD-BC4A-0695EB451EC0}"/>
              </a:ext>
            </a:extLst>
          </p:cNvPr>
          <p:cNvSpPr txBox="1"/>
          <p:nvPr/>
        </p:nvSpPr>
        <p:spPr>
          <a:xfrm>
            <a:off x="648517" y="4262258"/>
            <a:ext cx="6267188" cy="1218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x-none" sz="2000" b="1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</a:rPr>
              <a:t>Sąd Rejonowy w Tarnowie II Wydział Karny zastosował wobec </a:t>
            </a:r>
            <a:r>
              <a:rPr lang="pl-PL" sz="2000" b="1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</a:rPr>
              <a:t>zatrzymanej </a:t>
            </a:r>
            <a:r>
              <a:rPr lang="x-none" sz="2000" b="1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</a:rPr>
              <a:t>śro</a:t>
            </a:r>
            <a:r>
              <a:rPr lang="pl-PL" sz="2000" b="1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</a:rPr>
              <a:t>dek </a:t>
            </a:r>
            <a:r>
              <a:rPr lang="x-none" sz="2000" b="1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</a:rPr>
              <a:t>zapobiegawcz</a:t>
            </a:r>
            <a:r>
              <a:rPr lang="pl-PL" sz="2000" b="1" dirty="0">
                <a:solidFill>
                  <a:srgbClr val="00B050"/>
                </a:solidFill>
                <a:ea typeface="Calibri" panose="020F0502020204030204" pitchFamily="34" charset="0"/>
              </a:rPr>
              <a:t>y</a:t>
            </a:r>
            <a:r>
              <a:rPr lang="x-none" sz="2000" b="1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</a:rPr>
              <a:t> w postaci tymczasowego aresztowania na okres 3 miesięcy</a:t>
            </a:r>
            <a:r>
              <a:rPr lang="pl-PL" sz="2000" b="1" dirty="0">
                <a:solidFill>
                  <a:srgbClr val="00B050"/>
                </a:solidFill>
                <a:ea typeface="Calibri" panose="020F0502020204030204" pitchFamily="34" charset="0"/>
              </a:rPr>
              <a:t>   !!!</a:t>
            </a:r>
            <a:r>
              <a:rPr lang="pl-PL" sz="2000" b="1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043EABA-AC97-462B-B32B-3DA637CA8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167" y="3802508"/>
            <a:ext cx="4317059" cy="26498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123" name="Picture 3" descr="C:\Users\michal.fruzynski\Downloads\500_500_productGfx_1808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198" y="2974019"/>
            <a:ext cx="2012604" cy="2028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39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>
            <a:extLst>
              <a:ext uri="{FF2B5EF4-FFF2-40B4-BE49-F238E27FC236}">
                <a16:creationId xmlns:a16="http://schemas.microsoft.com/office/drawing/2014/main" id="{77F92EE0-A63C-4C33-8B5A-859B856A989A}"/>
              </a:ext>
            </a:extLst>
          </p:cNvPr>
          <p:cNvSpPr txBox="1">
            <a:spLocks/>
          </p:cNvSpPr>
          <p:nvPr/>
        </p:nvSpPr>
        <p:spPr bwMode="auto">
          <a:xfrm>
            <a:off x="1158240" y="636104"/>
            <a:ext cx="9875520" cy="5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Kibice – pobicie, uszkodzenie ciała, pozbawienie wolności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D95CA01-7F94-465B-8975-D498C841993D}"/>
              </a:ext>
            </a:extLst>
          </p:cNvPr>
          <p:cNvSpPr txBox="1">
            <a:spLocks/>
          </p:cNvSpPr>
          <p:nvPr/>
        </p:nvSpPr>
        <p:spPr bwMode="auto">
          <a:xfrm>
            <a:off x="115409" y="1580931"/>
            <a:ext cx="6791417" cy="503322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14350" indent="-171450" algn="just" fontAlgn="base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sz="1800" dirty="0">
                <a:latin typeface="+mn-lt"/>
                <a:ea typeface="Calibri" panose="020F0502020204030204" pitchFamily="34" charset="0"/>
              </a:rPr>
              <a:t> n</a:t>
            </a:r>
            <a:r>
              <a:rPr lang="pl-PL" sz="1800" dirty="0">
                <a:effectLst/>
                <a:latin typeface="+mn-lt"/>
                <a:ea typeface="Calibri" panose="020F0502020204030204" pitchFamily="34" charset="0"/>
              </a:rPr>
              <a:t>a przełomie października i listopada 2021 roku tarnowscy kryminalni realizowali szeroko zakrojone czynności operacyjne                i identyfikacyjne dotyczące zdarzenia, do którego doszło w nocy            z 20/21 października 2021 roku na jednym z tarnowskiego osiedla, tj. </a:t>
            </a:r>
            <a:r>
              <a:rPr lang="pl-PL" sz="1800" b="1" dirty="0">
                <a:effectLst/>
                <a:latin typeface="+mn-lt"/>
                <a:ea typeface="Calibri" panose="020F0502020204030204" pitchFamily="34" charset="0"/>
              </a:rPr>
              <a:t>pobicia, uszkodzenia ciała oraz usiłowania pozbawienia wolności </a:t>
            </a:r>
            <a:r>
              <a:rPr lang="pl-PL" sz="1800" i="1" dirty="0">
                <a:effectLst/>
                <a:latin typeface="+mn-lt"/>
                <a:ea typeface="Calibri" panose="020F0502020204030204" pitchFamily="34" charset="0"/>
              </a:rPr>
              <a:t>36 letniego mieszkańca Tarnowa -</a:t>
            </a:r>
            <a:r>
              <a:rPr lang="pl-PL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pl-PL" sz="1800" b="1" dirty="0">
                <a:effectLst/>
                <a:latin typeface="+mn-lt"/>
                <a:ea typeface="Calibri" panose="020F0502020204030204" pitchFamily="34" charset="0"/>
              </a:rPr>
              <a:t>przez czterech bliżej nieustalonych sprawców</a:t>
            </a:r>
            <a:r>
              <a:rPr lang="pl-PL" sz="1800" dirty="0">
                <a:effectLst/>
                <a:latin typeface="+mn-lt"/>
                <a:ea typeface="Calibri" panose="020F0502020204030204" pitchFamily="34" charset="0"/>
              </a:rPr>
              <a:t>.  </a:t>
            </a:r>
          </a:p>
          <a:p>
            <a:pPr marL="514350" indent="-171450" algn="just" fontAlgn="base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sz="1800" dirty="0">
                <a:latin typeface="+mn-lt"/>
                <a:ea typeface="Calibri" panose="020F0502020204030204" pitchFamily="34" charset="0"/>
              </a:rPr>
              <a:t> </a:t>
            </a:r>
            <a:r>
              <a:rPr lang="pl-PL" sz="1800" b="1" dirty="0">
                <a:latin typeface="+mn-lt"/>
                <a:ea typeface="Calibri" panose="020F0502020204030204" pitchFamily="34" charset="0"/>
              </a:rPr>
              <a:t>t</a:t>
            </a:r>
            <a:r>
              <a:rPr lang="pl-PL" sz="1800" b="1" dirty="0">
                <a:effectLst/>
                <a:latin typeface="+mn-lt"/>
                <a:ea typeface="Calibri" panose="020F0502020204030204" pitchFamily="34" charset="0"/>
              </a:rPr>
              <a:t>rzech sprawców dzięki rozpoznaniu tarnowskich operacyjnych udało się ustalić bez wątpliwości</a:t>
            </a:r>
            <a:r>
              <a:rPr lang="pl-PL" sz="1800" dirty="0">
                <a:effectLst/>
                <a:latin typeface="+mn-lt"/>
                <a:ea typeface="Calibri" panose="020F0502020204030204" pitchFamily="34" charset="0"/>
              </a:rPr>
              <a:t>. Osoby te przez funkcjonariuszy są </a:t>
            </a:r>
            <a:r>
              <a:rPr lang="pl-PL" sz="1800" b="1" dirty="0">
                <a:effectLst/>
                <a:latin typeface="+mn-lt"/>
                <a:ea typeface="Calibri" panose="020F0502020204030204" pitchFamily="34" charset="0"/>
              </a:rPr>
              <a:t>zdefiniowanymi pseudokibicami klubu sportowego „</a:t>
            </a:r>
            <a:r>
              <a:rPr lang="pl-PL" sz="1800" b="1" dirty="0" err="1">
                <a:effectLst/>
                <a:latin typeface="+mn-lt"/>
                <a:ea typeface="Calibri" panose="020F0502020204030204" pitchFamily="34" charset="0"/>
              </a:rPr>
              <a:t>Tarnovii</a:t>
            </a:r>
            <a:r>
              <a:rPr lang="pl-PL" sz="1800" b="1" dirty="0">
                <a:effectLst/>
                <a:latin typeface="+mn-lt"/>
                <a:ea typeface="Calibri" panose="020F0502020204030204" pitchFamily="34" charset="0"/>
              </a:rPr>
              <a:t> Tarnów”</a:t>
            </a:r>
            <a:r>
              <a:rPr lang="pl-PL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pl-PL" sz="1800" i="1" dirty="0">
                <a:effectLst/>
                <a:latin typeface="+mn-lt"/>
                <a:ea typeface="Calibri" panose="020F0502020204030204" pitchFamily="34" charset="0"/>
              </a:rPr>
              <a:t>(wchodzący w skład czołowej bojówki tego klubu – tzw. liderzy grupy), </a:t>
            </a:r>
            <a:r>
              <a:rPr lang="pl-PL" sz="1800" dirty="0">
                <a:effectLst/>
                <a:latin typeface="+mn-lt"/>
                <a:ea typeface="Calibri" panose="020F0502020204030204" pitchFamily="34" charset="0"/>
              </a:rPr>
              <a:t>wcześniej wielokrotnie karani za różnego rodzaju przestępstwa, w tym pobicia i narkotyki. 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6C6F13D2-FBD3-41B4-80EE-012FEE4B4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1688" y="2057260"/>
            <a:ext cx="4552632" cy="36602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6807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D95CA01-7F94-465B-8975-D498C841993D}"/>
              </a:ext>
            </a:extLst>
          </p:cNvPr>
          <p:cNvSpPr txBox="1">
            <a:spLocks/>
          </p:cNvSpPr>
          <p:nvPr/>
        </p:nvSpPr>
        <p:spPr bwMode="auto">
          <a:xfrm>
            <a:off x="-1" y="1396255"/>
            <a:ext cx="9530081" cy="406548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14350" indent="-171450" algn="just" fontAlgn="base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sz="1800" dirty="0">
                <a:effectLst/>
                <a:latin typeface="+mn-lt"/>
                <a:ea typeface="Calibri" panose="020F0502020204030204" pitchFamily="34" charset="0"/>
              </a:rPr>
              <a:t> w wyniku przeszukań pomieszczeń u zatrzymanych sprawców </a:t>
            </a:r>
            <a:r>
              <a:rPr lang="pl-PL" sz="1800" dirty="0">
                <a:latin typeface="+mn-lt"/>
                <a:ea typeface="Calibri" panose="020F0502020204030204" pitchFamily="34" charset="0"/>
              </a:rPr>
              <a:t>przestępstw kolejno ujawniano                  </a:t>
            </a:r>
            <a:r>
              <a:rPr lang="pl-PL" sz="1800" dirty="0">
                <a:effectLst/>
                <a:latin typeface="+mn-lt"/>
                <a:ea typeface="Calibri" panose="020F0502020204030204" pitchFamily="34" charset="0"/>
              </a:rPr>
              <a:t>i zabezpieczono: </a:t>
            </a:r>
            <a:r>
              <a:rPr lang="pl-PL" sz="1800" i="1" dirty="0">
                <a:effectLst/>
                <a:latin typeface="+mn-lt"/>
                <a:ea typeface="Calibri" panose="020F0502020204030204" pitchFamily="34" charset="0"/>
              </a:rPr>
              <a:t>przedmioty przypominające broń palną 2 szt., pałkę długości 40 cm, maczety                  4 szt., toporek 2 szt., siekiery 4 szt., piła wysuwana </a:t>
            </a:r>
            <a:r>
              <a:rPr lang="pl-PL" sz="1800" i="1" dirty="0" err="1">
                <a:effectLst/>
                <a:latin typeface="+mn-lt"/>
                <a:ea typeface="Calibri" panose="020F0502020204030204" pitchFamily="34" charset="0"/>
              </a:rPr>
              <a:t>Fiskars</a:t>
            </a:r>
            <a:r>
              <a:rPr lang="pl-PL" sz="1800" i="1" dirty="0">
                <a:effectLst/>
                <a:latin typeface="+mn-lt"/>
                <a:ea typeface="Calibri" panose="020F0502020204030204" pitchFamily="34" charset="0"/>
              </a:rPr>
              <a:t>, pałka teleskopowa, metalowa rurka, kabura na broń krótką, miecz długości 70 cm, a także </a:t>
            </a:r>
            <a:r>
              <a:rPr lang="pl-PL" sz="1800" b="1" i="1" u="sng" dirty="0">
                <a:effectLst/>
                <a:latin typeface="+mn-lt"/>
                <a:ea typeface="Calibri" panose="020F0502020204030204" pitchFamily="34" charset="0"/>
              </a:rPr>
              <a:t>marihuanę o wadze 101 grama netto. </a:t>
            </a:r>
          </a:p>
          <a:p>
            <a:pPr marL="514350" indent="-171450" algn="just" fontAlgn="base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sz="1800" dirty="0">
                <a:latin typeface="+mn-lt"/>
                <a:ea typeface="Calibri" panose="020F0502020204030204" pitchFamily="34" charset="0"/>
              </a:rPr>
              <a:t> u</a:t>
            </a:r>
            <a:r>
              <a:rPr lang="pl-PL" sz="1800" dirty="0">
                <a:effectLst/>
                <a:latin typeface="+mn-lt"/>
                <a:ea typeface="Calibri" panose="020F0502020204030204" pitchFamily="34" charset="0"/>
              </a:rPr>
              <a:t> kolejnego z zatrzymanych zabezpieczono maczetę i nóż, a także </a:t>
            </a:r>
            <a:r>
              <a:rPr lang="pl-PL" sz="1800" b="1" dirty="0">
                <a:effectLst/>
                <a:latin typeface="+mn-lt"/>
                <a:ea typeface="Calibri" panose="020F0502020204030204" pitchFamily="34" charset="0"/>
              </a:rPr>
              <a:t>dokonano zatrzymania </a:t>
            </a:r>
            <a:r>
              <a:rPr lang="pl-PL" sz="1800" dirty="0">
                <a:effectLst/>
                <a:latin typeface="+mn-lt"/>
                <a:ea typeface="Calibri" panose="020F0502020204030204" pitchFamily="34" charset="0"/>
              </a:rPr>
              <a:t>jego syna </a:t>
            </a:r>
            <a:r>
              <a:rPr lang="pl-PL" sz="1800" b="1" i="1" dirty="0">
                <a:effectLst/>
                <a:latin typeface="+mn-lt"/>
                <a:ea typeface="Calibri" panose="020F0502020204030204" pitchFamily="34" charset="0"/>
              </a:rPr>
              <a:t>(czołowego kibica „</a:t>
            </a:r>
            <a:r>
              <a:rPr lang="pl-PL" sz="1800" b="1" i="1" dirty="0" err="1">
                <a:effectLst/>
                <a:latin typeface="+mn-lt"/>
                <a:ea typeface="Calibri" panose="020F0502020204030204" pitchFamily="34" charset="0"/>
              </a:rPr>
              <a:t>Tarnovii</a:t>
            </a:r>
            <a:r>
              <a:rPr lang="pl-PL" sz="1800" b="1" i="1" dirty="0">
                <a:effectLst/>
                <a:latin typeface="+mn-lt"/>
                <a:ea typeface="Calibri" panose="020F0502020204030204" pitchFamily="34" charset="0"/>
              </a:rPr>
              <a:t> Tarnów”)</a:t>
            </a:r>
            <a:r>
              <a:rPr lang="pl-PL" sz="1800" dirty="0">
                <a:effectLst/>
                <a:latin typeface="+mn-lt"/>
                <a:ea typeface="Calibri" panose="020F0502020204030204" pitchFamily="34" charset="0"/>
              </a:rPr>
              <a:t>, który w swoim miejscu zamieszkania posiadał                   </a:t>
            </a:r>
            <a:r>
              <a:rPr lang="pl-PL" sz="1800" b="1" i="1" u="sng" dirty="0">
                <a:effectLst/>
                <a:latin typeface="+mn-lt"/>
                <a:ea typeface="Calibri" panose="020F0502020204030204" pitchFamily="34" charset="0"/>
              </a:rPr>
              <a:t>120 sztuk i dwa fragmenty tabletek MDMA (Ekstazy). </a:t>
            </a:r>
          </a:p>
          <a:p>
            <a:pPr marL="514350" indent="-1714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sz="1800" dirty="0">
                <a:effectLst/>
                <a:latin typeface="+mn-lt"/>
                <a:ea typeface="Calibri" panose="020F0502020204030204" pitchFamily="34" charset="0"/>
              </a:rPr>
              <a:t> Na podstawie zebranego materiału dowodowego zatrzymanym w dniu 4 listopada                          w Prokuraturze Rejonowej w Tarnowie zostały przedstawione zarzuty. Co do ostatniego                       z zatrzymanych Prokuratura zastosowała środki wolnościowe.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9AD897F-116B-48BD-BC4A-0695EB451EC0}"/>
              </a:ext>
            </a:extLst>
          </p:cNvPr>
          <p:cNvSpPr txBox="1"/>
          <p:nvPr/>
        </p:nvSpPr>
        <p:spPr>
          <a:xfrm>
            <a:off x="227343" y="5666695"/>
            <a:ext cx="9963137" cy="833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x-none" sz="2000" b="1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</a:rPr>
              <a:t>Sąd Rejonowy w Tarnowie </a:t>
            </a:r>
            <a:r>
              <a:rPr lang="pl-PL" sz="2000" b="1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</a:rPr>
              <a:t>na wniosek prokuratury</a:t>
            </a:r>
            <a:r>
              <a:rPr lang="x-none" sz="2000" b="1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</a:rPr>
              <a:t> zastosował wobec </a:t>
            </a:r>
            <a:r>
              <a:rPr lang="pl-PL" sz="2000" b="1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</a:rPr>
              <a:t>trójki zatrzymanych </a:t>
            </a:r>
            <a:r>
              <a:rPr lang="x-none" sz="2000" b="1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</a:rPr>
              <a:t>śro</a:t>
            </a:r>
            <a:r>
              <a:rPr lang="pl-PL" sz="2000" b="1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</a:rPr>
              <a:t>dek </a:t>
            </a:r>
            <a:r>
              <a:rPr lang="x-none" sz="2000" b="1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</a:rPr>
              <a:t>zapobiegawcz</a:t>
            </a:r>
            <a:r>
              <a:rPr lang="pl-PL" sz="2000" b="1" dirty="0">
                <a:solidFill>
                  <a:srgbClr val="00B050"/>
                </a:solidFill>
                <a:ea typeface="Calibri" panose="020F0502020204030204" pitchFamily="34" charset="0"/>
              </a:rPr>
              <a:t>y</a:t>
            </a:r>
            <a:r>
              <a:rPr lang="x-none" sz="2000" b="1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</a:rPr>
              <a:t> w postaci tymczasowego aresztowania na okres 3 miesięcy</a:t>
            </a:r>
            <a:r>
              <a:rPr lang="pl-PL" sz="2000" b="1" dirty="0">
                <a:solidFill>
                  <a:srgbClr val="00B050"/>
                </a:solidFill>
                <a:ea typeface="Calibri" panose="020F0502020204030204" pitchFamily="34" charset="0"/>
              </a:rPr>
              <a:t>   !!!</a:t>
            </a:r>
            <a:r>
              <a:rPr lang="pl-PL" sz="2000" b="1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547269A3-DA6C-4258-98D6-01E9506897E0}"/>
              </a:ext>
            </a:extLst>
          </p:cNvPr>
          <p:cNvSpPr txBox="1">
            <a:spLocks/>
          </p:cNvSpPr>
          <p:nvPr/>
        </p:nvSpPr>
        <p:spPr bwMode="auto">
          <a:xfrm>
            <a:off x="1158240" y="636104"/>
            <a:ext cx="9875520" cy="5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Kibice – pobicie, uszkodzenie ciała, pozbawienie wolności cd.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35861A95-0DC4-43F4-AC8E-CFDD86665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9008" y="1542588"/>
            <a:ext cx="1863011" cy="25287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F1BC768-567E-4F70-B237-1BDD73C02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29630">
            <a:off x="10034072" y="4102747"/>
            <a:ext cx="1685755" cy="15325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5395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D95CA01-7F94-465B-8975-D498C841993D}"/>
              </a:ext>
            </a:extLst>
          </p:cNvPr>
          <p:cNvSpPr txBox="1">
            <a:spLocks/>
          </p:cNvSpPr>
          <p:nvPr/>
        </p:nvSpPr>
        <p:spPr bwMode="auto">
          <a:xfrm>
            <a:off x="459980" y="1816909"/>
            <a:ext cx="9545153" cy="293797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628650" indent="-285750" algn="just" fontAlgn="base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sz="1800" dirty="0">
                <a:latin typeface="+mn-lt"/>
                <a:ea typeface="Calibri" panose="020F0502020204030204" pitchFamily="34" charset="0"/>
              </a:rPr>
              <a:t>24 marca 2021 roku funkcjonariusze </a:t>
            </a:r>
            <a:r>
              <a:rPr lang="pl-PL" sz="1800" dirty="0">
                <a:effectLst/>
                <a:latin typeface="+mn-lt"/>
                <a:ea typeface="Calibri" panose="020F0502020204030204" pitchFamily="34" charset="0"/>
              </a:rPr>
              <a:t>Wydziału Kryminalnego Komendy Miejskiej Policji              w Tarnowie realizując materiały operacyjne dotyczące posiadania substancji psychoaktywnych przez jednego z „typów” udali się w rejon wału przeciwpowodziowego rzeki Biała w Tarnowie. </a:t>
            </a:r>
          </a:p>
          <a:p>
            <a:pPr marL="628650" indent="-285750" algn="just" fontAlgn="base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sz="1800" dirty="0">
                <a:latin typeface="+mn-lt"/>
                <a:ea typeface="Calibri" panose="020F0502020204030204" pitchFamily="34" charset="0"/>
              </a:rPr>
              <a:t>w w</a:t>
            </a:r>
            <a:r>
              <a:rPr lang="pl-PL" sz="1800" dirty="0">
                <a:effectLst/>
                <a:latin typeface="+mn-lt"/>
                <a:ea typeface="Calibri" panose="020F0502020204030204" pitchFamily="34" charset="0"/>
              </a:rPr>
              <a:t>yniku </a:t>
            </a:r>
            <a:r>
              <a:rPr lang="pl-PL" sz="1800" dirty="0">
                <a:latin typeface="+mn-lt"/>
                <a:ea typeface="Calibri" panose="020F0502020204030204" pitchFamily="34" charset="0"/>
              </a:rPr>
              <a:t>szybkich i niezwłocznie podjętych działań </a:t>
            </a:r>
            <a:r>
              <a:rPr lang="pl-PL" sz="1800" b="1" dirty="0">
                <a:effectLst/>
                <a:latin typeface="+mn-lt"/>
                <a:ea typeface="Calibri" panose="020F0502020204030204" pitchFamily="34" charset="0"/>
              </a:rPr>
              <a:t>dokonano zatrzymania typowanego mężczyzny </a:t>
            </a:r>
            <a:r>
              <a:rPr lang="pl-PL" sz="1800" dirty="0">
                <a:effectLst/>
                <a:latin typeface="+mn-lt"/>
                <a:ea typeface="Calibri" panose="020F0502020204030204" pitchFamily="34" charset="0"/>
              </a:rPr>
              <a:t>oraz </a:t>
            </a:r>
            <a:r>
              <a:rPr lang="pl-PL" sz="1800" b="1" dirty="0">
                <a:effectLst/>
                <a:latin typeface="+mn-lt"/>
                <a:ea typeface="Calibri" panose="020F0502020204030204" pitchFamily="34" charset="0"/>
              </a:rPr>
              <a:t>zabezpieczono susz  konopi innej niż włóknista o wadze 50,16 grama netto             i amfetaminy  o wadze 807,08 g netto.</a:t>
            </a: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547269A3-DA6C-4258-98D6-01E9506897E0}"/>
              </a:ext>
            </a:extLst>
          </p:cNvPr>
          <p:cNvSpPr txBox="1">
            <a:spLocks/>
          </p:cNvSpPr>
          <p:nvPr/>
        </p:nvSpPr>
        <p:spPr bwMode="auto">
          <a:xfrm>
            <a:off x="1158240" y="636104"/>
            <a:ext cx="9875520" cy="5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Kibice – pobicie, uszkodzenie ciała, pozbawienie wolności cd.</a:t>
            </a:r>
          </a:p>
        </p:txBody>
      </p:sp>
      <p:pic>
        <p:nvPicPr>
          <p:cNvPr id="1026" name="Picture 2" descr="Marihuana CBD+">
            <a:extLst>
              <a:ext uri="{FF2B5EF4-FFF2-40B4-BE49-F238E27FC236}">
                <a16:creationId xmlns:a16="http://schemas.microsoft.com/office/drawing/2014/main" id="{88A1942C-3DFD-4FD0-BEC0-5DD7454DF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4287">
            <a:off x="8388165" y="4172836"/>
            <a:ext cx="2178806" cy="21788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8" name="Picture 4" descr="Marihuana - artykuły | Echo Dnia Świętokrzyskie">
            <a:extLst>
              <a:ext uri="{FF2B5EF4-FFF2-40B4-BE49-F238E27FC236}">
                <a16:creationId xmlns:a16="http://schemas.microsoft.com/office/drawing/2014/main" id="{C4AA7E8E-598F-48DF-8CD6-E9D428DF0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1594">
            <a:off x="1882816" y="4363191"/>
            <a:ext cx="3046525" cy="21040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0" name="Picture 6" descr="Celnicy i policjanci zabezpieczyli pół kilograma amfetaminy - Aktualności -  Izba Celna w Przemyślu">
            <a:extLst>
              <a:ext uri="{FF2B5EF4-FFF2-40B4-BE49-F238E27FC236}">
                <a16:creationId xmlns:a16="http://schemas.microsoft.com/office/drawing/2014/main" id="{6F2E1D72-5E7B-47A8-8CA0-ABD9AA5C8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651" y="4065195"/>
            <a:ext cx="3192116" cy="23940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9045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>
            <a:extLst>
              <a:ext uri="{FF2B5EF4-FFF2-40B4-BE49-F238E27FC236}">
                <a16:creationId xmlns:a16="http://schemas.microsoft.com/office/drawing/2014/main" id="{77F92EE0-A63C-4C33-8B5A-859B856A989A}"/>
              </a:ext>
            </a:extLst>
          </p:cNvPr>
          <p:cNvSpPr txBox="1">
            <a:spLocks/>
          </p:cNvSpPr>
          <p:nvPr/>
        </p:nvSpPr>
        <p:spPr bwMode="auto">
          <a:xfrm>
            <a:off x="2194928" y="599337"/>
            <a:ext cx="7996663" cy="953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Poprawa w zakresie zwalczania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przestępczości gospodarczej w sektorze publicznym</a:t>
            </a:r>
            <a:endParaRPr lang="pl-PL" alt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33" y="2109858"/>
            <a:ext cx="4938375" cy="33951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909" y="1940525"/>
            <a:ext cx="6118754" cy="34680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284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>
            <a:extLst>
              <a:ext uri="{FF2B5EF4-FFF2-40B4-BE49-F238E27FC236}">
                <a16:creationId xmlns:a16="http://schemas.microsoft.com/office/drawing/2014/main" id="{77F92EE0-A63C-4C33-8B5A-859B856A989A}"/>
              </a:ext>
            </a:extLst>
          </p:cNvPr>
          <p:cNvSpPr txBox="1">
            <a:spLocks/>
          </p:cNvSpPr>
          <p:nvPr/>
        </p:nvSpPr>
        <p:spPr bwMode="auto">
          <a:xfrm>
            <a:off x="1355248" y="604825"/>
            <a:ext cx="9481503" cy="65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Wyłudzenia kredytów w banku oraz zaciąganie pożyczek</a:t>
            </a:r>
            <a:endParaRPr lang="pl-PL" alt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D95CA01-7F94-465B-8975-D498C841993D}"/>
              </a:ext>
            </a:extLst>
          </p:cNvPr>
          <p:cNvSpPr txBox="1">
            <a:spLocks/>
          </p:cNvSpPr>
          <p:nvPr/>
        </p:nvSpPr>
        <p:spPr bwMode="auto">
          <a:xfrm>
            <a:off x="304696" y="1557867"/>
            <a:ext cx="8100400" cy="355102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>
                <a:latin typeface="+mn-lt"/>
              </a:rPr>
              <a:t>Wydział dw. z Przestępczością Gospodarczą Komendy Miejskiej Policji w Tarnowie prowadził </a:t>
            </a:r>
            <a:r>
              <a:rPr lang="pl-PL" sz="1800" b="1" dirty="0">
                <a:latin typeface="+mn-lt"/>
              </a:rPr>
              <a:t>śledztwo dotyczące </a:t>
            </a:r>
            <a:r>
              <a:rPr lang="pl-PL" sz="1800" b="1" kern="50" dirty="0">
                <a:effectLst/>
                <a:latin typeface="+mn-lt"/>
                <a:ea typeface="Lucida Sans Unicode" panose="020B0602030504020204" pitchFamily="34" charset="0"/>
                <a:cs typeface="Mangal" panose="02040503050203030202" pitchFamily="18" charset="0"/>
              </a:rPr>
              <a:t>95 czynów przestępczych </a:t>
            </a:r>
            <a:r>
              <a:rPr lang="pl-PL" sz="1800" kern="50" dirty="0">
                <a:effectLst/>
                <a:latin typeface="+mn-lt"/>
                <a:ea typeface="Lucida Sans Unicode" panose="020B0602030504020204" pitchFamily="34" charset="0"/>
                <a:cs typeface="Mangal" panose="02040503050203030202" pitchFamily="18" charset="0"/>
              </a:rPr>
              <a:t>objętych postępowaniem w dużej mierze dotyczyło przestępstw na szkodę Krakowskiego Banku Spółdzielczego z siedzibą w Krakowie - </a:t>
            </a:r>
            <a:r>
              <a:rPr lang="pl-PL" sz="1800" kern="5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wyłudzenia 60 kredytów bankowych w okresie lat 2016-2018 oraz </a:t>
            </a:r>
            <a:r>
              <a:rPr lang="pl-PL" sz="1800" b="1" kern="5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wyłudzenia środków finansowych od 30 osób fizycznych </a:t>
            </a:r>
            <a:r>
              <a:rPr lang="pl-PL" sz="1800" kern="5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poprzez zaciągnięcie pożyczek prywatnych przez głównego podejrzanego w sprawie - byłego Dyrektora Krakowskiego Banku Spółdzielczego </a:t>
            </a:r>
            <a:r>
              <a:rPr lang="pl-PL" sz="1200" kern="5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(oddział Ciężkowice).</a:t>
            </a:r>
            <a:endParaRPr lang="pl-PL" sz="1800" kern="50" dirty="0">
              <a:effectLst/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endParaRPr lang="pl-PL" sz="1800" kern="50" dirty="0">
              <a:effectLst/>
              <a:latin typeface="+mn-lt"/>
              <a:ea typeface="Lucida Sans Unicode" panose="020B0602030504020204" pitchFamily="34" charset="0"/>
              <a:cs typeface="Mangal" panose="02040503050203030202" pitchFamily="18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>
                <a:latin typeface="+mn-lt"/>
              </a:rPr>
              <a:t>W ramach wykonywanych czynności procesowych postawiono zarzuty pięciu osobom, </a:t>
            </a:r>
            <a:r>
              <a:rPr lang="pl-PL" sz="1800" b="1" dirty="0">
                <a:latin typeface="+mn-lt"/>
              </a:rPr>
              <a:t>ustalano majątek </a:t>
            </a:r>
            <a:r>
              <a:rPr lang="pl-PL" sz="1800" dirty="0">
                <a:latin typeface="+mn-lt"/>
              </a:rPr>
              <a:t>podejrzanych, a także dokonano </a:t>
            </a:r>
            <a:r>
              <a:rPr lang="pl-PL" sz="1800" b="1" dirty="0">
                <a:latin typeface="+mn-lt"/>
              </a:rPr>
              <a:t>zabezpieczenia majątkowego </a:t>
            </a:r>
            <a:r>
              <a:rPr lang="pl-PL" sz="1800" dirty="0">
                <a:latin typeface="+mn-lt"/>
              </a:rPr>
              <a:t>na łączną wartość </a:t>
            </a:r>
            <a:r>
              <a:rPr lang="pl-PL" sz="1800" b="1" i="1" u="sng" dirty="0">
                <a:latin typeface="+mn-lt"/>
              </a:rPr>
              <a:t>316.000 złotych</a:t>
            </a:r>
            <a:r>
              <a:rPr lang="pl-PL" sz="1800" b="1" dirty="0">
                <a:latin typeface="+mn-lt"/>
              </a:rPr>
              <a:t>.  !!!</a:t>
            </a:r>
          </a:p>
        </p:txBody>
      </p:sp>
      <p:sp>
        <p:nvSpPr>
          <p:cNvPr id="2" name="Prostokąt 1"/>
          <p:cNvSpPr/>
          <p:nvPr/>
        </p:nvSpPr>
        <p:spPr>
          <a:xfrm>
            <a:off x="89166" y="5268886"/>
            <a:ext cx="801793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i="1" u="sng" dirty="0">
                <a:solidFill>
                  <a:srgbClr val="00B050"/>
                </a:solidFill>
              </a:rPr>
              <a:t>Postawiono zarzuty pięciu osobom</a:t>
            </a:r>
          </a:p>
          <a:p>
            <a:pPr algn="ctr"/>
            <a:r>
              <a:rPr lang="pl-PL" sz="2000" b="1" i="1" u="sng" dirty="0">
                <a:solidFill>
                  <a:srgbClr val="00B050"/>
                </a:solidFill>
              </a:rPr>
              <a:t>Dokonano zabezpieczenia </a:t>
            </a:r>
            <a:r>
              <a:rPr lang="pl-PL" sz="2400" b="1" i="1" u="sng" dirty="0">
                <a:solidFill>
                  <a:srgbClr val="00B050"/>
                </a:solidFill>
              </a:rPr>
              <a:t>mienia</a:t>
            </a:r>
            <a:r>
              <a:rPr lang="pl-PL" sz="2000" b="1" i="1" u="sng" dirty="0">
                <a:solidFill>
                  <a:srgbClr val="00B050"/>
                </a:solidFill>
              </a:rPr>
              <a:t> o wartości </a:t>
            </a:r>
          </a:p>
          <a:p>
            <a:pPr algn="ctr"/>
            <a:r>
              <a:rPr lang="pl-PL" sz="2400" b="1" i="1" u="sng" dirty="0">
                <a:solidFill>
                  <a:srgbClr val="00B050"/>
                </a:solidFill>
              </a:rPr>
              <a:t>316.000,00 złotych  !!!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FA3D566-F71E-40C4-86B1-EEB8B7B90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987" y="2231293"/>
            <a:ext cx="3314428" cy="331442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A6243D5-E828-4DE9-A3CA-1356D06262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503" y="2078121"/>
            <a:ext cx="2521396" cy="1260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04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>
            <a:extLst>
              <a:ext uri="{FF2B5EF4-FFF2-40B4-BE49-F238E27FC236}">
                <a16:creationId xmlns:a16="http://schemas.microsoft.com/office/drawing/2014/main" id="{77F92EE0-A63C-4C33-8B5A-859B856A989A}"/>
              </a:ext>
            </a:extLst>
          </p:cNvPr>
          <p:cNvSpPr txBox="1">
            <a:spLocks/>
          </p:cNvSpPr>
          <p:nvPr/>
        </p:nvSpPr>
        <p:spPr bwMode="auto">
          <a:xfrm>
            <a:off x="1355248" y="604825"/>
            <a:ext cx="9481503" cy="65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Oszustwa na szkodę podmiotów gospodarczych</a:t>
            </a:r>
            <a:endParaRPr lang="pl-PL" alt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D95CA01-7F94-465B-8975-D498C841993D}"/>
              </a:ext>
            </a:extLst>
          </p:cNvPr>
          <p:cNvSpPr txBox="1">
            <a:spLocks/>
          </p:cNvSpPr>
          <p:nvPr/>
        </p:nvSpPr>
        <p:spPr bwMode="auto">
          <a:xfrm>
            <a:off x="304696" y="1557867"/>
            <a:ext cx="7664845" cy="157122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>
                <a:latin typeface="+mn-lt"/>
              </a:rPr>
              <a:t>Wydział dw. z Przestępczością Gospodarczą Komendy Miejskiej Policji                          w Tarnowie prowadził sprawę w której podejrzani (małżeństwo) dokonywali licznych </a:t>
            </a:r>
            <a:r>
              <a:rPr lang="pl-PL" sz="1800" b="1" kern="50" dirty="0">
                <a:effectLst/>
                <a:latin typeface="+mn-lt"/>
                <a:ea typeface="Lucida Sans Unicode" panose="020B0602030504020204" pitchFamily="34" charset="0"/>
                <a:cs typeface="Mangal" panose="02040503050203030202" pitchFamily="18" charset="0"/>
              </a:rPr>
              <a:t>oszustw na szkodę podmiotów gospodarczych z terenu całego kraju </a:t>
            </a:r>
            <a:r>
              <a:rPr lang="pl-PL" sz="1800" kern="50" dirty="0">
                <a:effectLst/>
                <a:latin typeface="+mn-lt"/>
                <a:ea typeface="Lucida Sans Unicode" panose="020B0602030504020204" pitchFamily="34" charset="0"/>
                <a:cs typeface="Mangal" panose="02040503050203030202" pitchFamily="18" charset="0"/>
              </a:rPr>
              <a:t>oraz </a:t>
            </a:r>
            <a:r>
              <a:rPr lang="pl-PL" sz="1800" b="1" kern="50" dirty="0">
                <a:effectLst/>
                <a:latin typeface="+mn-lt"/>
                <a:ea typeface="Lucida Sans Unicode" panose="020B0602030504020204" pitchFamily="34" charset="0"/>
                <a:cs typeface="Mangal" panose="02040503050203030202" pitchFamily="18" charset="0"/>
              </a:rPr>
              <a:t>usuwania składników majątku</a:t>
            </a:r>
            <a:r>
              <a:rPr lang="pl-PL" sz="1800" kern="50" dirty="0">
                <a:effectLst/>
                <a:latin typeface="+mn-lt"/>
                <a:ea typeface="Lucida Sans Unicode" panose="020B0602030504020204" pitchFamily="34" charset="0"/>
                <a:cs typeface="Mangal" panose="02040503050203030202" pitchFamily="18" charset="0"/>
              </a:rPr>
              <a:t> w postaci nieruchomości położonych                 w powiecie tarnowskim celem udaremnienia zaspokojenia wielu wierzycieli.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pl-PL" sz="1800" kern="50" dirty="0">
              <a:effectLst/>
              <a:latin typeface="+mn-lt"/>
              <a:ea typeface="Lucida Sans Unicode" panose="020B0602030504020204" pitchFamily="34" charset="0"/>
              <a:cs typeface="Mangal" panose="02040503050203030202" pitchFamily="18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819731" y="5601180"/>
            <a:ext cx="5615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i="1" u="sng" dirty="0">
                <a:solidFill>
                  <a:srgbClr val="00B050"/>
                </a:solidFill>
              </a:rPr>
              <a:t>Postawiono zarzuty sprawcom za </a:t>
            </a:r>
          </a:p>
          <a:p>
            <a:pPr algn="ctr"/>
            <a:r>
              <a:rPr lang="pl-PL" sz="2400" b="1" i="1" u="sng" dirty="0">
                <a:solidFill>
                  <a:srgbClr val="00B050"/>
                </a:solidFill>
              </a:rPr>
              <a:t>3 306  czynów !!!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F9B5383-825C-48FD-AEBC-E30F3886F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057" y="2743200"/>
            <a:ext cx="5360510" cy="38161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4375A329-BA0E-419D-9C94-53C7C63B4646}"/>
              </a:ext>
            </a:extLst>
          </p:cNvPr>
          <p:cNvSpPr txBox="1"/>
          <p:nvPr/>
        </p:nvSpPr>
        <p:spPr>
          <a:xfrm>
            <a:off x="304695" y="3129095"/>
            <a:ext cx="592136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l-PL" kern="50" dirty="0">
                <a:ea typeface="Times New Roman" panose="02020603050405020304" pitchFamily="18" charset="0"/>
                <a:cs typeface="Calibri" panose="020F0502020204030204" pitchFamily="34" charset="0"/>
              </a:rPr>
              <a:t> p</a:t>
            </a:r>
            <a:r>
              <a:rPr lang="pl-PL" kern="5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rowadzone śledztwo, i poczynione ustalenia procesowe,  dały podstawę do zebrania bogatego materiału dowodowego, który uzasadniał podejrzenie popełnienia również innych przestępstw. W konsekwencji czego doprowadziło do wydania postanowienia o uzupełnieniu zarzutów o kolejnych </a:t>
            </a:r>
            <a:r>
              <a:rPr lang="pl-PL" b="1" kern="5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795 czynów oszustwa.</a:t>
            </a:r>
            <a:r>
              <a:rPr lang="pl-PL" kern="5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      </a:t>
            </a:r>
          </a:p>
          <a:p>
            <a:pPr algn="just"/>
            <a:r>
              <a:rPr lang="pl-PL" kern="50" dirty="0">
                <a:ea typeface="Times New Roman" panose="02020603050405020304" pitchFamily="18" charset="0"/>
                <a:cs typeface="Calibri" panose="020F0502020204030204" pitchFamily="34" charset="0"/>
              </a:rPr>
              <a:t>           !!! </a:t>
            </a:r>
            <a:r>
              <a:rPr lang="pl-PL" kern="5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l-PL" b="1" kern="5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3 306 czynów w całym postępowaniu !!!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11576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>
            <a:extLst>
              <a:ext uri="{FF2B5EF4-FFF2-40B4-BE49-F238E27FC236}">
                <a16:creationId xmlns:a16="http://schemas.microsoft.com/office/drawing/2014/main" id="{77F92EE0-A63C-4C33-8B5A-859B856A989A}"/>
              </a:ext>
            </a:extLst>
          </p:cNvPr>
          <p:cNvSpPr txBox="1">
            <a:spLocks/>
          </p:cNvSpPr>
          <p:nvPr/>
        </p:nvSpPr>
        <p:spPr bwMode="auto">
          <a:xfrm>
            <a:off x="1355248" y="604825"/>
            <a:ext cx="9481503" cy="65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Oszustwa na szkodę podmiotów gospodarczych cd.</a:t>
            </a:r>
            <a:endParaRPr lang="pl-PL" alt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D95CA01-7F94-465B-8975-D498C841993D}"/>
              </a:ext>
            </a:extLst>
          </p:cNvPr>
          <p:cNvSpPr txBox="1">
            <a:spLocks/>
          </p:cNvSpPr>
          <p:nvPr/>
        </p:nvSpPr>
        <p:spPr bwMode="auto">
          <a:xfrm>
            <a:off x="304695" y="1557866"/>
            <a:ext cx="11582607" cy="220040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>
                <a:latin typeface="+mn-lt"/>
              </a:rPr>
              <a:t>Wydział dw. z Przestępczością Gospodarczą Komendy Miejskiej Policji w Tarnowie prowadził </a:t>
            </a:r>
            <a:r>
              <a:rPr lang="pl-PL" sz="1800" kern="50" dirty="0">
                <a:effectLst/>
                <a:latin typeface="+mn-lt"/>
                <a:ea typeface="Lucida Sans Unicode" panose="020B0602030504020204" pitchFamily="34" charset="0"/>
                <a:cs typeface="Mangal" panose="02040503050203030202" pitchFamily="18" charset="0"/>
              </a:rPr>
              <a:t>śledztwo na szkodę podmiotu „Siemens - </a:t>
            </a:r>
            <a:r>
              <a:rPr lang="pl-PL" sz="1800" kern="50" dirty="0" err="1">
                <a:effectLst/>
                <a:latin typeface="+mn-lt"/>
                <a:ea typeface="Lucida Sans Unicode" panose="020B0602030504020204" pitchFamily="34" charset="0"/>
                <a:cs typeface="Mangal" panose="02040503050203030202" pitchFamily="18" charset="0"/>
              </a:rPr>
              <a:t>Industry</a:t>
            </a:r>
            <a:r>
              <a:rPr lang="pl-PL" sz="1800" kern="50" dirty="0">
                <a:effectLst/>
                <a:latin typeface="+mn-lt"/>
                <a:ea typeface="Lucida Sans Unicode" panose="020B0602030504020204" pitchFamily="34" charset="0"/>
                <a:cs typeface="Mangal" panose="02040503050203030202" pitchFamily="18" charset="0"/>
              </a:rPr>
              <a:t> Software </a:t>
            </a:r>
            <a:r>
              <a:rPr lang="pl-PL" sz="1800" kern="50" dirty="0" err="1">
                <a:effectLst/>
                <a:latin typeface="+mn-lt"/>
                <a:ea typeface="Lucida Sans Unicode" panose="020B0602030504020204" pitchFamily="34" charset="0"/>
                <a:cs typeface="Mangal" panose="02040503050203030202" pitchFamily="18" charset="0"/>
              </a:rPr>
              <a:t>Incorporated</a:t>
            </a:r>
            <a:r>
              <a:rPr lang="pl-PL" sz="1800" kern="50" dirty="0">
                <a:effectLst/>
                <a:latin typeface="+mn-lt"/>
                <a:ea typeface="Lucida Sans Unicode" panose="020B0602030504020204" pitchFamily="34" charset="0"/>
                <a:cs typeface="Mangal" panose="02040503050203030202" pitchFamily="18" charset="0"/>
              </a:rPr>
              <a:t>”  z siedzibą w Stanach Zjednoczonych Ameryki. Sprawa miała skomplikowany charakter i wymagała specjalistycznego przygotowania, a dotyczyła m.in. uzyskania cudzego programu komputerowego w szczególności oprogramowania specjalistycznego przeznaczonego do projektowania modułów </a:t>
            </a:r>
            <a:r>
              <a:rPr lang="pl-PL" sz="1800" kern="50" dirty="0">
                <a:latin typeface="+mn-lt"/>
                <a:ea typeface="Lucida Sans Unicode" panose="020B0602030504020204" pitchFamily="34" charset="0"/>
                <a:cs typeface="Mangal" panose="02040503050203030202" pitchFamily="18" charset="0"/>
              </a:rPr>
              <a:t>                 </a:t>
            </a:r>
            <a:r>
              <a:rPr lang="pl-PL" sz="1800" kern="50" dirty="0">
                <a:effectLst/>
                <a:latin typeface="+mn-lt"/>
                <a:ea typeface="Lucida Sans Unicode" panose="020B0602030504020204" pitchFamily="34" charset="0"/>
                <a:cs typeface="Mangal" panose="02040503050203030202" pitchFamily="18" charset="0"/>
              </a:rPr>
              <a:t>w języku maszynowym wykorzystywanym  przez obrabiarki numeryczne różnego przeznaczenia.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kern="50" dirty="0">
                <a:latin typeface="+mn-lt"/>
                <a:ea typeface="Lucida Sans Unicode" panose="020B0602030504020204" pitchFamily="34" charset="0"/>
                <a:cs typeface="Mangal" panose="02040503050203030202" pitchFamily="18" charset="0"/>
              </a:rPr>
              <a:t>z</a:t>
            </a:r>
            <a:r>
              <a:rPr lang="pl-PL" sz="1800" kern="50" dirty="0">
                <a:effectLst/>
                <a:latin typeface="+mn-lt"/>
                <a:ea typeface="Lucida Sans Unicode" panose="020B0602030504020204" pitchFamily="34" charset="0"/>
                <a:cs typeface="Mangal" panose="02040503050203030202" pitchFamily="18" charset="0"/>
              </a:rPr>
              <a:t>abezpieczone programy komputerowe jak i ich instalacja w dedykowanym środowisku </a:t>
            </a:r>
            <a:r>
              <a:rPr lang="pl-PL" sz="1400" kern="50" dirty="0">
                <a:effectLst/>
                <a:latin typeface="+mn-lt"/>
                <a:ea typeface="Lucida Sans Unicode" panose="020B0602030504020204" pitchFamily="34" charset="0"/>
                <a:cs typeface="Mangal" panose="02040503050203030202" pitchFamily="18" charset="0"/>
              </a:rPr>
              <a:t>(w zakresie charakteru ich przeznaczenia i możliwości wykorzystania) </a:t>
            </a:r>
            <a:r>
              <a:rPr lang="pl-PL" sz="1800" kern="50" dirty="0">
                <a:effectLst/>
                <a:latin typeface="+mn-lt"/>
                <a:ea typeface="Lucida Sans Unicode" panose="020B0602030504020204" pitchFamily="34" charset="0"/>
                <a:cs typeface="Mangal" panose="02040503050203030202" pitchFamily="18" charset="0"/>
              </a:rPr>
              <a:t>ich wartość została oszacowana na kwotę </a:t>
            </a:r>
            <a:r>
              <a:rPr lang="pl-PL" sz="1800" b="1" kern="50" dirty="0">
                <a:effectLst/>
                <a:latin typeface="+mn-lt"/>
                <a:ea typeface="Lucida Sans Unicode" panose="020B0602030504020204" pitchFamily="34" charset="0"/>
                <a:cs typeface="Mangal" panose="02040503050203030202" pitchFamily="18" charset="0"/>
              </a:rPr>
              <a:t>2.487.069,85 </a:t>
            </a:r>
            <a:r>
              <a:rPr lang="pl-PL" sz="1800" kern="50" dirty="0">
                <a:effectLst/>
                <a:latin typeface="+mn-lt"/>
                <a:ea typeface="Lucida Sans Unicode" panose="020B0602030504020204" pitchFamily="34" charset="0"/>
                <a:cs typeface="Mangal" panose="02040503050203030202" pitchFamily="18" charset="0"/>
              </a:rPr>
              <a:t>złotych.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pl-PL" sz="1800" kern="50" dirty="0">
              <a:effectLst/>
              <a:latin typeface="+mn-lt"/>
              <a:ea typeface="Lucida Sans Unicode" panose="020B0602030504020204" pitchFamily="34" charset="0"/>
              <a:cs typeface="Mangal" panose="02040503050203030202" pitchFamily="18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4375A329-BA0E-419D-9C94-53C7C63B4646}"/>
              </a:ext>
            </a:extLst>
          </p:cNvPr>
          <p:cNvSpPr txBox="1"/>
          <p:nvPr/>
        </p:nvSpPr>
        <p:spPr>
          <a:xfrm>
            <a:off x="304695" y="3758268"/>
            <a:ext cx="675313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61595" indent="-285750" algn="just">
              <a:buFont typeface="Wingdings" panose="05000000000000000000" pitchFamily="2" charset="2"/>
              <a:buChar char="q"/>
            </a:pPr>
            <a:r>
              <a:rPr lang="pl-PL" kern="50" dirty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l-PL" sz="1800" kern="50" dirty="0">
                <a:effectLst/>
                <a:ea typeface="Lucida Sans Unicode" panose="020B0602030504020204" pitchFamily="34" charset="0"/>
                <a:cs typeface="Mangal" panose="02040503050203030202" pitchFamily="18" charset="0"/>
              </a:rPr>
              <a:t>podejrzanemu postawiono trzy zarzuty oraz ustalono jego składniki majątkowe na łączną kwotę 1.920.000,00 złotych. Na wniosek tarnowskich śledczych Prokurator Prokuratury Okręgowej w Tarnowie wydał dwa postanowienia o zabezpieczeniu majątkowym na mieniu podejrzanego na łączna kwotę </a:t>
            </a:r>
            <a:r>
              <a:rPr lang="pl-PL" sz="1800" b="1" kern="50" dirty="0">
                <a:effectLst/>
                <a:ea typeface="Lucida Sans Unicode" panose="020B0602030504020204" pitchFamily="34" charset="0"/>
                <a:cs typeface="Mangal" panose="02040503050203030202" pitchFamily="18" charset="0"/>
              </a:rPr>
              <a:t>1.920.000,00</a:t>
            </a:r>
            <a:r>
              <a:rPr lang="pl-PL" sz="1800" kern="50" dirty="0">
                <a:effectLst/>
                <a:ea typeface="Lucida Sans Unicode" panose="020B0602030504020204" pitchFamily="34" charset="0"/>
                <a:cs typeface="Mangal" panose="02040503050203030202" pitchFamily="18" charset="0"/>
              </a:rPr>
              <a:t> złotych.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2E0D3E0-CB24-4E8A-88BE-C10548ED3171}"/>
              </a:ext>
            </a:extLst>
          </p:cNvPr>
          <p:cNvSpPr txBox="1"/>
          <p:nvPr/>
        </p:nvSpPr>
        <p:spPr>
          <a:xfrm>
            <a:off x="413158" y="5719686"/>
            <a:ext cx="60946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800" b="1" i="1" u="sng" dirty="0">
                <a:solidFill>
                  <a:srgbClr val="00B050"/>
                </a:solidFill>
              </a:rPr>
              <a:t>Dokonano zabezpieczenia </a:t>
            </a:r>
            <a:r>
              <a:rPr lang="pl-PL" sz="2000" b="1" i="1" u="sng" dirty="0">
                <a:solidFill>
                  <a:srgbClr val="00B050"/>
                </a:solidFill>
              </a:rPr>
              <a:t>mienia</a:t>
            </a:r>
            <a:r>
              <a:rPr lang="pl-PL" sz="1800" b="1" i="1" u="sng" dirty="0">
                <a:solidFill>
                  <a:srgbClr val="00B050"/>
                </a:solidFill>
              </a:rPr>
              <a:t> o wartości </a:t>
            </a:r>
          </a:p>
          <a:p>
            <a:pPr algn="ctr"/>
            <a:r>
              <a:rPr lang="pl-PL" sz="2000" b="1" i="1" u="sng" dirty="0">
                <a:solidFill>
                  <a:srgbClr val="00B050"/>
                </a:solidFill>
              </a:rPr>
              <a:t>1.920.000,00 złotych  !!!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275F3389-72BD-4614-B466-8A90CDAD0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959" y="3829396"/>
            <a:ext cx="3846291" cy="26954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EBA21891-5259-4D8E-82C8-4D89E7B0FD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7" t="22460" r="31426" b="22721"/>
          <a:stretch/>
        </p:blipFill>
        <p:spPr>
          <a:xfrm>
            <a:off x="10836751" y="3518888"/>
            <a:ext cx="847289" cy="8581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2286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pole tekstowe 12">
            <a:extLst>
              <a:ext uri="{FF2B5EF4-FFF2-40B4-BE49-F238E27FC236}">
                <a16:creationId xmlns:a16="http://schemas.microsoft.com/office/drawing/2014/main" id="{E5F30FFB-7697-4424-942A-A3FFB3645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0234" y="1162636"/>
            <a:ext cx="381660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altLang="pl-PL" sz="3600" b="1" dirty="0">
                <a:latin typeface="Times New Roman" panose="02020603050405020304" pitchFamily="18" charset="0"/>
                <a:cs typeface="Times New Roman" pitchFamily="18" charset="0"/>
              </a:rPr>
              <a:t>SŁUŻBA </a:t>
            </a:r>
          </a:p>
          <a:p>
            <a:pPr algn="ctr" eaLnBrk="1" hangingPunct="1">
              <a:defRPr/>
            </a:pPr>
            <a:r>
              <a:rPr lang="pl-PL" altLang="pl-PL" sz="3600" b="1" dirty="0">
                <a:latin typeface="Times New Roman" panose="02020603050405020304" pitchFamily="18" charset="0"/>
                <a:cs typeface="Times New Roman" pitchFamily="18" charset="0"/>
              </a:rPr>
              <a:t>PREWENCJI 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5B092BFB-2B71-40D1-A9DE-06F73C374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582" y="2533131"/>
            <a:ext cx="2819048" cy="1961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257" y="2962069"/>
            <a:ext cx="4155536" cy="30287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3BD7A0D-8083-431D-AB1D-06730AAA41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24" y="2962069"/>
            <a:ext cx="4157332" cy="30287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6314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 31">
            <a:extLst>
              <a:ext uri="{FF2B5EF4-FFF2-40B4-BE49-F238E27FC236}">
                <a16:creationId xmlns:a16="http://schemas.microsoft.com/office/drawing/2014/main" id="{6F0A22ED-6342-4CED-B7A3-A2C443F9191E}"/>
              </a:ext>
            </a:extLst>
          </p:cNvPr>
          <p:cNvGrpSpPr>
            <a:grpSpLocks/>
          </p:cNvGrpSpPr>
          <p:nvPr/>
        </p:nvGrpSpPr>
        <p:grpSpPr bwMode="auto">
          <a:xfrm>
            <a:off x="2383366" y="1945947"/>
            <a:ext cx="7425266" cy="3430803"/>
            <a:chOff x="4787927" y="1698017"/>
            <a:chExt cx="4140200" cy="4178908"/>
          </a:xfrm>
        </p:grpSpPr>
        <p:sp>
          <p:nvSpPr>
            <p:cNvPr id="7175" name="_s1031">
              <a:extLst>
                <a:ext uri="{FF2B5EF4-FFF2-40B4-BE49-F238E27FC236}">
                  <a16:creationId xmlns:a16="http://schemas.microsoft.com/office/drawing/2014/main" id="{36FC64C3-DAED-4EA8-999B-458EF4E4F2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7927" y="1698017"/>
              <a:ext cx="4140200" cy="935893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pl-PL" altLang="pl-PL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1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STAN ETATOWY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1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 dzień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1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31.12.2021 r</a:t>
              </a:r>
              <a:r>
                <a:rPr lang="pl-PL" altLang="pl-PL" sz="1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pl-PL" altLang="pl-PL" sz="1800" dirty="0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_s1031">
              <a:extLst>
                <a:ext uri="{FF2B5EF4-FFF2-40B4-BE49-F238E27FC236}">
                  <a16:creationId xmlns:a16="http://schemas.microsoft.com/office/drawing/2014/main" id="{E32ECF90-975F-418E-9652-3DA72FE84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5667" y="2926155"/>
              <a:ext cx="3284720" cy="574299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endParaRPr lang="pl-PL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>
                <a:defRPr/>
              </a:pPr>
              <a:r>
                <a:rPr lang="pl-PL" sz="16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ETATY POLICYJNE - 516</a:t>
              </a:r>
            </a:p>
            <a:p>
              <a:pPr algn="ctr" eaLnBrk="1" hangingPunct="1">
                <a:defRPr/>
              </a:pPr>
              <a:endParaRPr lang="pl-PL" b="1" dirty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_s1031">
              <a:extLst>
                <a:ext uri="{FF2B5EF4-FFF2-40B4-BE49-F238E27FC236}">
                  <a16:creationId xmlns:a16="http://schemas.microsoft.com/office/drawing/2014/main" id="{D71AEF2B-8614-4455-96D5-0B325D4B98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5667" y="3825309"/>
              <a:ext cx="3284720" cy="539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endParaRPr lang="pl-PL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>
                <a:defRPr/>
              </a:pPr>
              <a:r>
                <a:rPr lang="pl-PL" sz="16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ETATY  KSC – </a:t>
              </a:r>
              <a:r>
                <a:rPr lang="pl-PL" sz="16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41</a:t>
              </a:r>
            </a:p>
            <a:p>
              <a:pPr algn="ctr" eaLnBrk="1" hangingPunct="1">
                <a:defRPr/>
              </a:pPr>
              <a:endParaRPr lang="pl-PL" b="1" dirty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_s1031">
              <a:extLst>
                <a:ext uri="{FF2B5EF4-FFF2-40B4-BE49-F238E27FC236}">
                  <a16:creationId xmlns:a16="http://schemas.microsoft.com/office/drawing/2014/main" id="{501AB71D-30E0-4A00-AE46-368139F61F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5667" y="4726396"/>
              <a:ext cx="3284720" cy="1150529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endParaRPr lang="pl-PL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>
                <a:defRPr/>
              </a:pPr>
              <a:r>
                <a:rPr lang="pl-PL" sz="16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ETATY  PRACOWNICY  CYWILNI</a:t>
              </a:r>
            </a:p>
            <a:p>
              <a:pPr algn="ctr" eaLnBrk="1" hangingPunct="1">
                <a:defRPr/>
              </a:pPr>
              <a:r>
                <a:rPr lang="pl-PL" sz="16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(BEZMNOŻNIKOWI)</a:t>
              </a:r>
            </a:p>
            <a:p>
              <a:pPr algn="ctr" eaLnBrk="1" hangingPunct="1">
                <a:defRPr/>
              </a:pPr>
              <a:r>
                <a:rPr lang="pl-PL" sz="16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94,5</a:t>
              </a:r>
              <a:endParaRPr lang="pl-PL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>
                <a:defRPr/>
              </a:pPr>
              <a:endParaRPr lang="pl-PL" b="1" dirty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467" name="pole tekstowe 16">
            <a:extLst>
              <a:ext uri="{FF2B5EF4-FFF2-40B4-BE49-F238E27FC236}">
                <a16:creationId xmlns:a16="http://schemas.microsoft.com/office/drawing/2014/main" id="{E3537853-E5CE-4BEF-8529-7B0D8AFDC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879" y="5654092"/>
            <a:ext cx="109162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 Komendzie Miejskiej Policji w Tarnowie na dzień 31.12.2021 roku </a:t>
            </a:r>
          </a:p>
          <a:p>
            <a:pPr algn="ctr" eaLnBrk="1" hangingPunct="1">
              <a:defRPr/>
            </a:pPr>
            <a:r>
              <a:rPr lang="pl-PL" altLang="pl-PL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WAKAT = 0 </a:t>
            </a:r>
          </a:p>
        </p:txBody>
      </p:sp>
      <p:sp>
        <p:nvSpPr>
          <p:cNvPr id="7179" name="pole tekstowe 2">
            <a:extLst>
              <a:ext uri="{FF2B5EF4-FFF2-40B4-BE49-F238E27FC236}">
                <a16:creationId xmlns:a16="http://schemas.microsoft.com/office/drawing/2014/main" id="{DCDCC0FB-32A4-46CC-939B-7DC16A4CD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142" y="751912"/>
            <a:ext cx="63357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Struktura etatowa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Komendy Miejskiej Policji w Tarnowie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pole tekstowe 5">
            <a:extLst>
              <a:ext uri="{FF2B5EF4-FFF2-40B4-BE49-F238E27FC236}">
                <a16:creationId xmlns:a16="http://schemas.microsoft.com/office/drawing/2014/main" id="{AAE4FB35-52DC-4D13-AA39-816C6330B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3800" y="674640"/>
            <a:ext cx="73914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Efektywność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zdarzenia przestępcze/zatrzymania sprawców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gorącym uczynku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191B634D-161F-420A-AE70-342A3B2947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578682"/>
              </p:ext>
            </p:extLst>
          </p:nvPr>
        </p:nvGraphicFramePr>
        <p:xfrm>
          <a:off x="956260" y="2580736"/>
          <a:ext cx="10279479" cy="3698520"/>
        </p:xfrm>
        <a:graphic>
          <a:graphicData uri="http://schemas.openxmlformats.org/drawingml/2006/table">
            <a:tbl>
              <a:tblPr/>
              <a:tblGrid>
                <a:gridCol w="50319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52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61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61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38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pl-PL" altLang="pl-PL" dirty="0"/>
                    </a:p>
                  </a:txBody>
                  <a:tcPr marL="68571" marR="6857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2020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2021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tendencja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55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Zgłoszone zdarzenia przestępcze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altLang="pl-P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(z wyłączeniem zdarzeń drogowych)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2 621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2795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+ 174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55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Zatrzymani sprawcy na Gorącym Uczynku</a:t>
                      </a:r>
                      <a:r>
                        <a:rPr kumimoji="0" lang="pl-PL" altLang="pl-P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(bez nietrzeźwych kierujących)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1 069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1 104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+ 35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78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Zatrzymani sprawcy na 100 zdarzeń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altLang="pl-P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(z wyłączeniem art. 178a kk.)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40,7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39,5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74D0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- 1,2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( - 2,9% )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7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Ilość podejmowanych interwencji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40 087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46 510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+ 6 423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340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623" name="Group 71">
            <a:extLst>
              <a:ext uri="{FF2B5EF4-FFF2-40B4-BE49-F238E27FC236}">
                <a16:creationId xmlns:a16="http://schemas.microsoft.com/office/drawing/2014/main" id="{21B970F4-7AB6-4E75-B13F-126A59EF0893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45086841"/>
              </p:ext>
            </p:extLst>
          </p:nvPr>
        </p:nvGraphicFramePr>
        <p:xfrm>
          <a:off x="1141489" y="1740220"/>
          <a:ext cx="9553621" cy="4994098"/>
        </p:xfrm>
        <a:graphic>
          <a:graphicData uri="http://schemas.openxmlformats.org/drawingml/2006/table">
            <a:tbl>
              <a:tblPr/>
              <a:tblGrid>
                <a:gridCol w="2047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14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53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54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33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916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3" marR="91433" marT="45709" marB="45709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/>
                        <a:t>2020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/>
                        <a:t>2021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  <a:cs typeface="Times New Roman" pitchFamily="18" charset="0"/>
                        </a:rPr>
                        <a:t>tendencja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320"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ILOŚĆ SPORZĄDZONYCH </a:t>
                      </a:r>
                      <a:r>
                        <a:rPr kumimoji="0" 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NIEBIESKICH KART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/>
                        <a:t>410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/>
                        <a:t>321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800" b="1" dirty="0">
                          <a:solidFill>
                            <a:srgbClr val="00B050"/>
                          </a:solidFill>
                          <a:latin typeface="+mn-lt"/>
                          <a:cs typeface="Times New Roman" pitchFamily="18" charset="0"/>
                        </a:rPr>
                        <a:t> - 89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320"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ILOŚĆ WYSTAWIONYCH NAKAZÓW / ZAKAZÓW  PRZEZ  POLICJĘ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/>
                        <a:t>3</a:t>
                      </a:r>
                    </a:p>
                    <a:p>
                      <a:pPr algn="ctr"/>
                      <a:r>
                        <a:rPr lang="pl-PL" sz="900" b="0" dirty="0"/>
                        <a:t>(obowiązuje od 30.11.2020r.)</a:t>
                      </a:r>
                      <a:r>
                        <a:rPr lang="pl-PL" sz="900" b="0" baseline="0" dirty="0"/>
                        <a:t> </a:t>
                      </a:r>
                      <a:endParaRPr lang="pl-PL" sz="900" b="0" dirty="0"/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/>
                        <a:t>79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800" b="1" dirty="0">
                          <a:solidFill>
                            <a:srgbClr val="00B050"/>
                          </a:solidFill>
                          <a:latin typeface="+mn-lt"/>
                          <a:cs typeface="Times New Roman" pitchFamily="18" charset="0"/>
                        </a:rPr>
                        <a:t>+ 76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3320"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SPRAWCY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OGÓŁEM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/>
                        <a:t>417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/>
                        <a:t>328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800" b="1" dirty="0">
                          <a:solidFill>
                            <a:srgbClr val="00B050"/>
                          </a:solidFill>
                          <a:latin typeface="+mn-lt"/>
                          <a:cs typeface="Times New Roman" pitchFamily="18" charset="0"/>
                        </a:rPr>
                        <a:t> - 89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71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KOBIETY 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/>
                        <a:t>32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/>
                        <a:t>32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0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871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MĘŻCZYŹNI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/>
                        <a:t>382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/>
                        <a:t>294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600" b="1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- 88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871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NIELETNI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/>
                        <a:t>3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/>
                        <a:t>2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- 1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15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POD WPŁYWEM ALKOHOLU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/>
                        <a:t>198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/>
                        <a:t>131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600" b="1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- 67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235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ZATRZYMANO W PDOZ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 </a:t>
                      </a:r>
                      <a:r>
                        <a:rPr kumimoji="0" lang="pl-PL" sz="13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w tym do wytrzeźwienia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/>
                        <a:t>238</a:t>
                      </a:r>
                    </a:p>
                    <a:p>
                      <a:pPr algn="ctr"/>
                      <a:r>
                        <a:rPr lang="pl-PL" sz="1800" b="1" dirty="0"/>
                        <a:t>36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/>
                        <a:t>191</a:t>
                      </a:r>
                    </a:p>
                    <a:p>
                      <a:pPr algn="ctr"/>
                      <a:r>
                        <a:rPr lang="pl-PL" sz="1800" b="1" dirty="0"/>
                        <a:t>21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600" b="1" i="1" baseline="0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- 47</a:t>
                      </a:r>
                      <a:endParaRPr lang="pl-PL" sz="1600" b="1" i="1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pl-PL" sz="1600" b="1" i="1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- 15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5039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POKRZYWDZENI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OGÓŁEM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/>
                        <a:t>518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/>
                        <a:t>429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800" b="1" dirty="0">
                          <a:solidFill>
                            <a:srgbClr val="00B050"/>
                          </a:solidFill>
                          <a:latin typeface="+mn-lt"/>
                          <a:cs typeface="Times New Roman" pitchFamily="18" charset="0"/>
                        </a:rPr>
                        <a:t> - 89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404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MAŁOLETNI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/>
                        <a:t>82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/>
                        <a:t>85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600" b="1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+ 3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404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DOROŚLI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/>
                        <a:t>436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/>
                        <a:t>344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600" b="1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- 92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3075" name="pole tekstowe 12">
            <a:extLst>
              <a:ext uri="{FF2B5EF4-FFF2-40B4-BE49-F238E27FC236}">
                <a16:creationId xmlns:a16="http://schemas.microsoft.com/office/drawing/2014/main" id="{D31C4100-DC22-487F-A6E8-E3764F95D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3987" y="620714"/>
            <a:ext cx="68040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Przemoc w rodzinie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procedura Niebieskiej Karty</a:t>
            </a:r>
          </a:p>
        </p:txBody>
      </p:sp>
    </p:spTree>
    <p:extLst>
      <p:ext uri="{BB962C8B-B14F-4D97-AF65-F5344CB8AC3E}">
        <p14:creationId xmlns:p14="http://schemas.microsoft.com/office/powerpoint/2010/main" val="257894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pole tekstowe 4">
            <a:extLst>
              <a:ext uri="{FF2B5EF4-FFF2-40B4-BE49-F238E27FC236}">
                <a16:creationId xmlns:a16="http://schemas.microsoft.com/office/drawing/2014/main" id="{514D73BF-A76D-437C-9B6A-4F2964D80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2129" y="3500949"/>
            <a:ext cx="7667625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355600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pl-PL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liczba bezwzględna służb patrolowych i obchodowych</a:t>
            </a:r>
            <a:endParaRPr lang="pl-PL" alt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08" name="pole tekstowe 6">
            <a:extLst>
              <a:ext uri="{FF2B5EF4-FFF2-40B4-BE49-F238E27FC236}">
                <a16:creationId xmlns:a16="http://schemas.microsoft.com/office/drawing/2014/main" id="{40E5F775-81D7-4C2F-8678-C665331C9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2128" y="4949404"/>
            <a:ext cx="96905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355600" eaLnBrk="1" hangingPunct="1">
              <a:spcBef>
                <a:spcPct val="0"/>
              </a:spcBef>
              <a:buFontTx/>
              <a:buNone/>
            </a:pP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czas reakcji na zdarzenie określanych jako PILNE – </a:t>
            </a:r>
            <a:r>
              <a:rPr lang="pl-PL" altLang="pl-PL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które stanowiły 13,71% ogółu zgłoszeń !!! </a:t>
            </a: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CCB346DE-405E-46B2-9325-6728E15C3D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147129"/>
              </p:ext>
            </p:extLst>
          </p:nvPr>
        </p:nvGraphicFramePr>
        <p:xfrm>
          <a:off x="2969381" y="5500058"/>
          <a:ext cx="6096000" cy="64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7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725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Wartość oczekiwana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Zrealizowano w 2021 r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Stopień realizacji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38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min. 32 sek.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min. 54 sek.</a:t>
                      </a:r>
                      <a:endParaRPr lang="pl-PL" sz="1800" b="0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pl-PL" altLang="pl-PL" sz="1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- 38 sek.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B471F33C-E987-46A5-9890-EEB1655126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745403"/>
              </p:ext>
            </p:extLst>
          </p:nvPr>
        </p:nvGraphicFramePr>
        <p:xfrm>
          <a:off x="2969382" y="4129448"/>
          <a:ext cx="6096000" cy="641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7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5038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Wartość oczekiwana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Zrealizowano w 2021 r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Stopień realizacji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312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29 262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29 606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+ 344</a:t>
                      </a:r>
                      <a:endParaRPr lang="pl-PL" sz="18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pole tekstowe 12">
            <a:extLst>
              <a:ext uri="{FF2B5EF4-FFF2-40B4-BE49-F238E27FC236}">
                <a16:creationId xmlns:a16="http://schemas.microsoft.com/office/drawing/2014/main" id="{71E0302E-CE3B-4908-BF4E-D53138555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509" y="615952"/>
            <a:ext cx="105242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PRIORYTETY  REALIZOWANE  W  2021  ROKU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ZWIĄZANE  Z  CELAMI  WYTYCZONYMI  PRZEZ  KGP</a:t>
            </a:r>
          </a:p>
        </p:txBody>
      </p:sp>
      <p:sp>
        <p:nvSpPr>
          <p:cNvPr id="13" name="pole tekstowe 4">
            <a:extLst>
              <a:ext uri="{FF2B5EF4-FFF2-40B4-BE49-F238E27FC236}">
                <a16:creationId xmlns:a16="http://schemas.microsoft.com/office/drawing/2014/main" id="{514D73BF-A76D-437C-9B6A-4F2964D80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2129" y="2109219"/>
            <a:ext cx="7667625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355600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pl-PL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czas służby dzielnicowych w obchodzie</a:t>
            </a:r>
            <a:endParaRPr lang="pl-PL" alt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ela 13">
            <a:extLst>
              <a:ext uri="{FF2B5EF4-FFF2-40B4-BE49-F238E27FC236}">
                <a16:creationId xmlns:a16="http://schemas.microsoft.com/office/drawing/2014/main" id="{B471F33C-E987-46A5-9890-EEB1655126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1207930"/>
              </p:ext>
            </p:extLst>
          </p:nvPr>
        </p:nvGraphicFramePr>
        <p:xfrm>
          <a:off x="2916283" y="2616950"/>
          <a:ext cx="6096000" cy="641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7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5038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Wartość oczekiwana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Zrealizowano w 2021 r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Stopień realizacji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312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75%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78,80 %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+ 3,8 %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493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Symbol zastępczy zawartości 2">
            <a:extLst>
              <a:ext uri="{FF2B5EF4-FFF2-40B4-BE49-F238E27FC236}">
                <a16:creationId xmlns:a16="http://schemas.microsoft.com/office/drawing/2014/main" id="{E533EFFE-81F8-4692-B8B2-E0CE676DA5C3}"/>
              </a:ext>
            </a:extLst>
          </p:cNvPr>
          <p:cNvSpPr txBox="1">
            <a:spLocks/>
          </p:cNvSpPr>
          <p:nvPr/>
        </p:nvSpPr>
        <p:spPr bwMode="auto">
          <a:xfrm>
            <a:off x="949330" y="1959564"/>
            <a:ext cx="7090715" cy="380785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Ø"/>
              <a:defRPr/>
            </a:pPr>
            <a:r>
              <a:rPr lang="pl-PL" alt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Ogółem zgłoszeń – 3 216</a:t>
            </a:r>
          </a:p>
          <a:p>
            <a:pPr algn="just">
              <a:buFont typeface="Arial" pitchFamily="34" charset="0"/>
              <a:buNone/>
              <a:defRPr/>
            </a:pPr>
            <a:r>
              <a:rPr lang="pl-PL" altLang="pl-PL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altLang="pl-PL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Małopolska – 44 541</a:t>
            </a:r>
          </a:p>
          <a:p>
            <a:pPr marL="342900" indent="-342900" algn="just">
              <a:buFont typeface="Wingdings" panose="05000000000000000000" pitchFamily="2" charset="2"/>
              <a:buChar char="Ø"/>
              <a:defRPr/>
            </a:pPr>
            <a:r>
              <a:rPr lang="pl-PL" alt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Potwierdzalność – 1 605 (50,3%)</a:t>
            </a:r>
          </a:p>
          <a:p>
            <a:pPr algn="just">
              <a:buFont typeface="Arial" pitchFamily="34" charset="0"/>
              <a:buNone/>
              <a:defRPr/>
            </a:pPr>
            <a:r>
              <a:rPr lang="pl-PL" altLang="pl-PL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altLang="pl-PL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Małopolska – 21 591 (51,7%)</a:t>
            </a:r>
          </a:p>
          <a:p>
            <a:pPr algn="just">
              <a:buFont typeface="Arial" pitchFamily="34" charset="0"/>
              <a:buNone/>
              <a:defRPr/>
            </a:pPr>
            <a:endParaRPr lang="pl-PL" altLang="pl-PL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itchFamily="34" charset="0"/>
              <a:buNone/>
              <a:defRPr/>
            </a:pPr>
            <a:endParaRPr lang="pl-PL" altLang="pl-PL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zgłoszenie potwierdzone – 40   (1,2 %)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pl-PL" altLang="pl-PL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zgłoszenia potwierdzone wyeliminowanie – 1 563 (48,6 %)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zgłoszenie niepotwierdzone – 1 586   (49,3 %)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zgłoszenie żart/pomyłka – 25   (0,8 %)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przekazane poza policję – 2   (0,1 %)</a:t>
            </a:r>
          </a:p>
          <a:p>
            <a:pPr algn="just">
              <a:buFont typeface="Arial" pitchFamily="34" charset="0"/>
              <a:buNone/>
              <a:defRPr/>
            </a:pPr>
            <a:endParaRPr lang="pl-PL" alt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itchFamily="34" charset="0"/>
              <a:buNone/>
              <a:defRPr/>
            </a:pPr>
            <a:endParaRPr lang="pl-PL" alt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E836717C-48C2-427F-A33A-64089444668D}"/>
              </a:ext>
            </a:extLst>
          </p:cNvPr>
          <p:cNvSpPr txBox="1">
            <a:spLocks/>
          </p:cNvSpPr>
          <p:nvPr/>
        </p:nvSpPr>
        <p:spPr bwMode="auto">
          <a:xfrm>
            <a:off x="1884235" y="612837"/>
            <a:ext cx="8423529" cy="96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Krajowa Mapa Zagrożeń Bezpieczeństwa na terenie Komendy Miejskiej Policji w Tarnowie</a:t>
            </a:r>
          </a:p>
        </p:txBody>
      </p:sp>
      <p:pic>
        <p:nvPicPr>
          <p:cNvPr id="14" name="Obraz 2">
            <a:extLst>
              <a:ext uri="{FF2B5EF4-FFF2-40B4-BE49-F238E27FC236}">
                <a16:creationId xmlns:a16="http://schemas.microsoft.com/office/drawing/2014/main" id="{6C2D7CFA-7C6E-471E-88A2-1EED957D920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96606">
            <a:off x="8282763" y="2006005"/>
            <a:ext cx="3198455" cy="45159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3867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F03047DF-0AF8-4689-A2CD-5329606DA2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605431"/>
              </p:ext>
            </p:extLst>
          </p:nvPr>
        </p:nvGraphicFramePr>
        <p:xfrm>
          <a:off x="767426" y="1429042"/>
          <a:ext cx="6559444" cy="5246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4544">
                  <a:extLst>
                    <a:ext uri="{9D8B030D-6E8A-4147-A177-3AD203B41FA5}">
                      <a16:colId xmlns:a16="http://schemas.microsoft.com/office/drawing/2014/main" val="1902301088"/>
                    </a:ext>
                  </a:extLst>
                </a:gridCol>
                <a:gridCol w="792480">
                  <a:extLst>
                    <a:ext uri="{9D8B030D-6E8A-4147-A177-3AD203B41FA5}">
                      <a16:colId xmlns:a16="http://schemas.microsoft.com/office/drawing/2014/main" val="1898635079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3472481864"/>
                    </a:ext>
                  </a:extLst>
                </a:gridCol>
                <a:gridCol w="1196340">
                  <a:extLst>
                    <a:ext uri="{9D8B030D-6E8A-4147-A177-3AD203B41FA5}">
                      <a16:colId xmlns:a16="http://schemas.microsoft.com/office/drawing/2014/main" val="425126262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101872736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151787694"/>
                    </a:ext>
                  </a:extLst>
                </a:gridCol>
              </a:tblGrid>
              <a:tr h="5318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JEDNOSTKA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Zgłoszenia Ogółem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Potwierdzalność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Niepotwierdzalność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Potwierdzone zagrożenia (wyeliminowane)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Żart / pomyłka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extLst>
                  <a:ext uri="{0D108BD9-81ED-4DB2-BD59-A6C34878D82A}">
                    <a16:rowId xmlns:a16="http://schemas.microsoft.com/office/drawing/2014/main" val="2058716712"/>
                  </a:ext>
                </a:extLst>
              </a:tr>
              <a:tr h="223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KMP Kraków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15 519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7 142    (48%)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7 726     (52%)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6 536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642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extLst>
                  <a:ext uri="{0D108BD9-81ED-4DB2-BD59-A6C34878D82A}">
                    <a16:rowId xmlns:a16="http://schemas.microsoft.com/office/drawing/2014/main" val="639806654"/>
                  </a:ext>
                </a:extLst>
              </a:tr>
              <a:tr h="223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KPP Kraków (okolice)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4 661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2 506    (58,7%)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1 763     (41,3%)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2 444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392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extLst>
                  <a:ext uri="{0D108BD9-81ED-4DB2-BD59-A6C34878D82A}">
                    <a16:rowId xmlns:a16="http://schemas.microsoft.com/office/drawing/2014/main" val="3183089582"/>
                  </a:ext>
                </a:extLst>
              </a:tr>
              <a:tr h="223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KMP Tarnów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3 216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1 605    (50,3%)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1 586     (49,7%)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1 563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25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extLst>
                  <a:ext uri="{0D108BD9-81ED-4DB2-BD59-A6C34878D82A}">
                    <a16:rowId xmlns:a16="http://schemas.microsoft.com/office/drawing/2014/main" val="2770316037"/>
                  </a:ext>
                </a:extLst>
              </a:tr>
              <a:tr h="223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KMP Nowy Sącz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3 146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1 667    (54,9%)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1 370     (45,1%)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1 603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109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extLst>
                  <a:ext uri="{0D108BD9-81ED-4DB2-BD59-A6C34878D82A}">
                    <a16:rowId xmlns:a16="http://schemas.microsoft.com/office/drawing/2014/main" val="1434989946"/>
                  </a:ext>
                </a:extLst>
              </a:tr>
              <a:tr h="223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KPP Myślenice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2 385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1 358    (59,1%)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940        (40,9%)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1 344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87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extLst>
                  <a:ext uri="{0D108BD9-81ED-4DB2-BD59-A6C34878D82A}">
                    <a16:rowId xmlns:a16="http://schemas.microsoft.com/office/drawing/2014/main" val="1234195658"/>
                  </a:ext>
                </a:extLst>
              </a:tr>
              <a:tr h="223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KPP Oświęcim 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2 055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958       (58,9%)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668        (41,1%)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917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429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extLst>
                  <a:ext uri="{0D108BD9-81ED-4DB2-BD59-A6C34878D82A}">
                    <a16:rowId xmlns:a16="http://schemas.microsoft.com/office/drawing/2014/main" val="1839568626"/>
                  </a:ext>
                </a:extLst>
              </a:tr>
              <a:tr h="223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KPP Wadowice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1 765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816       (47,4%)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905        (52,6%)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771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44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extLst>
                  <a:ext uri="{0D108BD9-81ED-4DB2-BD59-A6C34878D82A}">
                    <a16:rowId xmlns:a16="http://schemas.microsoft.com/office/drawing/2014/main" val="329079089"/>
                  </a:ext>
                </a:extLst>
              </a:tr>
              <a:tr h="223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KPP Chrzanów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1 728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785       (46,7%)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895        (53,3%)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730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48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extLst>
                  <a:ext uri="{0D108BD9-81ED-4DB2-BD59-A6C34878D82A}">
                    <a16:rowId xmlns:a16="http://schemas.microsoft.com/office/drawing/2014/main" val="1450618498"/>
                  </a:ext>
                </a:extLst>
              </a:tr>
              <a:tr h="223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KPP Olkusz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1 597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826       (56,9%)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625        (43,1%)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807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146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extLst>
                  <a:ext uri="{0D108BD9-81ED-4DB2-BD59-A6C34878D82A}">
                    <a16:rowId xmlns:a16="http://schemas.microsoft.com/office/drawing/2014/main" val="3893189480"/>
                  </a:ext>
                </a:extLst>
              </a:tr>
              <a:tr h="223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KPP Nowy Targ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1 392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644       (53,5%)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560        (46,5%)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592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188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extLst>
                  <a:ext uri="{0D108BD9-81ED-4DB2-BD59-A6C34878D82A}">
                    <a16:rowId xmlns:a16="http://schemas.microsoft.com/office/drawing/2014/main" val="1721279032"/>
                  </a:ext>
                </a:extLst>
              </a:tr>
              <a:tr h="223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KPP Wieliczka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1 205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432       (42,2%)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592        (57,8%)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378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181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extLst>
                  <a:ext uri="{0D108BD9-81ED-4DB2-BD59-A6C34878D82A}">
                    <a16:rowId xmlns:a16="http://schemas.microsoft.com/office/drawing/2014/main" val="397572930"/>
                  </a:ext>
                </a:extLst>
              </a:tr>
              <a:tr h="223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KPP Gorlice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1 111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643       (59,3%)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441        (40,7%)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611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27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extLst>
                  <a:ext uri="{0D108BD9-81ED-4DB2-BD59-A6C34878D82A}">
                    <a16:rowId xmlns:a16="http://schemas.microsoft.com/office/drawing/2014/main" val="303715965"/>
                  </a:ext>
                </a:extLst>
              </a:tr>
              <a:tr h="223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KPP Sucha Beskidzka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925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440       (50,9%)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425        (49,1%)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415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60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extLst>
                  <a:ext uri="{0D108BD9-81ED-4DB2-BD59-A6C34878D82A}">
                    <a16:rowId xmlns:a16="http://schemas.microsoft.com/office/drawing/2014/main" val="2682097998"/>
                  </a:ext>
                </a:extLst>
              </a:tr>
              <a:tr h="223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KPP Zakopane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850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294       (41,5%)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415        (58,5%)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282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141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extLst>
                  <a:ext uri="{0D108BD9-81ED-4DB2-BD59-A6C34878D82A}">
                    <a16:rowId xmlns:a16="http://schemas.microsoft.com/office/drawing/2014/main" val="1511941977"/>
                  </a:ext>
                </a:extLst>
              </a:tr>
              <a:tr h="223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KPP Bochnia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771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356       (49,4%)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365        (50,6%)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332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50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extLst>
                  <a:ext uri="{0D108BD9-81ED-4DB2-BD59-A6C34878D82A}">
                    <a16:rowId xmlns:a16="http://schemas.microsoft.com/office/drawing/2014/main" val="2924538214"/>
                  </a:ext>
                </a:extLst>
              </a:tr>
              <a:tr h="223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KPP Limanowa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675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350       (52,7%)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314        (47,3%)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312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11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extLst>
                  <a:ext uri="{0D108BD9-81ED-4DB2-BD59-A6C34878D82A}">
                    <a16:rowId xmlns:a16="http://schemas.microsoft.com/office/drawing/2014/main" val="2359706280"/>
                  </a:ext>
                </a:extLst>
              </a:tr>
              <a:tr h="223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KPP Miechów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553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241       (58,2%)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173        (41,8%)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224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139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extLst>
                  <a:ext uri="{0D108BD9-81ED-4DB2-BD59-A6C34878D82A}">
                    <a16:rowId xmlns:a16="http://schemas.microsoft.com/office/drawing/2014/main" val="1907423534"/>
                  </a:ext>
                </a:extLst>
              </a:tr>
              <a:tr h="223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KPP Brzesko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398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178       (47,8%)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194        (52,2%)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171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26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extLst>
                  <a:ext uri="{0D108BD9-81ED-4DB2-BD59-A6C34878D82A}">
                    <a16:rowId xmlns:a16="http://schemas.microsoft.com/office/drawing/2014/main" val="683265847"/>
                  </a:ext>
                </a:extLst>
              </a:tr>
              <a:tr h="223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KPP Proszowice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344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239       (73,5%)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86        (26,5%)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147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19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extLst>
                  <a:ext uri="{0D108BD9-81ED-4DB2-BD59-A6C34878D82A}">
                    <a16:rowId xmlns:a16="http://schemas.microsoft.com/office/drawing/2014/main" val="1204601060"/>
                  </a:ext>
                </a:extLst>
              </a:tr>
              <a:tr h="223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KPP Dąbrowa Tarnowska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245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111       (52,1%)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102        (47,9%)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109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32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extLst>
                  <a:ext uri="{0D108BD9-81ED-4DB2-BD59-A6C34878D82A}">
                    <a16:rowId xmlns:a16="http://schemas.microsoft.com/office/drawing/2014/main" val="1017467595"/>
                  </a:ext>
                </a:extLst>
              </a:tr>
              <a:tr h="223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MAŁOPOLSKA (całość)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44 541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21 591      (51,7%)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20 145        (48,3%)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</a:rPr>
                        <a:t>20 288</a:t>
                      </a:r>
                      <a:endParaRPr lang="pl-PL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2 796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extLst>
                  <a:ext uri="{0D108BD9-81ED-4DB2-BD59-A6C34878D82A}">
                    <a16:rowId xmlns:a16="http://schemas.microsoft.com/office/drawing/2014/main" val="296261787"/>
                  </a:ext>
                </a:extLst>
              </a:tr>
            </a:tbl>
          </a:graphicData>
        </a:graphic>
      </p:graphicFrame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E836717C-48C2-427F-A33A-64089444668D}"/>
              </a:ext>
            </a:extLst>
          </p:cNvPr>
          <p:cNvSpPr txBox="1">
            <a:spLocks/>
          </p:cNvSpPr>
          <p:nvPr/>
        </p:nvSpPr>
        <p:spPr bwMode="auto">
          <a:xfrm>
            <a:off x="1884235" y="612837"/>
            <a:ext cx="8423529" cy="96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Krajowa Mapa Zagrożeń Bezpieczeństwa   cd.</a:t>
            </a:r>
          </a:p>
          <a:p>
            <a:pPr algn="ctr">
              <a:buFont typeface="Arial" panose="020B0604020202020204" pitchFamily="34" charset="0"/>
              <a:buNone/>
            </a:pPr>
            <a:endParaRPr lang="pl-PL" alt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Obraz 2">
            <a:extLst>
              <a:ext uri="{FF2B5EF4-FFF2-40B4-BE49-F238E27FC236}">
                <a16:creationId xmlns:a16="http://schemas.microsoft.com/office/drawing/2014/main" id="{6C2D7CFA-7C6E-471E-88A2-1EED957D920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96606">
            <a:off x="8088030" y="1794339"/>
            <a:ext cx="3198455" cy="45159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Prostokąt 1"/>
          <p:cNvSpPr/>
          <p:nvPr/>
        </p:nvSpPr>
        <p:spPr>
          <a:xfrm>
            <a:off x="767426" y="2396429"/>
            <a:ext cx="6559444" cy="268534"/>
          </a:xfrm>
          <a:prstGeom prst="rect">
            <a:avLst/>
          </a:prstGeom>
          <a:solidFill>
            <a:schemeClr val="accent6">
              <a:alpha val="26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zaokrąglony 2"/>
          <p:cNvSpPr/>
          <p:nvPr/>
        </p:nvSpPr>
        <p:spPr>
          <a:xfrm>
            <a:off x="767426" y="6429791"/>
            <a:ext cx="6559444" cy="245815"/>
          </a:xfrm>
          <a:prstGeom prst="roundRect">
            <a:avLst/>
          </a:prstGeom>
          <a:solidFill>
            <a:schemeClr val="accent1">
              <a:alpha val="26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916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4">
            <a:extLst>
              <a:ext uri="{FF2B5EF4-FFF2-40B4-BE49-F238E27FC236}">
                <a16:creationId xmlns:a16="http://schemas.microsoft.com/office/drawing/2014/main" id="{B1ED0CB7-331B-432F-9E33-2A1E602FBB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4266111"/>
              </p:ext>
            </p:extLst>
          </p:nvPr>
        </p:nvGraphicFramePr>
        <p:xfrm>
          <a:off x="488272" y="1894858"/>
          <a:ext cx="11703728" cy="4717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CE633DC8-C49D-42C9-8D2D-C31D253E9EB2}"/>
              </a:ext>
            </a:extLst>
          </p:cNvPr>
          <p:cNvSpPr txBox="1">
            <a:spLocks/>
          </p:cNvSpPr>
          <p:nvPr/>
        </p:nvSpPr>
        <p:spPr bwMode="auto">
          <a:xfrm>
            <a:off x="2022060" y="1499571"/>
            <a:ext cx="4752975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Kategorie zgłoszeń – 2021 rok</a:t>
            </a:r>
            <a:endParaRPr lang="pl-PL" altLang="pl-PL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5" t="17193" r="15553" b="12602"/>
          <a:stretch/>
        </p:blipFill>
        <p:spPr>
          <a:xfrm>
            <a:off x="271818" y="917533"/>
            <a:ext cx="1417823" cy="1097642"/>
          </a:xfrm>
          <a:prstGeom prst="ellipse">
            <a:avLst/>
          </a:prstGeom>
          <a:ln w="19050">
            <a:solidFill>
              <a:srgbClr val="FAF8EC"/>
            </a:solidFill>
          </a:ln>
          <a:effectLst>
            <a:innerShdw blurRad="228600">
              <a:prstClr val="black">
                <a:alpha val="32000"/>
              </a:prstClr>
            </a:innerShdw>
          </a:effectLst>
        </p:spPr>
      </p:pic>
      <p:pic>
        <p:nvPicPr>
          <p:cNvPr id="1026" name="Picture 2" descr="C:\Users\michal.fruzynski\Desktop\map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24" y="2693114"/>
            <a:ext cx="3792570" cy="391927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0059ED7A-2B11-4A23-BC5D-F7145FCCDAC4}"/>
              </a:ext>
            </a:extLst>
          </p:cNvPr>
          <p:cNvSpPr txBox="1">
            <a:spLocks/>
          </p:cNvSpPr>
          <p:nvPr/>
        </p:nvSpPr>
        <p:spPr bwMode="auto">
          <a:xfrm>
            <a:off x="1884235" y="538284"/>
            <a:ext cx="8423529" cy="96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Krajowa Mapa Zagrożeń Bezpieczeństwa na terenie Komendy Miejskiej Policji w Tarnowie</a:t>
            </a:r>
          </a:p>
        </p:txBody>
      </p:sp>
    </p:spTree>
    <p:extLst>
      <p:ext uri="{BB962C8B-B14F-4D97-AF65-F5344CB8AC3E}">
        <p14:creationId xmlns:p14="http://schemas.microsoft.com/office/powerpoint/2010/main" val="44365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Obraz 4" descr="Znalezione obrazy dla zapytania Program dzielnicowy blizej n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4" r="37730"/>
          <a:stretch>
            <a:fillRect/>
          </a:stretch>
        </p:blipFill>
        <p:spPr bwMode="auto">
          <a:xfrm>
            <a:off x="1" y="404813"/>
            <a:ext cx="2112433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pole tekstowe 1"/>
          <p:cNvSpPr txBox="1">
            <a:spLocks noChangeArrowheads="1"/>
          </p:cNvSpPr>
          <p:nvPr/>
        </p:nvSpPr>
        <p:spPr bwMode="auto">
          <a:xfrm>
            <a:off x="2544232" y="645205"/>
            <a:ext cx="767926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itchFamily="18" charset="0"/>
                <a:cs typeface="Times New Roman" pitchFamily="18" charset="0"/>
              </a:rPr>
              <a:t> „DZIELNICOWY BLIŻEJ NAS” </a:t>
            </a:r>
          </a:p>
        </p:txBody>
      </p:sp>
      <p:sp>
        <p:nvSpPr>
          <p:cNvPr id="52229" name="Prostokąt 2"/>
          <p:cNvSpPr>
            <a:spLocks noChangeArrowheads="1"/>
          </p:cNvSpPr>
          <p:nvPr/>
        </p:nvSpPr>
        <p:spPr bwMode="auto">
          <a:xfrm>
            <a:off x="431802" y="1440820"/>
            <a:ext cx="11387666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latin typeface="Times New Roman" pitchFamily="18" charset="0"/>
                <a:cs typeface="Times New Roman" pitchFamily="18" charset="0"/>
              </a:rPr>
              <a:t>Głównym założeniem programu jest ułatwienie kontaktu dzielnicowego z mieszkańcami.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Każdy dzielnicowy w celu ułatwienia nawiązania z nim kontaktu  został  wyposażony w 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 służbowy telefon komórkowy, 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 dostęp do Internetu,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 indywidualną skrzynkę e-mail,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 na stronie internetowej i w aplikacji „MOJA KOMENDA” na bieżąco dokonywane są aktualizacje danych poszczególnych dzielnicowych,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pl-PL" altLang="pl-PL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Dzielnicowi  w okresach półrocznych realizują działania priorytetowe.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W 2021 roku dzielnicowi ogółem </a:t>
            </a:r>
            <a:r>
              <a:rPr lang="pl-PL" altLang="pl-PL" sz="2000" b="1" dirty="0">
                <a:latin typeface="Times New Roman" pitchFamily="18" charset="0"/>
                <a:cs typeface="Times New Roman" pitchFamily="18" charset="0"/>
              </a:rPr>
              <a:t>przeprowadzili 1590 spotkań </a:t>
            </a: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ze społeczeństwem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latin typeface="Times New Roman" pitchFamily="18" charset="0"/>
                <a:cs typeface="Times New Roman" pitchFamily="18" charset="0"/>
              </a:rPr>
              <a:t>w tym 135 z samorządem lokalnym, radami osiedli czy radnymi miasta Tarnowa.</a:t>
            </a:r>
            <a:endParaRPr lang="pl-PL" altLang="pl-PL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 l="3040" t="17344" r="3430" b="24579"/>
          <a:stretch>
            <a:fillRect/>
          </a:stretch>
        </p:blipFill>
        <p:spPr bwMode="auto">
          <a:xfrm>
            <a:off x="970716" y="5375488"/>
            <a:ext cx="4409852" cy="1328311"/>
          </a:xfrm>
          <a:prstGeom prst="roundRect">
            <a:avLst>
              <a:gd name="adj" fmla="val 17478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223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376" y="5450634"/>
            <a:ext cx="3634441" cy="1362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82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Prostokąt 2"/>
          <p:cNvSpPr>
            <a:spLocks noChangeArrowheads="1"/>
          </p:cNvSpPr>
          <p:nvPr/>
        </p:nvSpPr>
        <p:spPr bwMode="auto">
          <a:xfrm>
            <a:off x="215669" y="1382894"/>
            <a:ext cx="8643105" cy="419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W 2021 roku Komenda Miejska Policji w Tarnowie </a:t>
            </a:r>
            <a:r>
              <a:rPr lang="pl-PL" sz="2000" dirty="0"/>
              <a:t>zorganizowała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sz="2000" dirty="0"/>
              <a:t>dwie debaty społeczne. </a:t>
            </a:r>
          </a:p>
          <a:p>
            <a:pPr>
              <a:buNone/>
            </a:pPr>
            <a:endParaRPr lang="pl-PL" sz="20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1800" dirty="0">
                <a:latin typeface="+mn-lt"/>
              </a:rPr>
              <a:t>26 sierpnia 2021 roku, na terenie miasta Tarnowa w </a:t>
            </a:r>
            <a:r>
              <a:rPr lang="pl-PL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sali konferencyjnej Hotelu Kantoria odbyła się debata </a:t>
            </a:r>
            <a:r>
              <a:rPr lang="pl-PL" sz="1800" dirty="0">
                <a:latin typeface="+mn-lt"/>
              </a:rPr>
              <a:t>inauguracyjna </a:t>
            </a:r>
            <a:r>
              <a:rPr lang="pl-PL" sz="1800" i="1" dirty="0">
                <a:latin typeface="+mn-lt"/>
              </a:rPr>
              <a:t>„Porozmawiajmy o Bezpieczeństwie – możesz mieć na nie wpływ – </a:t>
            </a:r>
            <a:r>
              <a:rPr lang="pl-PL" sz="1800" i="1" dirty="0">
                <a:effectLst/>
                <a:latin typeface="+mn-lt"/>
                <a:ea typeface="Times New Roman" panose="02020603050405020304" pitchFamily="18" charset="0"/>
              </a:rPr>
              <a:t>Problem zakłócania porządku i bezpieczeństwa w rejonie Centrum Rekreacji i Wypoczynku Kantoria w Tarnowie”.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endParaRPr lang="pl-PL" sz="18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1800" dirty="0">
                <a:latin typeface="+mn-lt"/>
              </a:rPr>
              <a:t>9 września 2021 roku, w </a:t>
            </a:r>
            <a:r>
              <a:rPr lang="pl-PL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sali konferencyjnej Urzędu Gminy Pleśna odbyła się kolejna debata </a:t>
            </a:r>
            <a:r>
              <a:rPr lang="pl-PL" sz="1800" dirty="0">
                <a:latin typeface="+mn-lt"/>
              </a:rPr>
              <a:t>inauguracyjna </a:t>
            </a:r>
            <a:r>
              <a:rPr lang="pl-PL" sz="1800" i="1" dirty="0">
                <a:latin typeface="+mn-lt"/>
              </a:rPr>
              <a:t>„Porozmawiajmy o Bezpieczeństwie – możesz mieć na nie wpływ – </a:t>
            </a:r>
            <a:r>
              <a:rPr lang="pl-PL" sz="1800" i="1" dirty="0">
                <a:effectLst/>
                <a:latin typeface="+mn-lt"/>
                <a:ea typeface="Calibri" panose="020F0502020204030204" pitchFamily="34" charset="0"/>
              </a:rPr>
              <a:t>Poruszanie się quadami oraz motocyklami typu cross po terenach leśnych gminy Pleśna</a:t>
            </a:r>
            <a:r>
              <a:rPr lang="pl-PL" sz="1800" i="1" dirty="0">
                <a:effectLst/>
                <a:latin typeface="+mn-lt"/>
                <a:ea typeface="Times New Roman" panose="02020603050405020304" pitchFamily="18" charset="0"/>
              </a:rPr>
              <a:t>”.</a:t>
            </a:r>
          </a:p>
          <a:p>
            <a:pPr lvl="0">
              <a:buNone/>
            </a:pPr>
            <a:endParaRPr lang="pl-PL" sz="2000" dirty="0"/>
          </a:p>
          <a:p>
            <a:pPr lvl="0">
              <a:buNone/>
            </a:pPr>
            <a:endParaRPr lang="pl-PL" sz="2000" dirty="0"/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E29B3572-BB36-4E8E-AED2-8FAFDDC61AA8}"/>
              </a:ext>
            </a:extLst>
          </p:cNvPr>
          <p:cNvSpPr txBox="1">
            <a:spLocks/>
          </p:cNvSpPr>
          <p:nvPr/>
        </p:nvSpPr>
        <p:spPr bwMode="auto">
          <a:xfrm>
            <a:off x="382688" y="556798"/>
            <a:ext cx="1180931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Debaty Społeczne</a:t>
            </a:r>
            <a:endParaRPr lang="pl-PL" altLang="pl-PL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7357433" y="5902238"/>
            <a:ext cx="48345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pl-PL" altLang="pl-PL" sz="1600" b="1" dirty="0">
                <a:latin typeface="Times New Roman" pitchFamily="18" charset="0"/>
                <a:cs typeface="Times New Roman" pitchFamily="18" charset="0"/>
              </a:rPr>
              <a:t>„POROZMAWIAJMY O BEZPIECZEŃSTWIE –</a:t>
            </a:r>
          </a:p>
          <a:p>
            <a:pPr algn="ctr">
              <a:spcBef>
                <a:spcPct val="0"/>
              </a:spcBef>
            </a:pPr>
            <a:r>
              <a:rPr lang="pl-PL" altLang="pl-PL" sz="1600" b="1" dirty="0">
                <a:latin typeface="Times New Roman" pitchFamily="18" charset="0"/>
                <a:cs typeface="Times New Roman" pitchFamily="18" charset="0"/>
              </a:rPr>
              <a:t> MOŻESZ MIEĆ NA NIE WPŁYW”.  </a:t>
            </a:r>
          </a:p>
        </p:txBody>
      </p:sp>
      <p:pic>
        <p:nvPicPr>
          <p:cNvPr id="1027" name="Picture 3" descr="C:\Users\michal.fruzynski\Desktop\Bez tytuł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734" y="2061477"/>
            <a:ext cx="2581840" cy="3658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DAF68E7-49A4-46CF-8616-CEF899E78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226" y="5014308"/>
            <a:ext cx="2857500" cy="1514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4734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pole tekstowe 12">
            <a:extLst>
              <a:ext uri="{FF2B5EF4-FFF2-40B4-BE49-F238E27FC236}">
                <a16:creationId xmlns:a16="http://schemas.microsoft.com/office/drawing/2014/main" id="{484EBFED-8EC2-4EA8-830A-F325C8E96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3987" y="611378"/>
            <a:ext cx="68040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PROFILAKTYKA W PREWENCJI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61" y="1526959"/>
            <a:ext cx="4121510" cy="49675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190" y="1526959"/>
            <a:ext cx="6004138" cy="33660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148" y="3669521"/>
            <a:ext cx="4108200" cy="27539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8359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5366C572-66BB-42EB-8F1A-4E9349534CD6}"/>
              </a:ext>
            </a:extLst>
          </p:cNvPr>
          <p:cNvSpPr txBox="1"/>
          <p:nvPr/>
        </p:nvSpPr>
        <p:spPr>
          <a:xfrm>
            <a:off x="2024858" y="555341"/>
            <a:ext cx="8139112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Spotkania realizowane przez:</a:t>
            </a:r>
            <a:b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Zespół ds. Nieletnich i Patologii KMP w Tarnowie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pl-PL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Dzielnicowych podległych komisariatów Policji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4B08924F-26DE-4C65-B5AF-379CEE0340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09379"/>
              </p:ext>
            </p:extLst>
          </p:nvPr>
        </p:nvGraphicFramePr>
        <p:xfrm>
          <a:off x="892101" y="2853036"/>
          <a:ext cx="10404630" cy="15589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42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42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42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42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842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842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8222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w sieci – profilaktyka, reagowanie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Lucida Sans Unicode"/>
                          <a:cs typeface="Times New Roman" panose="02020603050405020304" pitchFamily="18" charset="0"/>
                        </a:rPr>
                        <a:t>Alkohol i narkomania </a:t>
                      </a: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771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Uczniowie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Nauczyciele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Rodzice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Uczniowie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Nauczyciele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Rodzice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39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Ogółem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4 603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(2 418)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(94)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  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(455)</a:t>
                      </a:r>
                      <a:r>
                        <a:rPr lang="pl-PL" sz="1100" b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11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(3 148)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(641)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 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(173)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91FB3714-3D72-4697-92EB-3EEBD40F76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5908480"/>
              </p:ext>
            </p:extLst>
          </p:nvPr>
        </p:nvGraphicFramePr>
        <p:xfrm>
          <a:off x="892101" y="4763327"/>
          <a:ext cx="10404628" cy="16287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4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6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05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34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70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748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91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59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4594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4594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2672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Lucida Sans Unicode"/>
                          <a:cs typeface="Times New Roman" panose="02020603050405020304" pitchFamily="18" charset="0"/>
                        </a:rPr>
                        <a:t>Przeciwdziałanie nawoływaniu do nienawiści, faszyzmu …</a:t>
                      </a: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Handel Ludźmi 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Lucida Sans Unicode"/>
                          <a:cs typeface="Times New Roman" panose="02020603050405020304" pitchFamily="18" charset="0"/>
                        </a:rPr>
                        <a:t>Kibic i</a:t>
                      </a:r>
                      <a:r>
                        <a:rPr lang="pl-PL" sz="14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Lucida Sans Unicode"/>
                          <a:cs typeface="Times New Roman" panose="02020603050405020304" pitchFamily="18" charset="0"/>
                        </a:rPr>
                        <a:t> doping TAK –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Lucida Sans Unicode"/>
                          <a:cs typeface="Times New Roman" panose="02020603050405020304" pitchFamily="18" charset="0"/>
                        </a:rPr>
                        <a:t>Pseudokibic i agresja NIE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1976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Uczniowie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Nauczyciele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Rodzice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Uczniowie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Nauczyciele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Rodzice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Uczniowie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Nauczyciele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Rodzice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Ogółem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(2 190)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(76)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 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(287)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(3 246)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sób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(136)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(23)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(1 169)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(38)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(0)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pole tekstowe 8">
            <a:extLst>
              <a:ext uri="{FF2B5EF4-FFF2-40B4-BE49-F238E27FC236}">
                <a16:creationId xmlns:a16="http://schemas.microsoft.com/office/drawing/2014/main" id="{DEAD9D9B-95A8-43C3-A902-7BA70D70A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75" y="6409368"/>
            <a:ext cx="24130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nawiasie podano dane z 2020 r.</a:t>
            </a:r>
          </a:p>
        </p:txBody>
      </p:sp>
      <p:sp>
        <p:nvSpPr>
          <p:cNvPr id="10" name="pole tekstowe 2">
            <a:extLst>
              <a:ext uri="{FF2B5EF4-FFF2-40B4-BE49-F238E27FC236}">
                <a16:creationId xmlns:a16="http://schemas.microsoft.com/office/drawing/2014/main" id="{BB08292A-6DF5-4792-8730-9A4F88D61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101" y="2301645"/>
            <a:ext cx="7921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Podział tematyczny realizowanych programów profilaktycznych </a:t>
            </a:r>
          </a:p>
        </p:txBody>
      </p:sp>
    </p:spTree>
    <p:extLst>
      <p:ext uri="{BB962C8B-B14F-4D97-AF65-F5344CB8AC3E}">
        <p14:creationId xmlns:p14="http://schemas.microsoft.com/office/powerpoint/2010/main" val="101132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_s1031">
            <a:extLst>
              <a:ext uri="{FF2B5EF4-FFF2-40B4-BE49-F238E27FC236}">
                <a16:creationId xmlns:a16="http://schemas.microsoft.com/office/drawing/2014/main" id="{5F582BB0-9000-4870-ABEB-F9CDB7F97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9936" y="1847454"/>
            <a:ext cx="5572125" cy="885236"/>
          </a:xfrm>
          <a:prstGeom prst="roundRect">
            <a:avLst>
              <a:gd name="adj" fmla="val 16667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eaLnBrk="1" hangingPunct="1">
              <a:defRPr/>
            </a:pPr>
            <a:r>
              <a:rPr 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ETATY POLICYJNE</a:t>
            </a:r>
            <a:endParaRPr lang="pl-PL" sz="2000" b="1" dirty="0">
              <a:solidFill>
                <a:srgbClr val="FFFF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_s1031">
            <a:extLst>
              <a:ext uri="{FF2B5EF4-FFF2-40B4-BE49-F238E27FC236}">
                <a16:creationId xmlns:a16="http://schemas.microsoft.com/office/drawing/2014/main" id="{8DCEE18F-913E-4FFD-958C-03797D2A0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480" y="3005734"/>
            <a:ext cx="2590512" cy="1071562"/>
          </a:xfrm>
          <a:prstGeom prst="roundRect">
            <a:avLst>
              <a:gd name="adj" fmla="val 16667"/>
            </a:avLst>
          </a:prstGeom>
          <a:solidFill>
            <a:schemeClr val="tx1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eaLnBrk="1" hangingPunct="1">
              <a:defRPr/>
            </a:pPr>
            <a:endParaRPr lang="pl-PL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SŁUŻBA </a:t>
            </a:r>
          </a:p>
          <a:p>
            <a:pPr algn="ctr" eaLnBrk="1" hangingPunct="1">
              <a:defRPr/>
            </a:pPr>
            <a:r>
              <a:rPr 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PREWENCJI</a:t>
            </a:r>
          </a:p>
          <a:p>
            <a:pPr algn="ctr" eaLnBrk="1" hangingPunct="1">
              <a:defRPr/>
            </a:pPr>
            <a:r>
              <a:rPr 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334 ETATY</a:t>
            </a:r>
          </a:p>
          <a:p>
            <a:pPr algn="ctr" eaLnBrk="1" hangingPunct="1">
              <a:defRPr/>
            </a:pPr>
            <a:endParaRPr lang="pl-PL" sz="2400" b="1" dirty="0">
              <a:solidFill>
                <a:srgbClr val="FFFF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6" name="_s1031">
            <a:extLst>
              <a:ext uri="{FF2B5EF4-FFF2-40B4-BE49-F238E27FC236}">
                <a16:creationId xmlns:a16="http://schemas.microsoft.com/office/drawing/2014/main" id="{E8AB910A-4393-4669-AC41-73EAB4803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9936" y="3005734"/>
            <a:ext cx="2590512" cy="1071562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SŁUŻBA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KRYMINALNA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162 ETATÓW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2400" b="1" dirty="0">
              <a:solidFill>
                <a:srgbClr val="FFFF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7" name="_s1031">
            <a:extLst>
              <a:ext uri="{FF2B5EF4-FFF2-40B4-BE49-F238E27FC236}">
                <a16:creationId xmlns:a16="http://schemas.microsoft.com/office/drawing/2014/main" id="{3F97B723-5597-4E30-8CC1-A2C1A524F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4848" y="3005734"/>
            <a:ext cx="2590513" cy="1071562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SŁUŻBA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WSPOMAGAJĄCA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ETATÓW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2400" b="1" dirty="0">
              <a:solidFill>
                <a:srgbClr val="FFFF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9" name="pole tekstowe 9">
            <a:extLst>
              <a:ext uri="{FF2B5EF4-FFF2-40B4-BE49-F238E27FC236}">
                <a16:creationId xmlns:a16="http://schemas.microsoft.com/office/drawing/2014/main" id="{44CABDAB-B9AD-4CE1-AE71-9BEAF384A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3985" y="700170"/>
            <a:ext cx="68040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Struktura etatowa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Komendy Miejskiej Policji w Tarnowie</a:t>
            </a:r>
          </a:p>
        </p:txBody>
      </p:sp>
      <p:graphicFrame>
        <p:nvGraphicFramePr>
          <p:cNvPr id="2" name="Wykres 1"/>
          <p:cNvGraphicFramePr/>
          <p:nvPr>
            <p:extLst>
              <p:ext uri="{D42A27DB-BD31-4B8C-83A1-F6EECF244321}">
                <p14:modId xmlns:p14="http://schemas.microsoft.com/office/powerpoint/2010/main" val="2109236766"/>
              </p:ext>
            </p:extLst>
          </p:nvPr>
        </p:nvGraphicFramePr>
        <p:xfrm>
          <a:off x="3630611" y="4305300"/>
          <a:ext cx="4930775" cy="2638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_s1031">
            <a:extLst>
              <a:ext uri="{FF2B5EF4-FFF2-40B4-BE49-F238E27FC236}">
                <a16:creationId xmlns:a16="http://schemas.microsoft.com/office/drawing/2014/main" id="{F80CD749-70B8-47C1-AAFF-7508346F5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2392" y="3005734"/>
            <a:ext cx="2590512" cy="107156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KIEROWNICTWO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ETATÓW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2400" b="1" dirty="0">
              <a:solidFill>
                <a:srgbClr val="FFFF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pole tekstowe 12">
            <a:extLst>
              <a:ext uri="{FF2B5EF4-FFF2-40B4-BE49-F238E27FC236}">
                <a16:creationId xmlns:a16="http://schemas.microsoft.com/office/drawing/2014/main" id="{3F279D08-4969-4435-BEDD-206276C22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1" y="428626"/>
            <a:ext cx="6804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8371" name="pole tekstowe 3">
            <a:extLst>
              <a:ext uri="{FF2B5EF4-FFF2-40B4-BE49-F238E27FC236}">
                <a16:creationId xmlns:a16="http://schemas.microsoft.com/office/drawing/2014/main" id="{CB6783D2-ABBA-473E-90E4-A82B6C718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7" y="598167"/>
            <a:ext cx="7489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Ważniejsze działania profilaktyczne</a:t>
            </a:r>
          </a:p>
        </p:txBody>
      </p:sp>
      <p:sp>
        <p:nvSpPr>
          <p:cNvPr id="58372" name="pole tekstowe 1">
            <a:extLst>
              <a:ext uri="{FF2B5EF4-FFF2-40B4-BE49-F238E27FC236}">
                <a16:creationId xmlns:a16="http://schemas.microsoft.com/office/drawing/2014/main" id="{8B720F96-A1EE-4C78-AEAB-9BCC3B3C2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074" y="1591460"/>
            <a:ext cx="80748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buFont typeface="Wingdings" panose="05000000000000000000" pitchFamily="2" charset="2"/>
              <a:buChar char="ü"/>
            </a:pPr>
            <a:r>
              <a:rPr lang="pl-PL" sz="1800" b="1" dirty="0"/>
              <a:t>Międzynarodowy „Dzień Bezpiecznego Internetu 2021 – </a:t>
            </a:r>
            <a:r>
              <a:rPr lang="pl-PL" sz="1800" b="1" dirty="0" err="1"/>
              <a:t>Safer</a:t>
            </a:r>
            <a:r>
              <a:rPr lang="pl-PL" sz="1800" b="1" dirty="0"/>
              <a:t> Internet Day”</a:t>
            </a:r>
            <a:endParaRPr lang="pl-PL" sz="1800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6476E91-0E0A-4C81-920D-D8B4D33ACA9F}"/>
              </a:ext>
            </a:extLst>
          </p:cNvPr>
          <p:cNvSpPr txBox="1"/>
          <p:nvPr/>
        </p:nvSpPr>
        <p:spPr>
          <a:xfrm>
            <a:off x="214049" y="2178541"/>
            <a:ext cx="588195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 ramach obchodów </a:t>
            </a:r>
            <a:r>
              <a:rPr lang="pl-PL" sz="1800" i="1" dirty="0"/>
              <a:t>„Dnia Bezpiecznego Internetu 2021 - </a:t>
            </a:r>
            <a:r>
              <a:rPr lang="pl-PL" sz="1800" i="1" dirty="0" err="1"/>
              <a:t>Safer</a:t>
            </a:r>
            <a:r>
              <a:rPr lang="pl-PL" sz="1800" i="1" dirty="0"/>
              <a:t> Internet Day” </a:t>
            </a:r>
            <a: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tarnowscy policjanci nie tylko czynnie angażowali się w profilaktykę i konkursy w szkołach, ale dodatkowo zorganizowali </a:t>
            </a:r>
            <a:r>
              <a:rPr lang="pl-P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własny konkurs plastyczny dla uczniów szkół podstawowych  z terenu miasta Tarnowa i powiatu tarnowskiego</a:t>
            </a:r>
            <a: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pl-PL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„Bądź bezpieczny              w sieci”. </a:t>
            </a:r>
            <a: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Miał on na celu promowanie wśród uczniów szkół podstawowych zasad bezpiecznego korzystania                 z zasobów internetowych, prawidłowego zachowania się wobec zagrożeń płynących z Internetu, kształtowania świadomości w zakresie bycia odpowiedzialnym za swoje postępowanie</a:t>
            </a:r>
            <a:r>
              <a:rPr lang="pl-PL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               Zadaniem uczestników  było </a:t>
            </a:r>
            <a:r>
              <a:rPr lang="pl-P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stworzenie hasła i logo promującego zasady bezpiecznego korzystania z sieci</a:t>
            </a:r>
            <a: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za co czekały liczne nagrody. </a:t>
            </a:r>
            <a:endParaRPr lang="pl-PL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pl-PL" sz="1800" dirty="0"/>
          </a:p>
        </p:txBody>
      </p:sp>
      <p:sp>
        <p:nvSpPr>
          <p:cNvPr id="2" name="pole tekstowe 1"/>
          <p:cNvSpPr txBox="1"/>
          <p:nvPr/>
        </p:nvSpPr>
        <p:spPr>
          <a:xfrm>
            <a:off x="6571127" y="5128039"/>
            <a:ext cx="1718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luty 2021 roku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60AAD6F-3929-4E75-824D-535F5077A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951" y="2363098"/>
            <a:ext cx="5715000" cy="26289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63D0C69C-9A2B-454C-8142-8BFEE1A0D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84" y="5266538"/>
            <a:ext cx="4057867" cy="13829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2637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pole tekstowe 12">
            <a:extLst>
              <a:ext uri="{FF2B5EF4-FFF2-40B4-BE49-F238E27FC236}">
                <a16:creationId xmlns:a16="http://schemas.microsoft.com/office/drawing/2014/main" id="{3F279D08-4969-4435-BEDD-206276C22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1" y="428626"/>
            <a:ext cx="6804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8371" name="pole tekstowe 3">
            <a:extLst>
              <a:ext uri="{FF2B5EF4-FFF2-40B4-BE49-F238E27FC236}">
                <a16:creationId xmlns:a16="http://schemas.microsoft.com/office/drawing/2014/main" id="{CB6783D2-ABBA-473E-90E4-A82B6C718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7" y="598167"/>
            <a:ext cx="7489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Ważniejsze działania profilaktyczne   cd.</a:t>
            </a:r>
          </a:p>
        </p:txBody>
      </p:sp>
      <p:sp>
        <p:nvSpPr>
          <p:cNvPr id="58372" name="pole tekstowe 1">
            <a:extLst>
              <a:ext uri="{FF2B5EF4-FFF2-40B4-BE49-F238E27FC236}">
                <a16:creationId xmlns:a16="http://schemas.microsoft.com/office/drawing/2014/main" id="{8B720F96-A1EE-4C78-AEAB-9BCC3B3C2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742" y="1640662"/>
            <a:ext cx="105778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l-PL" sz="1800" b="1" i="1" dirty="0"/>
              <a:t>„bezpieczna droga do szkoły z Mrówką”</a:t>
            </a:r>
            <a:r>
              <a:rPr lang="pl-PL" sz="1800" i="1" dirty="0"/>
              <a:t>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361409" y="6152375"/>
            <a:ext cx="2510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wrzesień / październik 2021 roku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260B64F-3B5B-4650-8D6B-CF9840873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54" y="4237717"/>
            <a:ext cx="5808561" cy="18280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1E102376-E711-4952-9B1D-FC35C8E7368A}"/>
              </a:ext>
            </a:extLst>
          </p:cNvPr>
          <p:cNvSpPr txBox="1"/>
          <p:nvPr/>
        </p:nvSpPr>
        <p:spPr>
          <a:xfrm>
            <a:off x="260741" y="2242731"/>
            <a:ext cx="832958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q"/>
            </a:pPr>
            <a:r>
              <a:rPr lang="pl-PL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We wrześniu i październiku 2021r. </a:t>
            </a: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pl-PL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arnowscy policjanci razem z firmą                     SUFIGS sp. z o.o.  oraz jej maskotką -  olbrzymią Mrówką kontynuowali rozpoczętą w 2016 rok akcję „Bezpieczna droga do szkoły z Mrówką”, ucząc dzieci rozpoczynających naukę w klasach pierwszych jak bezpiecznie dotrzeć i wrócić ze szkoły do domu. Wspólnie z „Mrówką” rozdano najmłodszym kamizelki odblaskowe i uświadamiali potrzebę ich zakładania po zmroku, poza obszarem zabudowanym. 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799DB81-5FAD-45FE-AA57-1D899A59C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1335" y="1362701"/>
            <a:ext cx="2035589" cy="28177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7984DA0-9A3C-40DD-92CD-80A884A48642}"/>
              </a:ext>
            </a:extLst>
          </p:cNvPr>
          <p:cNvSpPr txBox="1"/>
          <p:nvPr/>
        </p:nvSpPr>
        <p:spPr>
          <a:xfrm>
            <a:off x="6138886" y="4237717"/>
            <a:ext cx="575881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q"/>
            </a:pPr>
            <a:r>
              <a:rPr lang="pl-PL" b="1" dirty="0"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pl-PL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rofilaktycy dotarli do 83 szkół podstawowych i spotkali się z ponad 2065 uczniami</a:t>
            </a:r>
            <a:r>
              <a:rPr lang="pl-PL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wręczając im odblaski. Uczniowie klas pierwszych w sposób praktyczny wykorzystywali zdobyte wiadomości, trenując pod okiem policjantów przechodzenie na drugą stronę jezdni – wykorzystując do tego atrapy (matę) przejścia dla pieszych oraz sygnalizacji świetlnej. </a:t>
            </a:r>
          </a:p>
        </p:txBody>
      </p:sp>
    </p:spTree>
    <p:extLst>
      <p:ext uri="{BB962C8B-B14F-4D97-AF65-F5344CB8AC3E}">
        <p14:creationId xmlns:p14="http://schemas.microsoft.com/office/powerpoint/2010/main" val="278255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pole tekstowe 12">
            <a:extLst>
              <a:ext uri="{FF2B5EF4-FFF2-40B4-BE49-F238E27FC236}">
                <a16:creationId xmlns:a16="http://schemas.microsoft.com/office/drawing/2014/main" id="{3F279D08-4969-4435-BEDD-206276C22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1" y="428626"/>
            <a:ext cx="6804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8371" name="pole tekstowe 3">
            <a:extLst>
              <a:ext uri="{FF2B5EF4-FFF2-40B4-BE49-F238E27FC236}">
                <a16:creationId xmlns:a16="http://schemas.microsoft.com/office/drawing/2014/main" id="{CB6783D2-ABBA-473E-90E4-A82B6C718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7" y="598167"/>
            <a:ext cx="7489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Ważniejsze działania profilaktyczne   cd.</a:t>
            </a:r>
          </a:p>
        </p:txBody>
      </p:sp>
      <p:sp>
        <p:nvSpPr>
          <p:cNvPr id="58372" name="pole tekstowe 1">
            <a:extLst>
              <a:ext uri="{FF2B5EF4-FFF2-40B4-BE49-F238E27FC236}">
                <a16:creationId xmlns:a16="http://schemas.microsoft.com/office/drawing/2014/main" id="{8B720F96-A1EE-4C78-AEAB-9BCC3B3C2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458" y="1291583"/>
            <a:ext cx="71924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Wingdings" panose="05000000000000000000" pitchFamily="2" charset="2"/>
              <a:buChar char="ü"/>
            </a:pP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„Bezpieczny Senior” 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2005715" y="6290874"/>
            <a:ext cx="2430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październik – grudzień 2021 roku</a:t>
            </a:r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1114A1D0-6196-44D2-9137-345ED50BB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866" y="1963230"/>
            <a:ext cx="4441897" cy="16608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FF838C6-AB5C-44CD-93A3-967DDD88E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36" y="4675491"/>
            <a:ext cx="4054094" cy="14600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52E1C62A-4ABB-439E-8ABF-C038BA980114}"/>
              </a:ext>
            </a:extLst>
          </p:cNvPr>
          <p:cNvSpPr txBox="1"/>
          <p:nvPr/>
        </p:nvSpPr>
        <p:spPr>
          <a:xfrm>
            <a:off x="357717" y="1830456"/>
            <a:ext cx="701620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q"/>
            </a:pPr>
            <a:r>
              <a:rPr lang="pl-PL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 październiku 2021 roku, tarnowscy policjanci podjęli współpracę             z </a:t>
            </a:r>
            <a:r>
              <a:rPr lang="pl-PL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Miejskim Przedsiębiorstwem Komunikacyjnym w Tarnowie, dzięki czemu w autobusach komunikacji miejskiej umieszczone zostało           </a:t>
            </a:r>
            <a:r>
              <a:rPr lang="pl-PL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2 000 sztuk plakatów</a:t>
            </a:r>
            <a:r>
              <a:rPr lang="pl-PL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informujących o zagrożeniach i ostrzegających seniorów przed działaniem oszustów. </a:t>
            </a:r>
            <a:r>
              <a:rPr lang="pl-PL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Materiały </a:t>
            </a:r>
            <a:r>
              <a:rPr lang="pl-PL" sz="1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ulokowano                          </a:t>
            </a:r>
            <a:r>
              <a:rPr lang="pl-PL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 skrzynkach reklamowych autobusów oraz na oparciach foteli podróżnych</a:t>
            </a:r>
            <a:r>
              <a:rPr lang="pl-PL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tak aby podczas podróży były one dobrze widoczne                   i dostępne dla seniorów korzystających  z komunikacji miejskiej.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CA23501-4439-4D0C-8F33-BA03CFA14C02}"/>
              </a:ext>
            </a:extLst>
          </p:cNvPr>
          <p:cNvSpPr txBox="1"/>
          <p:nvPr/>
        </p:nvSpPr>
        <p:spPr>
          <a:xfrm>
            <a:off x="4435939" y="4503260"/>
            <a:ext cx="748982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q"/>
            </a:pPr>
            <a:r>
              <a:rPr lang="pl-PL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 październiku 2021 roku, </a:t>
            </a: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pl-PL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zięki współpracy ze Starostwem Powiatowym w Tarnowie opracowano i </a:t>
            </a:r>
            <a:r>
              <a:rPr lang="pl-PL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pozyskano 12 000 profilaktycznych plakatów</a:t>
            </a:r>
            <a:r>
              <a:rPr lang="pl-PL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dotyczących bezpieczeństwa seniorów. Zamiarem funkcjonariuszy było nawiązanie</a:t>
            </a:r>
            <a:r>
              <a:rPr lang="pl-PL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kontaktu z 16 redakcjami, wydawanych na terenie powiatu tarnowskiego prasy w efekcie czego – pozyskane wcześniej plakaty</a:t>
            </a: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l-PL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zostały dołączone lub ukazały się na jej łamach, </a:t>
            </a:r>
            <a:r>
              <a:rPr lang="pl-PL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 łącznym nakładzie ponad                  27 600 egzemplarzy !!!!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FB64311-2C63-46D7-BEDC-0AA9A349424B}"/>
              </a:ext>
            </a:extLst>
          </p:cNvPr>
          <p:cNvSpPr txBox="1"/>
          <p:nvPr/>
        </p:nvSpPr>
        <p:spPr>
          <a:xfrm>
            <a:off x="9404059" y="3737059"/>
            <a:ext cx="2430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październik 2021 roku</a:t>
            </a:r>
          </a:p>
        </p:txBody>
      </p:sp>
    </p:spTree>
    <p:extLst>
      <p:ext uri="{BB962C8B-B14F-4D97-AF65-F5344CB8AC3E}">
        <p14:creationId xmlns:p14="http://schemas.microsoft.com/office/powerpoint/2010/main" val="110138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pole tekstowe 12">
            <a:extLst>
              <a:ext uri="{FF2B5EF4-FFF2-40B4-BE49-F238E27FC236}">
                <a16:creationId xmlns:a16="http://schemas.microsoft.com/office/drawing/2014/main" id="{853E1B6E-D83B-402E-B27B-095C38E47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1462" y="660402"/>
            <a:ext cx="910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DZIAŁANIA NIESTANDARTOWE </a:t>
            </a:r>
          </a:p>
        </p:txBody>
      </p:sp>
      <p:pic>
        <p:nvPicPr>
          <p:cNvPr id="60420" name="Picture 5" descr="C:\Users\adrian.seyrlhuber\Desktop\rowery i narty\narty (2).jpg">
            <a:extLst>
              <a:ext uri="{FF2B5EF4-FFF2-40B4-BE49-F238E27FC236}">
                <a16:creationId xmlns:a16="http://schemas.microsoft.com/office/drawing/2014/main" id="{DC8FF334-CD58-4045-A23F-F5787DE41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965" y="1310943"/>
            <a:ext cx="3929631" cy="26208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0421" name="Picture 6" descr="C:\Users\adrian.seyrlhuber\Desktop\rowery i narty\narty (5).jpg">
            <a:extLst>
              <a:ext uri="{FF2B5EF4-FFF2-40B4-BE49-F238E27FC236}">
                <a16:creationId xmlns:a16="http://schemas.microsoft.com/office/drawing/2014/main" id="{9BB780F3-279E-49EA-9A90-38E9217C3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9"/>
          <a:stretch>
            <a:fillRect/>
          </a:stretch>
        </p:blipFill>
        <p:spPr bwMode="auto">
          <a:xfrm>
            <a:off x="7873999" y="3945318"/>
            <a:ext cx="3498291" cy="26340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0422" name="Picture 8" descr="C:\Users\adrian.seyrlhuber\Desktop\rowery i narty\rowery (14).jpg">
            <a:extLst>
              <a:ext uri="{FF2B5EF4-FFF2-40B4-BE49-F238E27FC236}">
                <a16:creationId xmlns:a16="http://schemas.microsoft.com/office/drawing/2014/main" id="{B2074F8D-3A8A-4B19-9D17-154CF677D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76"/>
          <a:stretch>
            <a:fillRect/>
          </a:stretch>
        </p:blipFill>
        <p:spPr bwMode="auto">
          <a:xfrm>
            <a:off x="314774" y="1519390"/>
            <a:ext cx="3912169" cy="25970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0423" name="Picture 9" descr="C:\Users\adrian.seyrlhuber\Desktop\rowery i narty\rowery (11).jpg">
            <a:extLst>
              <a:ext uri="{FF2B5EF4-FFF2-40B4-BE49-F238E27FC236}">
                <a16:creationId xmlns:a16="http://schemas.microsoft.com/office/drawing/2014/main" id="{72DF7647-CDB7-4119-BAE3-B904E4056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527" y="3464588"/>
            <a:ext cx="4092988" cy="30701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pole tekstowe 12">
            <a:extLst>
              <a:ext uri="{FF2B5EF4-FFF2-40B4-BE49-F238E27FC236}">
                <a16:creationId xmlns:a16="http://schemas.microsoft.com/office/drawing/2014/main" id="{853E1B6E-D83B-402E-B27B-095C38E47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57" y="4660575"/>
            <a:ext cx="22440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PATROLE ROWEROWE</a:t>
            </a:r>
          </a:p>
        </p:txBody>
      </p:sp>
      <p:sp>
        <p:nvSpPr>
          <p:cNvPr id="8" name="pole tekstowe 12">
            <a:extLst>
              <a:ext uri="{FF2B5EF4-FFF2-40B4-BE49-F238E27FC236}">
                <a16:creationId xmlns:a16="http://schemas.microsoft.com/office/drawing/2014/main" id="{853E1B6E-D83B-402E-B27B-095C38E47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3907" y="2120575"/>
            <a:ext cx="25430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PATROLE NARCIARSKIE</a:t>
            </a:r>
          </a:p>
        </p:txBody>
      </p:sp>
    </p:spTree>
    <p:extLst>
      <p:ext uri="{BB962C8B-B14F-4D97-AF65-F5344CB8AC3E}">
        <p14:creationId xmlns:p14="http://schemas.microsoft.com/office/powerpoint/2010/main" val="123732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pole tekstowe 3">
            <a:extLst>
              <a:ext uri="{FF2B5EF4-FFF2-40B4-BE49-F238E27FC236}">
                <a16:creationId xmlns:a16="http://schemas.microsoft.com/office/drawing/2014/main" id="{B4E006C4-ED57-440E-82AD-9141417BE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4700" y="650685"/>
            <a:ext cx="810260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Kampania informacyjno-edukacyjna na rzecz poprawy bezpieczeństwa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„Kręci mnie bezpieczeństwo”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której patronat honorowy objął Minister Spraw Wewnętrznych i Administracji</a:t>
            </a:r>
            <a:endParaRPr lang="pl-PL" alt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729406B-E4C2-4043-A13E-BD0F6AEB0327}"/>
              </a:ext>
            </a:extLst>
          </p:cNvPr>
          <p:cNvSpPr txBox="1"/>
          <p:nvPr/>
        </p:nvSpPr>
        <p:spPr>
          <a:xfrm>
            <a:off x="498752" y="2663124"/>
            <a:ext cx="752818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„Kręci mnie bezpieczeństwo nad wodą” –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zapewnienie bezpieczeństwa w  czasie letniego wypoczynku na terenach przywodnych oraz kąpieliskach. Do tego celu poza standardowymi działaniami dyslokowane są specjalnie utworzone w 2017 roku patrole rowerowe.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minionym roku </a:t>
            </a:r>
            <a:r>
              <a:rPr lang="pl-PL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służbę w patrolach rowerowych </a:t>
            </a:r>
          </a:p>
          <a:p>
            <a:pPr>
              <a:defRPr/>
            </a:pPr>
            <a:r>
              <a:rPr lang="pl-PL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pełniło 6 policjantów, których </a:t>
            </a:r>
            <a:r>
              <a:rPr lang="pl-PL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dyslokowano 9 razy </a:t>
            </a:r>
          </a:p>
          <a:p>
            <a:pPr>
              <a:defRPr/>
            </a:pPr>
            <a:endParaRPr lang="pl-PL" sz="20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3DAF8E0-6BA2-4295-AB82-9ABC76A91B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825">
            <a:off x="8596724" y="2056555"/>
            <a:ext cx="2903694" cy="20840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9" descr="C:\Users\adrian.seyrlhuber\Desktop\rowery i narty\rowery (11).jpg">
            <a:extLst>
              <a:ext uri="{FF2B5EF4-FFF2-40B4-BE49-F238E27FC236}">
                <a16:creationId xmlns:a16="http://schemas.microsoft.com/office/drawing/2014/main" id="{AF1C4DD9-C13F-4550-808A-88B81144E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09" y="4094285"/>
            <a:ext cx="3221658" cy="24165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2139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pole tekstowe 3">
            <a:extLst>
              <a:ext uri="{FF2B5EF4-FFF2-40B4-BE49-F238E27FC236}">
                <a16:creationId xmlns:a16="http://schemas.microsoft.com/office/drawing/2014/main" id="{B4E006C4-ED57-440E-82AD-9141417BE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4700" y="650685"/>
            <a:ext cx="810260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Kampania informacyjno-edukacyjna na rzecz poprawy bezpieczeństwa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„Kręci mnie bezpieczeństwo”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której patronat honorowy objął Minister Spraw Wewnętrznych i Administracji</a:t>
            </a:r>
            <a:endParaRPr lang="pl-PL" alt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729406B-E4C2-4043-A13E-BD0F6AEB0327}"/>
              </a:ext>
            </a:extLst>
          </p:cNvPr>
          <p:cNvSpPr txBox="1"/>
          <p:nvPr/>
        </p:nvSpPr>
        <p:spPr>
          <a:xfrm>
            <a:off x="265291" y="2280886"/>
            <a:ext cx="923104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„Kręci mnie bezpieczeństwo na stoku” –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działania na zorganizowanych terenach narciarskich i promowanie dekalogu FIS. Do tego celu poza standardowymi działaniami dyslokowane są specjalnie utworzone w 2012 roku patrole narciarskie. </a:t>
            </a:r>
          </a:p>
          <a:p>
            <a:pPr>
              <a:defRPr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minionym roku służbę w </a:t>
            </a:r>
            <a:r>
              <a:rPr lang="pl-PL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patrolach narciarskich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pełniło </a:t>
            </a:r>
          </a:p>
          <a:p>
            <a:pPr>
              <a:defRPr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6 policjantów, których </a:t>
            </a:r>
            <a:r>
              <a:rPr lang="pl-PL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dyslokowano 7 razy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stok:</a:t>
            </a:r>
          </a:p>
          <a:p>
            <a:pPr>
              <a:defRPr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pl-P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Jurasówka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w Siemiechowie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236" y="1716872"/>
            <a:ext cx="1833020" cy="18412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451" y="3517614"/>
            <a:ext cx="2765173" cy="30335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C94E877-8454-4B77-AF7A-5A602C7123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778" y="4356143"/>
            <a:ext cx="4041775" cy="227719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9044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pole tekstowe 12">
            <a:extLst>
              <a:ext uri="{FF2B5EF4-FFF2-40B4-BE49-F238E27FC236}">
                <a16:creationId xmlns:a16="http://schemas.microsoft.com/office/drawing/2014/main" id="{BEDCFE92-747C-4A40-9E37-474A44E28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9643" y="664731"/>
            <a:ext cx="77327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Imprezy masowe/zgromadzenia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066BC104-5736-4B53-81BE-8ACC43C6D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8922" y="1632606"/>
            <a:ext cx="35454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  imprezy masowe</a:t>
            </a:r>
            <a:endParaRPr lang="pl-PL" altLang="pl-PL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22EB0A1E-31CF-444B-B655-DFD4704AE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3601" y="2241562"/>
            <a:ext cx="338155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masowe imprezy sportowe</a:t>
            </a:r>
            <a:endParaRPr lang="pl-PL" altLang="pl-P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470" name="Picture 2" descr="C:\Users\dariusz.kuchcinski\Desktop\stadion.jpg">
            <a:extLst>
              <a:ext uri="{FF2B5EF4-FFF2-40B4-BE49-F238E27FC236}">
                <a16:creationId xmlns:a16="http://schemas.microsoft.com/office/drawing/2014/main" id="{76388298-1FD1-4C38-BBB7-67E727E8E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052" y="3754483"/>
            <a:ext cx="3399488" cy="24477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980BEDA2-0FDD-47D1-A19E-27567A29D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1685" y="4415893"/>
            <a:ext cx="369014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imprez niemasowych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 meczy piłki nożnej 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mecze zawodów żużlowych </a:t>
            </a: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B629AF5C-1371-46F2-9073-C262748C3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4552" y="2777347"/>
            <a:ext cx="472787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meczów  ekstraklasy (piłka nożna)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meczów  I ligi żużla  </a:t>
            </a: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mecze  piłki ręcznej </a:t>
            </a: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mecz III ligowy (piłka nożna)</a:t>
            </a:r>
          </a:p>
        </p:txBody>
      </p:sp>
      <p:pic>
        <p:nvPicPr>
          <p:cNvPr id="62476" name="Picture 3" descr="C:\Users\dariusz.kuchcinski\Desktop\SDM-koncert-na-rynku-fot.-Artur-Gawle-1_imagelarge.jpg">
            <a:extLst>
              <a:ext uri="{FF2B5EF4-FFF2-40B4-BE49-F238E27FC236}">
                <a16:creationId xmlns:a16="http://schemas.microsoft.com/office/drawing/2014/main" id="{2222E7AE-3A67-47CA-910C-3D3E7C9DC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84" y="5000560"/>
            <a:ext cx="3690182" cy="16388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9405" name="AutoShape 5" descr="Znalezione obrazy dla zapytania tarnów żużel">
            <a:extLst>
              <a:ext uri="{FF2B5EF4-FFF2-40B4-BE49-F238E27FC236}">
                <a16:creationId xmlns:a16="http://schemas.microsoft.com/office/drawing/2014/main" id="{B511CA40-D811-4A73-B6AF-2D7C0F7BAF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59406" name="AutoShape 7" descr="Znalezione obrazy dla zapytania tarnów żużel">
            <a:extLst>
              <a:ext uri="{FF2B5EF4-FFF2-40B4-BE49-F238E27FC236}">
                <a16:creationId xmlns:a16="http://schemas.microsoft.com/office/drawing/2014/main" id="{8F2FBEC9-1480-4BB3-8D24-35D557C04A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pic>
        <p:nvPicPr>
          <p:cNvPr id="62479" name="Picture 8" descr="C:\Users\dariusz.kuchcinski\Desktop\pobrane.jpg">
            <a:extLst>
              <a:ext uri="{FF2B5EF4-FFF2-40B4-BE49-F238E27FC236}">
                <a16:creationId xmlns:a16="http://schemas.microsoft.com/office/drawing/2014/main" id="{EE3BABDC-A320-4EAE-AB1F-B7F4B1A73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129" y="1582777"/>
            <a:ext cx="3056287" cy="17100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3" name="Prostokąt 22">
            <a:extLst>
              <a:ext uri="{FF2B5EF4-FFF2-40B4-BE49-F238E27FC236}">
                <a16:creationId xmlns:a16="http://schemas.microsoft.com/office/drawing/2014/main" id="{2E80FB2B-52E6-456B-9F25-9359B2F4B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4362" y="5740533"/>
            <a:ext cx="521826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0850" defTabSz="6286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286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286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286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2865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588" algn="just">
              <a:spcBef>
                <a:spcPct val="0"/>
              </a:spcBef>
              <a:buNone/>
            </a:pPr>
            <a:r>
              <a:rPr lang="pl-PL" altLang="pl-PL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 zabezpieczeń zgromadzeń publicznych</a:t>
            </a:r>
          </a:p>
          <a:p>
            <a:pPr marL="1588" algn="just">
              <a:spcBef>
                <a:spcPct val="0"/>
              </a:spcBef>
              <a:buNone/>
            </a:pPr>
            <a:r>
              <a:rPr lang="pl-PL" altLang="pl-PL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patroli zabezpieczających przejazd kibiców </a:t>
            </a:r>
          </a:p>
          <a:p>
            <a:pPr marL="1588" algn="just">
              <a:spcBef>
                <a:spcPct val="0"/>
              </a:spcBef>
              <a:buNone/>
            </a:pPr>
            <a:r>
              <a:rPr lang="pl-PL" altLang="pl-PL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zabezpieczeń delegacji rządowych</a:t>
            </a:r>
            <a:endParaRPr lang="pl-PL" alt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Bildergebnis für TARNÓW arena jaskółka">
            <a:extLst>
              <a:ext uri="{FF2B5EF4-FFF2-40B4-BE49-F238E27FC236}">
                <a16:creationId xmlns:a16="http://schemas.microsoft.com/office/drawing/2014/main" id="{C86E7CB5-C1EE-48EE-B925-84A26353E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61" y="2689538"/>
            <a:ext cx="3927781" cy="21298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Prostokąt 1"/>
          <p:cNvSpPr/>
          <p:nvPr/>
        </p:nvSpPr>
        <p:spPr>
          <a:xfrm>
            <a:off x="14876" y="2262185"/>
            <a:ext cx="49668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0"/>
              </a:spcBef>
              <a:buNone/>
            </a:pPr>
            <a:r>
              <a:rPr lang="pl-PL" alt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imprezy masowe artystyczno-rozrywkowe</a:t>
            </a: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Nawias klamrowy zamykający 20">
            <a:extLst>
              <a:ext uri="{FF2B5EF4-FFF2-40B4-BE49-F238E27FC236}">
                <a16:creationId xmlns:a16="http://schemas.microsoft.com/office/drawing/2014/main" id="{88DC0717-8A3F-4706-B7B2-F71A410BA537}"/>
              </a:ext>
            </a:extLst>
          </p:cNvPr>
          <p:cNvSpPr/>
          <p:nvPr/>
        </p:nvSpPr>
        <p:spPr>
          <a:xfrm rot="16200000">
            <a:off x="4967311" y="-417088"/>
            <a:ext cx="276481" cy="5299198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96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pole tekstowe 12">
            <a:extLst>
              <a:ext uri="{FF2B5EF4-FFF2-40B4-BE49-F238E27FC236}">
                <a16:creationId xmlns:a16="http://schemas.microsoft.com/office/drawing/2014/main" id="{E5F30FFB-7697-4424-942A-A3FFB3645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3132" y="1039784"/>
            <a:ext cx="583519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altLang="pl-PL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SŁUŻBA</a:t>
            </a:r>
          </a:p>
          <a:p>
            <a:pPr algn="ctr">
              <a:defRPr/>
            </a:pPr>
            <a:r>
              <a:rPr lang="pl-PL" altLang="pl-PL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RUCHU DROGOWEGO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092EF97-E406-4115-BC09-845122C36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156" y="2636936"/>
            <a:ext cx="2857143" cy="1980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91BBBD1-8D6F-477A-80D5-B66070712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72" y="3294839"/>
            <a:ext cx="4318866" cy="29672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17609FF-CCBE-464A-9392-EC8BB1AE2E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040" y="3300054"/>
            <a:ext cx="3949388" cy="29620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5333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6">
            <a:extLst>
              <a:ext uri="{FF2B5EF4-FFF2-40B4-BE49-F238E27FC236}">
                <a16:creationId xmlns:a16="http://schemas.microsoft.com/office/drawing/2014/main" id="{E2531115-91E1-4643-8C02-AC9D36741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199" y="2486674"/>
            <a:ext cx="9837549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355600" eaLnBrk="1" hangingPunct="1">
              <a:buFont typeface="Arial" pitchFamily="34" charset="0"/>
              <a:buNone/>
              <a:defRPr/>
            </a:pPr>
            <a:r>
              <a:rPr lang="pl-PL" sz="1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Procentowy udział policjantów ruchu drogowego, pełniących bezpośrednio służbę na drodze</a:t>
            </a:r>
          </a:p>
        </p:txBody>
      </p:sp>
      <p:graphicFrame>
        <p:nvGraphicFramePr>
          <p:cNvPr id="14" name="Tabela 13">
            <a:extLst>
              <a:ext uri="{FF2B5EF4-FFF2-40B4-BE49-F238E27FC236}">
                <a16:creationId xmlns:a16="http://schemas.microsoft.com/office/drawing/2014/main" id="{E822495B-E735-4B7F-B2F8-9B2D92C0C5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2347960"/>
              </p:ext>
            </p:extLst>
          </p:nvPr>
        </p:nvGraphicFramePr>
        <p:xfrm>
          <a:off x="2632037" y="3202799"/>
          <a:ext cx="6266827" cy="646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70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6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3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725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Wartość oczekiwana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Zrealizowano w 2021 r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Stopień realizacji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38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55 %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59, 84</a:t>
                      </a:r>
                      <a:r>
                        <a:rPr lang="pl-PL" sz="1800" b="1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pl-PL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pl-PL" altLang="pl-PL" sz="1800" b="1" dirty="0">
                          <a:solidFill>
                            <a:srgbClr val="00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+ 4,84 %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pole tekstowe 12">
            <a:extLst>
              <a:ext uri="{FF2B5EF4-FFF2-40B4-BE49-F238E27FC236}">
                <a16:creationId xmlns:a16="http://schemas.microsoft.com/office/drawing/2014/main" id="{71E0302E-CE3B-4908-BF4E-D53138555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509" y="641832"/>
            <a:ext cx="1034693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PRIORYTETY  REALIZOWANE  W 2021  ROKU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ZWIĄZANE  Z  CELAMI  WYTYCZONYMI  PRZEZ  KGP</a:t>
            </a:r>
          </a:p>
        </p:txBody>
      </p:sp>
      <p:sp>
        <p:nvSpPr>
          <p:cNvPr id="7" name="pole tekstowe 4">
            <a:extLst>
              <a:ext uri="{FF2B5EF4-FFF2-40B4-BE49-F238E27FC236}">
                <a16:creationId xmlns:a16="http://schemas.microsoft.com/office/drawing/2014/main" id="{BF06C0EE-1A9E-417E-9D6A-97308106C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240" y="4173166"/>
            <a:ext cx="8640763" cy="368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55600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pl-PL" sz="1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Kontrola czasu pracy kierowców w transporcie drogowym </a:t>
            </a:r>
            <a:endParaRPr lang="pl-PL" altLang="pl-PL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47D3A61F-EC3C-4DEB-A58E-E5A7D6DD3E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57222"/>
              </p:ext>
            </p:extLst>
          </p:nvPr>
        </p:nvGraphicFramePr>
        <p:xfrm>
          <a:off x="2590302" y="4777077"/>
          <a:ext cx="6318145" cy="641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4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1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27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5038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Wartość oczekiwana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Zrealizowano w 2021 r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Stopień realizacji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312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2 068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2 274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rgbClr val="00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pl-PL" sz="1800" b="1" baseline="0" dirty="0">
                          <a:solidFill>
                            <a:srgbClr val="00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800" b="1" dirty="0">
                          <a:solidFill>
                            <a:srgbClr val="00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299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pole tekstowe 6">
            <a:extLst>
              <a:ext uri="{FF2B5EF4-FFF2-40B4-BE49-F238E27FC236}">
                <a16:creationId xmlns:a16="http://schemas.microsoft.com/office/drawing/2014/main" id="{67795CCF-1797-4BBC-9AA6-B1E8FEC2C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6514" y="1116946"/>
            <a:ext cx="2989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Miasto Tarnów</a:t>
            </a:r>
          </a:p>
        </p:txBody>
      </p:sp>
      <p:sp>
        <p:nvSpPr>
          <p:cNvPr id="64520" name="pole tekstowe 2">
            <a:extLst>
              <a:ext uri="{FF2B5EF4-FFF2-40B4-BE49-F238E27FC236}">
                <a16:creationId xmlns:a16="http://schemas.microsoft.com/office/drawing/2014/main" id="{22334DB9-F6A3-4A4B-9C24-6305A21B6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334" y="4019555"/>
            <a:ext cx="4089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Autostrada A4 Bochnia, Brzesko</a:t>
            </a:r>
          </a:p>
        </p:txBody>
      </p:sp>
      <p:graphicFrame>
        <p:nvGraphicFramePr>
          <p:cNvPr id="14" name="Wykres 13">
            <a:extLst>
              <a:ext uri="{FF2B5EF4-FFF2-40B4-BE49-F238E27FC236}">
                <a16:creationId xmlns:a16="http://schemas.microsoft.com/office/drawing/2014/main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128657"/>
              </p:ext>
            </p:extLst>
          </p:nvPr>
        </p:nvGraphicFramePr>
        <p:xfrm>
          <a:off x="853093" y="4371977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pole tekstowe 12">
            <a:extLst>
              <a:ext uri="{FF2B5EF4-FFF2-40B4-BE49-F238E27FC236}">
                <a16:creationId xmlns:a16="http://schemas.microsoft.com/office/drawing/2014/main" id="{944A79B4-E575-4BAA-A378-1516724CD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5776" y="612122"/>
            <a:ext cx="28115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Wypadki</a:t>
            </a:r>
          </a:p>
        </p:txBody>
      </p:sp>
      <p:graphicFrame>
        <p:nvGraphicFramePr>
          <p:cNvPr id="11" name="Wykres 10">
            <a:extLst>
              <a:ext uri="{FF2B5EF4-FFF2-40B4-BE49-F238E27FC236}">
                <a16:creationId xmlns:a16="http://schemas.microsoft.com/office/drawing/2014/main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6610353"/>
              </p:ext>
            </p:extLst>
          </p:nvPr>
        </p:nvGraphicFramePr>
        <p:xfrm>
          <a:off x="853093" y="1516996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pole tekstowe 6">
            <a:extLst>
              <a:ext uri="{FF2B5EF4-FFF2-40B4-BE49-F238E27FC236}">
                <a16:creationId xmlns:a16="http://schemas.microsoft.com/office/drawing/2014/main" id="{67795CCF-1797-4BBC-9AA6-B1E8FEC2C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4046" y="1135342"/>
            <a:ext cx="2989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Powiat Ziemski</a:t>
            </a:r>
          </a:p>
        </p:txBody>
      </p:sp>
      <p:sp>
        <p:nvSpPr>
          <p:cNvPr id="16" name="pole tekstowe 2">
            <a:extLst>
              <a:ext uri="{FF2B5EF4-FFF2-40B4-BE49-F238E27FC236}">
                <a16:creationId xmlns:a16="http://schemas.microsoft.com/office/drawing/2014/main" id="{22334DB9-F6A3-4A4B-9C24-6305A21B6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4046" y="4037951"/>
            <a:ext cx="31321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RAZEM</a:t>
            </a:r>
          </a:p>
        </p:txBody>
      </p:sp>
      <p:graphicFrame>
        <p:nvGraphicFramePr>
          <p:cNvPr id="18" name="Wykres 17">
            <a:extLst>
              <a:ext uri="{FF2B5EF4-FFF2-40B4-BE49-F238E27FC236}">
                <a16:creationId xmlns:a16="http://schemas.microsoft.com/office/drawing/2014/main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6727362"/>
              </p:ext>
            </p:extLst>
          </p:nvPr>
        </p:nvGraphicFramePr>
        <p:xfrm>
          <a:off x="6940627" y="1535392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Wykres 18">
            <a:extLst>
              <a:ext uri="{FF2B5EF4-FFF2-40B4-BE49-F238E27FC236}">
                <a16:creationId xmlns:a16="http://schemas.microsoft.com/office/drawing/2014/main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8730113"/>
              </p:ext>
            </p:extLst>
          </p:nvPr>
        </p:nvGraphicFramePr>
        <p:xfrm>
          <a:off x="6940625" y="4419665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94642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100B923-8DF3-44A1-B1BF-027CC6C805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3619796"/>
              </p:ext>
            </p:extLst>
          </p:nvPr>
        </p:nvGraphicFramePr>
        <p:xfrm>
          <a:off x="0" y="777766"/>
          <a:ext cx="12192000" cy="5906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7644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pole tekstowe 6">
            <a:extLst>
              <a:ext uri="{FF2B5EF4-FFF2-40B4-BE49-F238E27FC236}">
                <a16:creationId xmlns:a16="http://schemas.microsoft.com/office/drawing/2014/main" id="{67795CCF-1797-4BBC-9AA6-B1E8FEC2C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6514" y="1116946"/>
            <a:ext cx="2989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Miasto Tarnów</a:t>
            </a:r>
          </a:p>
        </p:txBody>
      </p:sp>
      <p:sp>
        <p:nvSpPr>
          <p:cNvPr id="64520" name="pole tekstowe 2">
            <a:extLst>
              <a:ext uri="{FF2B5EF4-FFF2-40B4-BE49-F238E27FC236}">
                <a16:creationId xmlns:a16="http://schemas.microsoft.com/office/drawing/2014/main" id="{22334DB9-F6A3-4A4B-9C24-6305A21B6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334" y="4019555"/>
            <a:ext cx="4089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Autostrada A4 Bochnia, Brzesko</a:t>
            </a:r>
          </a:p>
        </p:txBody>
      </p:sp>
      <p:graphicFrame>
        <p:nvGraphicFramePr>
          <p:cNvPr id="14" name="Wykres 13">
            <a:extLst>
              <a:ext uri="{FF2B5EF4-FFF2-40B4-BE49-F238E27FC236}">
                <a16:creationId xmlns:a16="http://schemas.microsoft.com/office/drawing/2014/main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8198596"/>
              </p:ext>
            </p:extLst>
          </p:nvPr>
        </p:nvGraphicFramePr>
        <p:xfrm>
          <a:off x="853093" y="4371977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pole tekstowe 12">
            <a:extLst>
              <a:ext uri="{FF2B5EF4-FFF2-40B4-BE49-F238E27FC236}">
                <a16:creationId xmlns:a16="http://schemas.microsoft.com/office/drawing/2014/main" id="{944A79B4-E575-4BAA-A378-1516724CD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5776" y="612122"/>
            <a:ext cx="28115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Kolizje</a:t>
            </a:r>
          </a:p>
        </p:txBody>
      </p:sp>
      <p:graphicFrame>
        <p:nvGraphicFramePr>
          <p:cNvPr id="11" name="Wykres 10">
            <a:extLst>
              <a:ext uri="{FF2B5EF4-FFF2-40B4-BE49-F238E27FC236}">
                <a16:creationId xmlns:a16="http://schemas.microsoft.com/office/drawing/2014/main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715713"/>
              </p:ext>
            </p:extLst>
          </p:nvPr>
        </p:nvGraphicFramePr>
        <p:xfrm>
          <a:off x="853093" y="1516996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pole tekstowe 6">
            <a:extLst>
              <a:ext uri="{FF2B5EF4-FFF2-40B4-BE49-F238E27FC236}">
                <a16:creationId xmlns:a16="http://schemas.microsoft.com/office/drawing/2014/main" id="{67795CCF-1797-4BBC-9AA6-B1E8FEC2C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4046" y="1135342"/>
            <a:ext cx="2989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Powiat Ziemski</a:t>
            </a:r>
          </a:p>
        </p:txBody>
      </p:sp>
      <p:sp>
        <p:nvSpPr>
          <p:cNvPr id="16" name="pole tekstowe 2">
            <a:extLst>
              <a:ext uri="{FF2B5EF4-FFF2-40B4-BE49-F238E27FC236}">
                <a16:creationId xmlns:a16="http://schemas.microsoft.com/office/drawing/2014/main" id="{22334DB9-F6A3-4A4B-9C24-6305A21B6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4046" y="4037951"/>
            <a:ext cx="31321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RAZEM</a:t>
            </a:r>
          </a:p>
        </p:txBody>
      </p:sp>
      <p:graphicFrame>
        <p:nvGraphicFramePr>
          <p:cNvPr id="18" name="Wykres 17">
            <a:extLst>
              <a:ext uri="{FF2B5EF4-FFF2-40B4-BE49-F238E27FC236}">
                <a16:creationId xmlns:a16="http://schemas.microsoft.com/office/drawing/2014/main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8284322"/>
              </p:ext>
            </p:extLst>
          </p:nvPr>
        </p:nvGraphicFramePr>
        <p:xfrm>
          <a:off x="6940627" y="1535392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Wykres 18">
            <a:extLst>
              <a:ext uri="{FF2B5EF4-FFF2-40B4-BE49-F238E27FC236}">
                <a16:creationId xmlns:a16="http://schemas.microsoft.com/office/drawing/2014/main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2550255"/>
              </p:ext>
            </p:extLst>
          </p:nvPr>
        </p:nvGraphicFramePr>
        <p:xfrm>
          <a:off x="6940625" y="4419665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92058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pole tekstowe 6">
            <a:extLst>
              <a:ext uri="{FF2B5EF4-FFF2-40B4-BE49-F238E27FC236}">
                <a16:creationId xmlns:a16="http://schemas.microsoft.com/office/drawing/2014/main" id="{67795CCF-1797-4BBC-9AA6-B1E8FEC2C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6514" y="1116946"/>
            <a:ext cx="2989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Miasto Tarnów</a:t>
            </a:r>
          </a:p>
        </p:txBody>
      </p:sp>
      <p:sp>
        <p:nvSpPr>
          <p:cNvPr id="64520" name="pole tekstowe 2">
            <a:extLst>
              <a:ext uri="{FF2B5EF4-FFF2-40B4-BE49-F238E27FC236}">
                <a16:creationId xmlns:a16="http://schemas.microsoft.com/office/drawing/2014/main" id="{22334DB9-F6A3-4A4B-9C24-6305A21B6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334" y="4019555"/>
            <a:ext cx="4089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Autostrada A4 Bochnia, Brzesko</a:t>
            </a:r>
          </a:p>
        </p:txBody>
      </p:sp>
      <p:graphicFrame>
        <p:nvGraphicFramePr>
          <p:cNvPr id="14" name="Wykres 13">
            <a:extLst>
              <a:ext uri="{FF2B5EF4-FFF2-40B4-BE49-F238E27FC236}">
                <a16:creationId xmlns:a16="http://schemas.microsoft.com/office/drawing/2014/main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5433657"/>
              </p:ext>
            </p:extLst>
          </p:nvPr>
        </p:nvGraphicFramePr>
        <p:xfrm>
          <a:off x="853093" y="4371977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pole tekstowe 12">
            <a:extLst>
              <a:ext uri="{FF2B5EF4-FFF2-40B4-BE49-F238E27FC236}">
                <a16:creationId xmlns:a16="http://schemas.microsoft.com/office/drawing/2014/main" id="{944A79B4-E575-4BAA-A378-1516724CD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5776" y="612122"/>
            <a:ext cx="28115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Zabici</a:t>
            </a:r>
          </a:p>
        </p:txBody>
      </p:sp>
      <p:graphicFrame>
        <p:nvGraphicFramePr>
          <p:cNvPr id="11" name="Wykres 10">
            <a:extLst>
              <a:ext uri="{FF2B5EF4-FFF2-40B4-BE49-F238E27FC236}">
                <a16:creationId xmlns:a16="http://schemas.microsoft.com/office/drawing/2014/main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5131169"/>
              </p:ext>
            </p:extLst>
          </p:nvPr>
        </p:nvGraphicFramePr>
        <p:xfrm>
          <a:off x="853093" y="1516996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pole tekstowe 6">
            <a:extLst>
              <a:ext uri="{FF2B5EF4-FFF2-40B4-BE49-F238E27FC236}">
                <a16:creationId xmlns:a16="http://schemas.microsoft.com/office/drawing/2014/main" id="{67795CCF-1797-4BBC-9AA6-B1E8FEC2C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4046" y="1135342"/>
            <a:ext cx="2989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Powiat Ziemski</a:t>
            </a:r>
          </a:p>
        </p:txBody>
      </p:sp>
      <p:sp>
        <p:nvSpPr>
          <p:cNvPr id="16" name="pole tekstowe 2">
            <a:extLst>
              <a:ext uri="{FF2B5EF4-FFF2-40B4-BE49-F238E27FC236}">
                <a16:creationId xmlns:a16="http://schemas.microsoft.com/office/drawing/2014/main" id="{22334DB9-F6A3-4A4B-9C24-6305A21B6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4046" y="4037951"/>
            <a:ext cx="31321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RAZEM</a:t>
            </a:r>
          </a:p>
        </p:txBody>
      </p:sp>
      <p:graphicFrame>
        <p:nvGraphicFramePr>
          <p:cNvPr id="18" name="Wykres 17">
            <a:extLst>
              <a:ext uri="{FF2B5EF4-FFF2-40B4-BE49-F238E27FC236}">
                <a16:creationId xmlns:a16="http://schemas.microsoft.com/office/drawing/2014/main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135600"/>
              </p:ext>
            </p:extLst>
          </p:nvPr>
        </p:nvGraphicFramePr>
        <p:xfrm>
          <a:off x="6940627" y="1535392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Wykres 18">
            <a:extLst>
              <a:ext uri="{FF2B5EF4-FFF2-40B4-BE49-F238E27FC236}">
                <a16:creationId xmlns:a16="http://schemas.microsoft.com/office/drawing/2014/main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9078408"/>
              </p:ext>
            </p:extLst>
          </p:nvPr>
        </p:nvGraphicFramePr>
        <p:xfrm>
          <a:off x="6940625" y="4419665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07105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pole tekstowe 6">
            <a:extLst>
              <a:ext uri="{FF2B5EF4-FFF2-40B4-BE49-F238E27FC236}">
                <a16:creationId xmlns:a16="http://schemas.microsoft.com/office/drawing/2014/main" id="{67795CCF-1797-4BBC-9AA6-B1E8FEC2C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6514" y="1116946"/>
            <a:ext cx="2989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Miasto Tarnów</a:t>
            </a:r>
          </a:p>
        </p:txBody>
      </p:sp>
      <p:sp>
        <p:nvSpPr>
          <p:cNvPr id="64520" name="pole tekstowe 2">
            <a:extLst>
              <a:ext uri="{FF2B5EF4-FFF2-40B4-BE49-F238E27FC236}">
                <a16:creationId xmlns:a16="http://schemas.microsoft.com/office/drawing/2014/main" id="{22334DB9-F6A3-4A4B-9C24-6305A21B6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334" y="4019555"/>
            <a:ext cx="4089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Autostrada A4 Bochnia, Brzesko</a:t>
            </a:r>
          </a:p>
        </p:txBody>
      </p:sp>
      <p:graphicFrame>
        <p:nvGraphicFramePr>
          <p:cNvPr id="14" name="Wykres 13">
            <a:extLst>
              <a:ext uri="{FF2B5EF4-FFF2-40B4-BE49-F238E27FC236}">
                <a16:creationId xmlns:a16="http://schemas.microsoft.com/office/drawing/2014/main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8042593"/>
              </p:ext>
            </p:extLst>
          </p:nvPr>
        </p:nvGraphicFramePr>
        <p:xfrm>
          <a:off x="853093" y="4371977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pole tekstowe 12">
            <a:extLst>
              <a:ext uri="{FF2B5EF4-FFF2-40B4-BE49-F238E27FC236}">
                <a16:creationId xmlns:a16="http://schemas.microsoft.com/office/drawing/2014/main" id="{944A79B4-E575-4BAA-A378-1516724CD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5776" y="612122"/>
            <a:ext cx="28115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Ranni</a:t>
            </a:r>
          </a:p>
        </p:txBody>
      </p:sp>
      <p:graphicFrame>
        <p:nvGraphicFramePr>
          <p:cNvPr id="11" name="Wykres 10">
            <a:extLst>
              <a:ext uri="{FF2B5EF4-FFF2-40B4-BE49-F238E27FC236}">
                <a16:creationId xmlns:a16="http://schemas.microsoft.com/office/drawing/2014/main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6489201"/>
              </p:ext>
            </p:extLst>
          </p:nvPr>
        </p:nvGraphicFramePr>
        <p:xfrm>
          <a:off x="853093" y="1516996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pole tekstowe 6">
            <a:extLst>
              <a:ext uri="{FF2B5EF4-FFF2-40B4-BE49-F238E27FC236}">
                <a16:creationId xmlns:a16="http://schemas.microsoft.com/office/drawing/2014/main" id="{67795CCF-1797-4BBC-9AA6-B1E8FEC2C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4046" y="1135342"/>
            <a:ext cx="2989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Powiat Ziemski</a:t>
            </a:r>
          </a:p>
        </p:txBody>
      </p:sp>
      <p:sp>
        <p:nvSpPr>
          <p:cNvPr id="16" name="pole tekstowe 2">
            <a:extLst>
              <a:ext uri="{FF2B5EF4-FFF2-40B4-BE49-F238E27FC236}">
                <a16:creationId xmlns:a16="http://schemas.microsoft.com/office/drawing/2014/main" id="{22334DB9-F6A3-4A4B-9C24-6305A21B6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4046" y="4037951"/>
            <a:ext cx="31321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RAZEM</a:t>
            </a:r>
          </a:p>
        </p:txBody>
      </p:sp>
      <p:graphicFrame>
        <p:nvGraphicFramePr>
          <p:cNvPr id="18" name="Wykres 17">
            <a:extLst>
              <a:ext uri="{FF2B5EF4-FFF2-40B4-BE49-F238E27FC236}">
                <a16:creationId xmlns:a16="http://schemas.microsoft.com/office/drawing/2014/main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5326452"/>
              </p:ext>
            </p:extLst>
          </p:nvPr>
        </p:nvGraphicFramePr>
        <p:xfrm>
          <a:off x="6940627" y="1535392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Wykres 18">
            <a:extLst>
              <a:ext uri="{FF2B5EF4-FFF2-40B4-BE49-F238E27FC236}">
                <a16:creationId xmlns:a16="http://schemas.microsoft.com/office/drawing/2014/main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9267648"/>
              </p:ext>
            </p:extLst>
          </p:nvPr>
        </p:nvGraphicFramePr>
        <p:xfrm>
          <a:off x="6940625" y="4419665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0969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pole tekstowe 6">
            <a:extLst>
              <a:ext uri="{FF2B5EF4-FFF2-40B4-BE49-F238E27FC236}">
                <a16:creationId xmlns:a16="http://schemas.microsoft.com/office/drawing/2014/main" id="{67795CCF-1797-4BBC-9AA6-B1E8FEC2C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0352" y="746125"/>
            <a:ext cx="2989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Wypadki drogowe</a:t>
            </a:r>
          </a:p>
        </p:txBody>
      </p:sp>
      <p:sp>
        <p:nvSpPr>
          <p:cNvPr id="64518" name="pole tekstowe 3">
            <a:extLst>
              <a:ext uri="{FF2B5EF4-FFF2-40B4-BE49-F238E27FC236}">
                <a16:creationId xmlns:a16="http://schemas.microsoft.com/office/drawing/2014/main" id="{B24BED95-F4C5-42AD-91D8-361C258D3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6692" y="746125"/>
            <a:ext cx="2698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Kolizje drogowe</a:t>
            </a:r>
          </a:p>
        </p:txBody>
      </p:sp>
      <p:sp>
        <p:nvSpPr>
          <p:cNvPr id="64520" name="pole tekstowe 2">
            <a:extLst>
              <a:ext uri="{FF2B5EF4-FFF2-40B4-BE49-F238E27FC236}">
                <a16:creationId xmlns:a16="http://schemas.microsoft.com/office/drawing/2014/main" id="{22334DB9-F6A3-4A4B-9C24-6305A21B6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914" y="3843338"/>
            <a:ext cx="3132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Zabici</a:t>
            </a:r>
          </a:p>
        </p:txBody>
      </p:sp>
      <p:sp>
        <p:nvSpPr>
          <p:cNvPr id="64522" name="pole tekstowe 2">
            <a:extLst>
              <a:ext uri="{FF2B5EF4-FFF2-40B4-BE49-F238E27FC236}">
                <a16:creationId xmlns:a16="http://schemas.microsoft.com/office/drawing/2014/main" id="{E415ED3A-C8C7-4EB4-88AB-7EB14286C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7136" y="3843338"/>
            <a:ext cx="3168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Ranni</a:t>
            </a:r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D8DC6C0D-7C53-4E63-9C87-7A7787592E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5857456"/>
              </p:ext>
            </p:extLst>
          </p:nvPr>
        </p:nvGraphicFramePr>
        <p:xfrm>
          <a:off x="885630" y="1191883"/>
          <a:ext cx="4909820" cy="2560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Wykres 12">
            <a:extLst>
              <a:ext uri="{FF2B5EF4-FFF2-40B4-BE49-F238E27FC236}">
                <a16:creationId xmlns:a16="http://schemas.microsoft.com/office/drawing/2014/main" id="{6D0038AC-5703-498E-880B-BC6FF264AB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0075383"/>
              </p:ext>
            </p:extLst>
          </p:nvPr>
        </p:nvGraphicFramePr>
        <p:xfrm>
          <a:off x="6396551" y="1195387"/>
          <a:ext cx="4909820" cy="2560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Wykres 13">
            <a:extLst>
              <a:ext uri="{FF2B5EF4-FFF2-40B4-BE49-F238E27FC236}">
                <a16:creationId xmlns:a16="http://schemas.microsoft.com/office/drawing/2014/main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3376772"/>
              </p:ext>
            </p:extLst>
          </p:nvPr>
        </p:nvGraphicFramePr>
        <p:xfrm>
          <a:off x="885630" y="4292600"/>
          <a:ext cx="4909820" cy="2560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Wykres 14">
            <a:extLst>
              <a:ext uri="{FF2B5EF4-FFF2-40B4-BE49-F238E27FC236}">
                <a16:creationId xmlns:a16="http://schemas.microsoft.com/office/drawing/2014/main" id="{6155EBB3-5F6B-4599-BE5A-C85CDF3EC2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1752783"/>
              </p:ext>
            </p:extLst>
          </p:nvPr>
        </p:nvGraphicFramePr>
        <p:xfrm>
          <a:off x="6396550" y="4243388"/>
          <a:ext cx="4909820" cy="2560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pole tekstowe 12">
            <a:extLst>
              <a:ext uri="{FF2B5EF4-FFF2-40B4-BE49-F238E27FC236}">
                <a16:creationId xmlns:a16="http://schemas.microsoft.com/office/drawing/2014/main" id="{944A79B4-E575-4BAA-A378-1516724CD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5776" y="612122"/>
            <a:ext cx="28115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Podsumowanie</a:t>
            </a:r>
          </a:p>
        </p:txBody>
      </p:sp>
    </p:spTree>
    <p:extLst>
      <p:ext uri="{BB962C8B-B14F-4D97-AF65-F5344CB8AC3E}">
        <p14:creationId xmlns:p14="http://schemas.microsoft.com/office/powerpoint/2010/main" val="234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ymbol zastępczy zawartości 3">
            <a:extLst>
              <a:ext uri="{FF2B5EF4-FFF2-40B4-BE49-F238E27FC236}">
                <a16:creationId xmlns:a16="http://schemas.microsoft.com/office/drawing/2014/main" id="{CEA9ED60-01A9-4471-9B6C-66B8F35E585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65288" y="1268414"/>
            <a:ext cx="8786812" cy="2071687"/>
          </a:xfrm>
        </p:spPr>
        <p:txBody>
          <a:bodyPr/>
          <a:lstStyle/>
          <a:p>
            <a:pPr marL="0" indent="0" algn="just" defTabSz="912813">
              <a:buNone/>
            </a:pPr>
            <a:r>
              <a:rPr lang="pl-PL" altLang="pl-PL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66565" name="pole tekstowe 12">
            <a:extLst>
              <a:ext uri="{FF2B5EF4-FFF2-40B4-BE49-F238E27FC236}">
                <a16:creationId xmlns:a16="http://schemas.microsoft.com/office/drawing/2014/main" id="{912BD824-ABDC-4E9A-B671-DB8DE4E4E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25" y="565943"/>
            <a:ext cx="79565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Wypadki i kolizje </a:t>
            </a:r>
          </a:p>
        </p:txBody>
      </p:sp>
      <p:sp>
        <p:nvSpPr>
          <p:cNvPr id="50245" name="pole tekstowe 3">
            <a:extLst>
              <a:ext uri="{FF2B5EF4-FFF2-40B4-BE49-F238E27FC236}">
                <a16:creationId xmlns:a16="http://schemas.microsoft.com/office/drawing/2014/main" id="{36B3D916-335B-4FBD-BD1C-63AB4F20D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9899" y="3972571"/>
            <a:ext cx="33755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000" b="1" i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spowodowane przez pieszych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972F6095-0393-495D-9044-1296CA9565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634679"/>
              </p:ext>
            </p:extLst>
          </p:nvPr>
        </p:nvGraphicFramePr>
        <p:xfrm>
          <a:off x="1739900" y="1900884"/>
          <a:ext cx="9211305" cy="1574744"/>
        </p:xfrm>
        <a:graphic>
          <a:graphicData uri="http://schemas.openxmlformats.org/drawingml/2006/table">
            <a:tbl>
              <a:tblPr/>
              <a:tblGrid>
                <a:gridCol w="35647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38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38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389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86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tendencja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91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Wypadki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93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80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- 13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91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Zabici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10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5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None/>
                        <a:tabLst>
                          <a:tab pos="225425" algn="l"/>
                          <a:tab pos="449263" algn="l"/>
                        </a:tabLst>
                        <a:defRPr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- 5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91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Ranni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98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99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+ 1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Kolizje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1 984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2 336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+ 352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CF6FDDB3-06B6-43AA-A00C-5E84A1602C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1470773"/>
              </p:ext>
            </p:extLst>
          </p:nvPr>
        </p:nvGraphicFramePr>
        <p:xfrm>
          <a:off x="1739899" y="4440737"/>
          <a:ext cx="9211305" cy="1624013"/>
        </p:xfrm>
        <a:graphic>
          <a:graphicData uri="http://schemas.openxmlformats.org/drawingml/2006/table">
            <a:tbl>
              <a:tblPr/>
              <a:tblGrid>
                <a:gridCol w="3564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38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38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388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tendencja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8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Wypadki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9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9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8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Zabici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3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2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- 1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8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Ranni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6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7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+ 1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8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Kolizje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13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11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- 2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Prostokąt 1">
            <a:extLst>
              <a:ext uri="{FF2B5EF4-FFF2-40B4-BE49-F238E27FC236}">
                <a16:creationId xmlns:a16="http://schemas.microsoft.com/office/drawing/2014/main" id="{3308433A-3BB3-4327-BBC8-D7221D615D02}"/>
              </a:ext>
            </a:extLst>
          </p:cNvPr>
          <p:cNvSpPr/>
          <p:nvPr/>
        </p:nvSpPr>
        <p:spPr>
          <a:xfrm>
            <a:off x="1739899" y="1384564"/>
            <a:ext cx="35589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pl-PL" altLang="pl-PL" sz="2000" b="1" i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spowodowane przez kierujących</a:t>
            </a:r>
          </a:p>
        </p:txBody>
      </p:sp>
    </p:spTree>
    <p:extLst>
      <p:ext uri="{BB962C8B-B14F-4D97-AF65-F5344CB8AC3E}">
        <p14:creationId xmlns:p14="http://schemas.microsoft.com/office/powerpoint/2010/main" val="227722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pole tekstowe 1">
            <a:extLst>
              <a:ext uri="{FF2B5EF4-FFF2-40B4-BE49-F238E27FC236}">
                <a16:creationId xmlns:a16="http://schemas.microsoft.com/office/drawing/2014/main" id="{08E9BDF9-8B87-414E-9A18-E0EBB3ED4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694" y="4159669"/>
            <a:ext cx="4681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0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spowodowanych przez pieszych </a:t>
            </a:r>
          </a:p>
        </p:txBody>
      </p:sp>
      <p:sp>
        <p:nvSpPr>
          <p:cNvPr id="51204" name="pole tekstowe 5">
            <a:extLst>
              <a:ext uri="{FF2B5EF4-FFF2-40B4-BE49-F238E27FC236}">
                <a16:creationId xmlns:a16="http://schemas.microsoft.com/office/drawing/2014/main" id="{C406CDA3-FB17-487C-A072-CD65777FE1F6}"/>
              </a:ext>
            </a:extLst>
          </p:cNvPr>
          <p:cNvSpPr txBox="1">
            <a:spLocks/>
          </p:cNvSpPr>
          <p:nvPr/>
        </p:nvSpPr>
        <p:spPr bwMode="auto">
          <a:xfrm>
            <a:off x="1665288" y="6418094"/>
            <a:ext cx="26638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0" rIns="7200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pl-PL" altLang="pl-PL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nawiasach przedstawiono dane z 2020 r. </a:t>
            </a:r>
            <a:endParaRPr lang="pl-PL" altLang="pl-PL" sz="1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589" name="pole tekstowe 12">
            <a:extLst>
              <a:ext uri="{FF2B5EF4-FFF2-40B4-BE49-F238E27FC236}">
                <a16:creationId xmlns:a16="http://schemas.microsoft.com/office/drawing/2014/main" id="{8E41F535-9E1F-434D-B574-558BD23EE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6930" y="563062"/>
            <a:ext cx="7956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Główne przyczyny zdarzeń drogowych </a:t>
            </a:r>
          </a:p>
        </p:txBody>
      </p:sp>
      <p:sp>
        <p:nvSpPr>
          <p:cNvPr id="51301" name="pole tekstowe 2">
            <a:extLst>
              <a:ext uri="{FF2B5EF4-FFF2-40B4-BE49-F238E27FC236}">
                <a16:creationId xmlns:a16="http://schemas.microsoft.com/office/drawing/2014/main" id="{9167CAA8-DE2B-4465-8362-5FE328FD1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694" y="1268414"/>
            <a:ext cx="4681537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0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spowodowanych przez kierujących </a:t>
            </a:r>
          </a:p>
          <a:p>
            <a:pPr>
              <a:spcBef>
                <a:spcPct val="0"/>
              </a:spcBef>
              <a:buFontTx/>
              <a:buNone/>
            </a:pPr>
            <a:endParaRPr lang="pl-PL" altLang="pl-PL" sz="1800" dirty="0">
              <a:solidFill>
                <a:prstClr val="black"/>
              </a:solidFill>
            </a:endParaRPr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3F5013D8-74E5-4CFC-A7FF-CA9FC8E671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552909"/>
              </p:ext>
            </p:extLst>
          </p:nvPr>
        </p:nvGraphicFramePr>
        <p:xfrm>
          <a:off x="1098958" y="4525087"/>
          <a:ext cx="10022760" cy="1632432"/>
        </p:xfrm>
        <a:graphic>
          <a:graphicData uri="http://schemas.openxmlformats.org/drawingml/2006/table">
            <a:tbl>
              <a:tblPr/>
              <a:tblGrid>
                <a:gridCol w="52613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03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03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03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03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782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 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4448" marR="44448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zdarzenia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wypadki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zabici 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ranni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8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  <a:defRPr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wejście na jezdnię przed jadącym pojazdem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(8)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(3)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(0)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(3)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8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  <a:defRPr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przekraczanie jezdni w miejscu niedozwolonym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(6)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(4)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(2)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(2)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8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wejście na przejście zza pojazdu, przeszkody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(3)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(1)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(0)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(1)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35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leżenie, siedzenie, klęczenie, stanie na jezdni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(0)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(0)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(0)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(0)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E6E97021-5C5E-499A-B265-AE3FD209AA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313653"/>
              </p:ext>
            </p:extLst>
          </p:nvPr>
        </p:nvGraphicFramePr>
        <p:xfrm>
          <a:off x="1068695" y="1553592"/>
          <a:ext cx="10053023" cy="2442203"/>
        </p:xfrm>
        <a:graphic>
          <a:graphicData uri="http://schemas.openxmlformats.org/drawingml/2006/table">
            <a:tbl>
              <a:tblPr/>
              <a:tblGrid>
                <a:gridCol w="50886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1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1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1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302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wypadki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zabici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ranni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kolizje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52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  <a:defRPr/>
                      </a:pPr>
                      <a:r>
                        <a:rPr lang="pl-PL" sz="1600" b="0" dirty="0">
                          <a:latin typeface="Times New Roman" pitchFamily="18" charset="0"/>
                          <a:cs typeface="Times New Roman" pitchFamily="18" charset="0"/>
                        </a:rPr>
                        <a:t>nieustąpienie pierwszeństwa przejazdu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(24)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(24)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453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(394)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5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niedostosowanie prędkości do warunków ruchu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(28)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(4)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(29)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415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(358)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7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niezachowanie bezpiecznej odległości  między pojazdami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(9)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(3)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377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(357)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5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nieprawidłowe cofanie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(0)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(199)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192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nieprawidłowe omijanie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(0)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188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(151)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192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Nieprawidłowa zmiana pasa ruchu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(0)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139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(105)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6746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339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34" name="pole tekstowe 7">
            <a:extLst>
              <a:ext uri="{FF2B5EF4-FFF2-40B4-BE49-F238E27FC236}">
                <a16:creationId xmlns:a16="http://schemas.microsoft.com/office/drawing/2014/main" id="{13C6D219-6D50-440B-A826-1B1EEB551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1212" y="659830"/>
            <a:ext cx="8029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Nietrzeźwi kierujący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E3D59D6A-3D63-4A68-B0A5-4C84BB85D3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3461182"/>
              </p:ext>
            </p:extLst>
          </p:nvPr>
        </p:nvGraphicFramePr>
        <p:xfrm>
          <a:off x="2081211" y="4346089"/>
          <a:ext cx="8547344" cy="2337598"/>
        </p:xfrm>
        <a:graphic>
          <a:graphicData uri="http://schemas.openxmlformats.org/drawingml/2006/table">
            <a:tbl>
              <a:tblPr/>
              <a:tblGrid>
                <a:gridCol w="63239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34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98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Ogółem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30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art. 178a§1 kk    i     87§1 </a:t>
                      </a:r>
                      <a:r>
                        <a:rPr kumimoji="0" lang="pl-PL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kw</a:t>
                      </a:r>
                      <a:endParaRPr kumimoji="0" lang="pl-P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(pod wpływem alkoholu - pojazd mechaniczny)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461 </a:t>
                      </a:r>
                      <a:r>
                        <a:rPr kumimoji="0" 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(486)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30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art. 87§1a </a:t>
                      </a:r>
                      <a:r>
                        <a:rPr kumimoji="0" lang="pl-PL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kw</a:t>
                      </a: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i    87§ 2 </a:t>
                      </a:r>
                      <a:r>
                        <a:rPr kumimoji="0" lang="pl-PL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kw</a:t>
                      </a:r>
                      <a:endParaRPr kumimoji="0" lang="pl-P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(pod wpływem alkoholu – inny pojazd)</a:t>
                      </a:r>
                      <a:endParaRPr kumimoji="0" lang="pl-P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211 </a:t>
                      </a:r>
                      <a:r>
                        <a:rPr kumimoji="0" 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(229)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Łącznie 672 </a:t>
                      </a:r>
                      <a:r>
                        <a:rPr kumimoji="0" 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(715) 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pole tekstowe 5">
            <a:extLst>
              <a:ext uri="{FF2B5EF4-FFF2-40B4-BE49-F238E27FC236}">
                <a16:creationId xmlns:a16="http://schemas.microsoft.com/office/drawing/2014/main" id="{15EB1841-F726-48EC-9DC8-2E1DA210C217}"/>
              </a:ext>
            </a:extLst>
          </p:cNvPr>
          <p:cNvSpPr txBox="1">
            <a:spLocks/>
          </p:cNvSpPr>
          <p:nvPr/>
        </p:nvSpPr>
        <p:spPr bwMode="auto">
          <a:xfrm>
            <a:off x="2081211" y="6394762"/>
            <a:ext cx="26638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0" rIns="7200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pl-PL" altLang="pl-PL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nawiasach przedstawiono dane z 2020 r. </a:t>
            </a:r>
            <a:endParaRPr lang="pl-PL" altLang="pl-PL" sz="1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Wykres 6"/>
          <p:cNvGraphicFramePr/>
          <p:nvPr>
            <p:extLst>
              <p:ext uri="{D42A27DB-BD31-4B8C-83A1-F6EECF244321}">
                <p14:modId xmlns:p14="http://schemas.microsoft.com/office/powerpoint/2010/main" val="1212349776"/>
              </p:ext>
            </p:extLst>
          </p:nvPr>
        </p:nvGraphicFramePr>
        <p:xfrm>
          <a:off x="685799" y="1031834"/>
          <a:ext cx="10617199" cy="3226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265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ymbol zastępczy zawartości 3">
            <a:extLst>
              <a:ext uri="{FF2B5EF4-FFF2-40B4-BE49-F238E27FC236}">
                <a16:creationId xmlns:a16="http://schemas.microsoft.com/office/drawing/2014/main" id="{68B7415E-620B-492B-B633-C933A21BE15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65288" y="1268414"/>
            <a:ext cx="8786812" cy="2071687"/>
          </a:xfrm>
        </p:spPr>
        <p:txBody>
          <a:bodyPr/>
          <a:lstStyle/>
          <a:p>
            <a:pPr marL="0" indent="0" algn="just" defTabSz="912813">
              <a:buNone/>
            </a:pPr>
            <a:r>
              <a:rPr lang="pl-PL" altLang="pl-PL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69635" name="pole tekstowe 1">
            <a:extLst>
              <a:ext uri="{FF2B5EF4-FFF2-40B4-BE49-F238E27FC236}">
                <a16:creationId xmlns:a16="http://schemas.microsoft.com/office/drawing/2014/main" id="{B28887A0-CEEE-4C2D-A7BA-BAC2E99AE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5288" y="4383770"/>
            <a:ext cx="8497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000" b="1" i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spowodowane wyłącznie przez nietrzeźwych kierujących</a:t>
            </a:r>
          </a:p>
        </p:txBody>
      </p:sp>
      <p:sp>
        <p:nvSpPr>
          <p:cNvPr id="69637" name="pole tekstowe 12">
            <a:extLst>
              <a:ext uri="{FF2B5EF4-FFF2-40B4-BE49-F238E27FC236}">
                <a16:creationId xmlns:a16="http://schemas.microsoft.com/office/drawing/2014/main" id="{59C68A1A-964E-4632-B42D-68CA07062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25" y="696262"/>
            <a:ext cx="79565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pl-PL" alt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Wypadki i kolizje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9B902C1F-E3A9-4200-8CAB-592C227A4C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194225"/>
              </p:ext>
            </p:extLst>
          </p:nvPr>
        </p:nvGraphicFramePr>
        <p:xfrm>
          <a:off x="1688421" y="2298702"/>
          <a:ext cx="8675456" cy="1559211"/>
        </p:xfrm>
        <a:graphic>
          <a:graphicData uri="http://schemas.openxmlformats.org/drawingml/2006/table">
            <a:tbl>
              <a:tblPr/>
              <a:tblGrid>
                <a:gridCol w="3357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4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912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704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tendencja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4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Wypadki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- 1</a:t>
                      </a:r>
                      <a:endParaRPr kumimoji="0" lang="pl-PL" altLang="pl-P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4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Zabici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- 3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4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Ranni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14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+ 5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512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Kolizje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77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+ 13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C2BB1BA4-8EF4-4EDC-A67A-DDAB13B5FE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1072964"/>
              </p:ext>
            </p:extLst>
          </p:nvPr>
        </p:nvGraphicFramePr>
        <p:xfrm>
          <a:off x="1688421" y="5002217"/>
          <a:ext cx="8693829" cy="976313"/>
        </p:xfrm>
        <a:graphic>
          <a:graphicData uri="http://schemas.openxmlformats.org/drawingml/2006/table">
            <a:tbl>
              <a:tblPr/>
              <a:tblGrid>
                <a:gridCol w="342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5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25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0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 </a:t>
                      </a:r>
                      <a:endParaRPr kumimoji="0" lang="pl-PL" altLang="pl-P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tendencja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8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Wypadki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8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b.z.</a:t>
                      </a:r>
                      <a:endParaRPr kumimoji="0" lang="pl-PL" altLang="pl-P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8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Kolizje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59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b.z.</a:t>
                      </a:r>
                      <a:endParaRPr kumimoji="0" lang="pl-PL" altLang="pl-P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Prostokąt 1">
            <a:extLst>
              <a:ext uri="{FF2B5EF4-FFF2-40B4-BE49-F238E27FC236}">
                <a16:creationId xmlns:a16="http://schemas.microsoft.com/office/drawing/2014/main" id="{B3C1A2D1-275B-4062-B4AA-D6CD40446139}"/>
              </a:ext>
            </a:extLst>
          </p:cNvPr>
          <p:cNvSpPr/>
          <p:nvPr/>
        </p:nvSpPr>
        <p:spPr>
          <a:xfrm>
            <a:off x="1665288" y="1674071"/>
            <a:ext cx="71304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pl-PL" altLang="pl-PL" sz="2000" b="1" i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spowodowane przez nietrzeźwych uczestników ruchu (wszystkich) </a:t>
            </a:r>
          </a:p>
        </p:txBody>
      </p:sp>
    </p:spTree>
    <p:extLst>
      <p:ext uri="{BB962C8B-B14F-4D97-AF65-F5344CB8AC3E}">
        <p14:creationId xmlns:p14="http://schemas.microsoft.com/office/powerpoint/2010/main" val="28230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A64C7909-7E50-429C-A7FF-EBD8A1F6B1DB}"/>
              </a:ext>
            </a:extLst>
          </p:cNvPr>
          <p:cNvSpPr txBox="1">
            <a:spLocks/>
          </p:cNvSpPr>
          <p:nvPr/>
        </p:nvSpPr>
        <p:spPr>
          <a:xfrm>
            <a:off x="483093" y="635980"/>
            <a:ext cx="11225814" cy="12358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Kierujący, którzy przekroczyli dozwoloną prędkość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l-PL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obszarze zabudowanym o ponad 50 km/h</a:t>
            </a:r>
            <a:r>
              <a:rPr lang="pl-PL" b="1" dirty="0">
                <a:solidFill>
                  <a:prstClr val="black"/>
                </a:solidFill>
              </a:rPr>
              <a:t>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pl-PL" b="1" dirty="0">
              <a:solidFill>
                <a:prstClr val="black"/>
              </a:solidFill>
            </a:endParaRPr>
          </a:p>
        </p:txBody>
      </p:sp>
      <p:graphicFrame>
        <p:nvGraphicFramePr>
          <p:cNvPr id="5" name="Wykres 4">
            <a:extLst>
              <a:ext uri="{FF2B5EF4-FFF2-40B4-BE49-F238E27FC236}">
                <a16:creationId xmlns:a16="http://schemas.microsoft.com/office/drawing/2014/main" id="{6564E7F6-E217-4ED4-B647-0356D3B8B4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9179881"/>
              </p:ext>
            </p:extLst>
          </p:nvPr>
        </p:nvGraphicFramePr>
        <p:xfrm>
          <a:off x="100668" y="1355463"/>
          <a:ext cx="11895589" cy="5155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232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4294967295"/>
          </p:nvPr>
        </p:nvSpPr>
        <p:spPr>
          <a:xfrm>
            <a:off x="1253066" y="1772651"/>
            <a:ext cx="10072071" cy="423868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02920" indent="-45720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Wykonano </a:t>
            </a:r>
            <a:r>
              <a:rPr lang="pl-PL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21 017 </a:t>
            </a: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badań na zawartość alkoholu                           oraz </a:t>
            </a:r>
            <a:r>
              <a:rPr lang="pl-PL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314</a:t>
            </a: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zawartość środka działającego podobnie do alkoholu  </a:t>
            </a:r>
          </a:p>
          <a:p>
            <a:pPr marL="502920" indent="-457200">
              <a:buFont typeface="Wingdings" panose="05000000000000000000" pitchFamily="2" charset="2"/>
              <a:buChar char="Ø"/>
            </a:pPr>
            <a:endParaRPr lang="pl-PL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2920" indent="-45720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Wyeliminowano </a:t>
            </a:r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672</a:t>
            </a: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nietrzeźwych kierujących</a:t>
            </a:r>
          </a:p>
          <a:p>
            <a:pPr marL="502920" indent="-457200">
              <a:buFont typeface="Wingdings" panose="05000000000000000000" pitchFamily="2" charset="2"/>
              <a:buChar char="Ø"/>
            </a:pPr>
            <a:endParaRPr lang="pl-PL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2920" indent="-45720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Wyeliminowano </a:t>
            </a:r>
            <a:r>
              <a:rPr lang="pl-PL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1 150</a:t>
            </a:r>
            <a:r>
              <a:rPr lang="pl-PL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piratów drogowych </a:t>
            </a:r>
            <a:r>
              <a:rPr lang="pl-PL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(50 km/h)</a:t>
            </a:r>
          </a:p>
          <a:p>
            <a:pPr marL="502920" indent="-457200">
              <a:buFont typeface="Wingdings" panose="05000000000000000000" pitchFamily="2" charset="2"/>
              <a:buChar char="Ø"/>
            </a:pPr>
            <a:endParaRPr lang="pl-PL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2920" indent="-45720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Zatrzymano </a:t>
            </a:r>
            <a:r>
              <a:rPr lang="pl-PL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1 486</a:t>
            </a:r>
            <a:r>
              <a:rPr lang="pl-PL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praw jazdy</a:t>
            </a:r>
            <a:endParaRPr lang="pl-PL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A64C7909-7E50-429C-A7FF-EBD8A1F6B1DB}"/>
              </a:ext>
            </a:extLst>
          </p:cNvPr>
          <p:cNvSpPr txBox="1">
            <a:spLocks/>
          </p:cNvSpPr>
          <p:nvPr/>
        </p:nvSpPr>
        <p:spPr>
          <a:xfrm>
            <a:off x="4318494" y="703713"/>
            <a:ext cx="3496240" cy="6179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2021 roku …</a:t>
            </a:r>
            <a:endParaRPr lang="pl-PL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27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pole tekstowe 5">
            <a:extLst>
              <a:ext uri="{FF2B5EF4-FFF2-40B4-BE49-F238E27FC236}">
                <a16:creationId xmlns:a16="http://schemas.microsoft.com/office/drawing/2014/main" id="{69397274-FB7A-4E22-9956-17829BAB3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3986" y="591602"/>
            <a:ext cx="6804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 dyscypliny 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D3E76DC4-2F50-4F50-A923-C23355E29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428915"/>
              </p:ext>
            </p:extLst>
          </p:nvPr>
        </p:nvGraphicFramePr>
        <p:xfrm>
          <a:off x="570780" y="1468418"/>
          <a:ext cx="11050438" cy="5098333"/>
        </p:xfrm>
        <a:graphic>
          <a:graphicData uri="http://schemas.openxmlformats.org/drawingml/2006/table">
            <a:tbl>
              <a:tblPr/>
              <a:tblGrid>
                <a:gridCol w="712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20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29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7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370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2791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6952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Skargi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Stan dyscypliny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5577">
                <a:tc rowSpan="2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liczba skarg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liczba zarzutów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ilość skarg </a:t>
                      </a:r>
                      <a:r>
                        <a:rPr lang="pl-PL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potwierdzonych</a:t>
                      </a:r>
                      <a:r>
                        <a:rPr lang="pl-PL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/ilość zarzutów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postępowanie dyscyplinarne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rozmowa dyscyplinująca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3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ilość odstąpień od wszczęcia postępowania dyscyplinarnego                    lub przeprowadzonej rozmowy dyscyplinującej z uwagi na nałożenie MKK za popełnione wykroczenie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235">
                <a:tc gridSpan="2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ogółem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sposób zakończenia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8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8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61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/ 1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100" b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– nagana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100" b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– umorzono</a:t>
                      </a:r>
                      <a:r>
                        <a:rPr lang="pl-PL" sz="1100" b="0" baseline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z uwagi na bezprzedmiotowość   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100" b="0" baseline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     orzekania – zwolnienie z służby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100" b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– uznano winnym, odstąpiono</a:t>
                      </a:r>
                      <a:r>
                        <a:rPr lang="pl-PL" sz="1100" b="0" baseline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100" b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od wymierzenia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100" b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     kary</a:t>
                      </a:r>
                      <a:r>
                        <a:rPr lang="pl-PL" sz="1100" b="0" baseline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endParaRPr lang="pl-PL" sz="11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100" b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–</a:t>
                      </a:r>
                      <a:r>
                        <a:rPr lang="pl-PL" sz="1100" b="0" baseline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ostrzeżenie o niepełnej przydatności do służby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100" b="0" baseline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     na zajmowanym stanowisku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100" b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–</a:t>
                      </a:r>
                      <a:r>
                        <a:rPr lang="pl-PL" sz="1100" b="0" baseline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ostrzeżenie o niepełnej przydatności do służby</a:t>
                      </a:r>
                      <a:endParaRPr lang="pl-PL" sz="11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32261" marR="32261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80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58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/ 2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–</a:t>
                      </a:r>
                      <a:r>
                        <a:rPr lang="pl-PL" sz="1100" b="1" baseline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wydalenie ze służby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– uniewinnienie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pl-PL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– upomnienie</a:t>
                      </a:r>
                      <a:endParaRPr lang="pl-PL" sz="1100" b="1" baseline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– nagana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Nawias klamrowy zamykający 4">
            <a:extLst>
              <a:ext uri="{FF2B5EF4-FFF2-40B4-BE49-F238E27FC236}">
                <a16:creationId xmlns:a16="http://schemas.microsoft.com/office/drawing/2014/main" id="{9BADEC0A-812E-4168-A1DD-BAD3391D6B00}"/>
              </a:ext>
            </a:extLst>
          </p:cNvPr>
          <p:cNvSpPr/>
          <p:nvPr/>
        </p:nvSpPr>
        <p:spPr>
          <a:xfrm>
            <a:off x="5813570" y="5744961"/>
            <a:ext cx="570451" cy="369332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0C43B48-A5DE-44C9-8F26-E75856BE9A78}"/>
              </a:ext>
            </a:extLst>
          </p:cNvPr>
          <p:cNvSpPr txBox="1"/>
          <p:nvPr/>
        </p:nvSpPr>
        <p:spPr>
          <a:xfrm>
            <a:off x="6345921" y="5744961"/>
            <a:ext cx="1702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/>
              <a:t>dobrowolnie poddanie się karze zgodnie z art. 135 fa UOP.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Prostokąt 1">
            <a:extLst>
              <a:ext uri="{FF2B5EF4-FFF2-40B4-BE49-F238E27FC236}">
                <a16:creationId xmlns:a16="http://schemas.microsoft.com/office/drawing/2014/main" id="{B09C01CF-9F70-4F6D-BCB9-A3FB754DB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957" y="670372"/>
            <a:ext cx="77940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PROFILAKTYKA  W RUCHU DROGOWYM  </a:t>
            </a:r>
          </a:p>
        </p:txBody>
      </p:sp>
      <p:sp>
        <p:nvSpPr>
          <p:cNvPr id="14340" name="Prostokąt 2">
            <a:extLst>
              <a:ext uri="{FF2B5EF4-FFF2-40B4-BE49-F238E27FC236}">
                <a16:creationId xmlns:a16="http://schemas.microsoft.com/office/drawing/2014/main" id="{F77C7712-66FF-493D-A0F3-4A7F903A1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787" y="1135850"/>
            <a:ext cx="4730572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„Aktywny Mikołaj nie tylko pod wodą” </a:t>
            </a: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działania edukacyjne w PWSZ Tarnów                      m.in. dla osób niepełnosprawnych podczas ćwiczeń na basenie, ściance wspinaczkowej oraz na hali sportowej.</a:t>
            </a:r>
          </a:p>
        </p:txBody>
      </p:sp>
      <p:sp>
        <p:nvSpPr>
          <p:cNvPr id="10" name="Prostokąt 2">
            <a:extLst>
              <a:ext uri="{FF2B5EF4-FFF2-40B4-BE49-F238E27FC236}">
                <a16:creationId xmlns:a16="http://schemas.microsoft.com/office/drawing/2014/main" id="{51F568B8-3651-4060-BEAA-4FCBE7D0C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9074" y="3215602"/>
            <a:ext cx="389624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Przeprowadzanie działań </a:t>
            </a:r>
            <a:r>
              <a:rPr lang="pl-PL" altLang="pl-PL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informacyjno</a:t>
            </a:r>
            <a:r>
              <a:rPr lang="pl-PL" altLang="pl-PL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edukacyjnych               w cyklicznych poniedziałkowych </a:t>
            </a: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porannych programach POMAGAMY i CHRONIMY </a:t>
            </a:r>
            <a:r>
              <a:rPr lang="pl-PL" altLang="pl-PL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dla słuchaczy Radia RDN Małopolska, pod kątem interpretacji przepisów dla uczestników ruchu drogowego oraz ostrzegania o potencjalnych zagrożeniach.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09073" y="1222592"/>
            <a:ext cx="3348417" cy="17188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1" name="pole tekstowe 10"/>
          <p:cNvSpPr txBox="1"/>
          <p:nvPr/>
        </p:nvSpPr>
        <p:spPr>
          <a:xfrm>
            <a:off x="8242311" y="2994140"/>
            <a:ext cx="1718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20 grudnia 2021 roku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239524" y="6097525"/>
            <a:ext cx="23676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26 października 2021 roku</a:t>
            </a:r>
          </a:p>
        </p:txBody>
      </p:sp>
      <p:pic>
        <p:nvPicPr>
          <p:cNvPr id="3074" name="Picture 2" descr="C:\Users\marek.bachara\Desktop\Bachara_Marek_INZYNIERIA\PREZENTACJE\FOTY_profilaktyka\392-35976 - Kop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24" y="906932"/>
            <a:ext cx="1871986" cy="16312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4" name="pole tekstowe 13"/>
          <p:cNvSpPr txBox="1"/>
          <p:nvPr/>
        </p:nvSpPr>
        <p:spPr>
          <a:xfrm>
            <a:off x="310245" y="2599131"/>
            <a:ext cx="1718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9 grudnia 2021 roku</a:t>
            </a:r>
          </a:p>
        </p:txBody>
      </p:sp>
      <p:pic>
        <p:nvPicPr>
          <p:cNvPr id="3075" name="Picture 3" descr="C:\Users\marek.bachara\Desktop\Bachara_Marek_INZYNIERIA\PREZENTACJE\FOTY_profilaktyka\20211026_105135 - Kopi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98" y="3010469"/>
            <a:ext cx="2564698" cy="30733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076" name="Picture 4" descr="C:\Users\marek.bachara\Desktop\Bachara_Marek_INZYNIERIA\PREZENTACJE\FOTY_profilaktyka\20211026_1110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501" y="2941446"/>
            <a:ext cx="2585758" cy="19393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7" name="Prostokąt 2">
            <a:extLst>
              <a:ext uri="{FF2B5EF4-FFF2-40B4-BE49-F238E27FC236}">
                <a16:creationId xmlns:a16="http://schemas.microsoft.com/office/drawing/2014/main" id="{F77C7712-66FF-493D-A0F3-4A7F903A1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5689" y="5036018"/>
            <a:ext cx="473057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Finał </a:t>
            </a: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„Odblaskowej szkoły” </a:t>
            </a: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Specjalnym Ośrodku </a:t>
            </a:r>
            <a:r>
              <a:rPr lang="pl-PL" altLang="pl-P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Szkolno</a:t>
            </a: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Wychowawczym                  w Tarnowie działania profilaktyczne dla osób niedosłyszących i niepełnosprawnych.</a:t>
            </a:r>
          </a:p>
        </p:txBody>
      </p:sp>
    </p:spTree>
    <p:extLst>
      <p:ext uri="{BB962C8B-B14F-4D97-AF65-F5344CB8AC3E}">
        <p14:creationId xmlns:p14="http://schemas.microsoft.com/office/powerpoint/2010/main" val="362955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Prostokąt 1">
            <a:extLst>
              <a:ext uri="{FF2B5EF4-FFF2-40B4-BE49-F238E27FC236}">
                <a16:creationId xmlns:a16="http://schemas.microsoft.com/office/drawing/2014/main" id="{B09C01CF-9F70-4F6D-BCB9-A3FB754DB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957" y="670372"/>
            <a:ext cx="77940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PROFILAKTYKA  W RUCHU DROGOWYM   cd.  </a:t>
            </a:r>
          </a:p>
        </p:txBody>
      </p:sp>
      <p:sp>
        <p:nvSpPr>
          <p:cNvPr id="14340" name="Prostokąt 2">
            <a:extLst>
              <a:ext uri="{FF2B5EF4-FFF2-40B4-BE49-F238E27FC236}">
                <a16:creationId xmlns:a16="http://schemas.microsoft.com/office/drawing/2014/main" id="{F77C7712-66FF-493D-A0F3-4A7F903A1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3405" y="1440522"/>
            <a:ext cx="65594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„Pierwsze Uprawnienia”</a:t>
            </a: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przeprowadzono 14 egzaminów           na kartę rowerową dla 677 uczniów oraz prelekcje dla dzieci ze szkół podstawowych, przekazano ulotki informacyjne BRD</a:t>
            </a:r>
            <a:endParaRPr lang="pl-PL" altLang="pl-P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rostokąt 2">
            <a:extLst>
              <a:ext uri="{FF2B5EF4-FFF2-40B4-BE49-F238E27FC236}">
                <a16:creationId xmlns:a16="http://schemas.microsoft.com/office/drawing/2014/main" id="{51F568B8-3651-4060-BEAA-4FCBE7D0C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176" y="3668464"/>
            <a:ext cx="583782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„Bezpieczna droga do szkoły” </a:t>
            </a:r>
            <a:endParaRPr lang="pl-PL" altLang="pl-PL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zapewnienie bezpieczeństwa dzieciom w rejonach szkół, uświadamianie kierujących o konsekwencjach, wynikających z wykroczeń popełnianych w rejonach placówek dydaktycznych, przejść dla pieszych. Kierującym rozdawano ulotki zachęcające do zwalniania przy szkołach, dzieciom wręczano elementy odblaskowe. Wykorzystano mobilną platformę BRD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42159" y="4712109"/>
            <a:ext cx="2727966" cy="16518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8" name="Picture 4" descr="E:\PREZENTACJA_za_2020_4_slajdy\hq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628" y="2639814"/>
            <a:ext cx="3343496" cy="18654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3307" y="2599277"/>
            <a:ext cx="1838056" cy="19605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1180" y="4712108"/>
            <a:ext cx="2472761" cy="16905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1" name="pole tekstowe 10"/>
          <p:cNvSpPr txBox="1"/>
          <p:nvPr/>
        </p:nvSpPr>
        <p:spPr>
          <a:xfrm>
            <a:off x="258177" y="3327238"/>
            <a:ext cx="1718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18 czerwiec 2021 roku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9993042" y="6403535"/>
            <a:ext cx="1718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1 wrzesień 2021 roku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77" y="1440522"/>
            <a:ext cx="3007852" cy="18867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859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Prostokąt 1">
            <a:extLst>
              <a:ext uri="{FF2B5EF4-FFF2-40B4-BE49-F238E27FC236}">
                <a16:creationId xmlns:a16="http://schemas.microsoft.com/office/drawing/2014/main" id="{B09C01CF-9F70-4F6D-BCB9-A3FB754DB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957" y="670372"/>
            <a:ext cx="77940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PROFILAKTYKA  W RUCHU DROGOWYM   cd.  </a:t>
            </a:r>
          </a:p>
        </p:txBody>
      </p:sp>
      <p:sp>
        <p:nvSpPr>
          <p:cNvPr id="14340" name="Prostokąt 2">
            <a:extLst>
              <a:ext uri="{FF2B5EF4-FFF2-40B4-BE49-F238E27FC236}">
                <a16:creationId xmlns:a16="http://schemas.microsoft.com/office/drawing/2014/main" id="{F77C7712-66FF-493D-A0F3-4A7F903A1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960" y="3822960"/>
            <a:ext cx="5412793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Współpraca ze stacjami diagnostycznymi pod kątem bezpłatnego sprawdzania prawidłowego oświetlenia w pojazdach w ramach kampanii </a:t>
            </a: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„Twoje światła -  Nasze bezpieczeństwo” </a:t>
            </a:r>
            <a:r>
              <a:rPr lang="pl-PL" altLang="pl-PL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przypominanie i uświadamianie kierującym               o wpływie stanu i jakości oświetlenia pojazdów, które w sposób pośredni ma wpływ na bezpieczeństwo wszystkich uczestników ruchu drogowego.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5960" y="1391526"/>
            <a:ext cx="1693518" cy="19712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6367" y="1565678"/>
            <a:ext cx="3134763" cy="18801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2" name="Prostokąt 2">
            <a:extLst>
              <a:ext uri="{FF2B5EF4-FFF2-40B4-BE49-F238E27FC236}">
                <a16:creationId xmlns:a16="http://schemas.microsoft.com/office/drawing/2014/main" id="{51F568B8-3651-4060-BEAA-4FCBE7D0C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5528" y="1360565"/>
            <a:ext cx="620580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Przeprowadzenie akcji terenowej </a:t>
            </a: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„Dzień Bezpiecznego Kierowcy” </a:t>
            </a:r>
            <a:r>
              <a:rPr lang="pl-PL" altLang="pl-PL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dniu patrona kierowców Św. Krzysztofa, kierowano apel do uczestników ruchu drogowego              o ostrożną i rozważną jazdę na co dzień, aby wszystkim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 polskich drogach podróżowało się bezpiecznie. 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5986196" y="6321965"/>
            <a:ext cx="15675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25 lipiec 2021 roku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246845" y="3563471"/>
            <a:ext cx="42924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23 październik , 6 i 20 listopad, 4 grudzień 2021 roku</a:t>
            </a:r>
          </a:p>
        </p:txBody>
      </p:sp>
      <p:grpSp>
        <p:nvGrpSpPr>
          <p:cNvPr id="2" name="Grupa 1"/>
          <p:cNvGrpSpPr/>
          <p:nvPr/>
        </p:nvGrpSpPr>
        <p:grpSpPr>
          <a:xfrm>
            <a:off x="5986196" y="3034702"/>
            <a:ext cx="5683582" cy="3201420"/>
            <a:chOff x="6678479" y="3378805"/>
            <a:chExt cx="4397828" cy="3298371"/>
          </a:xfrm>
        </p:grpSpPr>
        <p:pic>
          <p:nvPicPr>
            <p:cNvPr id="1027" name="Picture 3" descr="C:\Users\marek.bachara\Desktop\2\20210725_171703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8479" y="3378805"/>
              <a:ext cx="4397828" cy="3298371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1026" name="Picture 2" descr="C:\Users\marek.bachara\Desktop\2021_07_25_sw_krzysztof\DSC_0652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8479" y="3378805"/>
              <a:ext cx="1998175" cy="1551484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1028" name="Picture 4" descr="C:\Users\marek.bachara\Desktop\2021_07_25_sw_krzysztof\DSC_0704 - Kopia - Kopia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52127" y="5515196"/>
              <a:ext cx="1802106" cy="116198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68705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Prostokąt 1">
            <a:extLst>
              <a:ext uri="{FF2B5EF4-FFF2-40B4-BE49-F238E27FC236}">
                <a16:creationId xmlns:a16="http://schemas.microsoft.com/office/drawing/2014/main" id="{B09C01CF-9F70-4F6D-BCB9-A3FB754DB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957" y="670372"/>
            <a:ext cx="77940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PROFILAKTYKA  W RUCHU DROGOWYM   cd.  </a:t>
            </a:r>
          </a:p>
        </p:txBody>
      </p:sp>
      <p:sp>
        <p:nvSpPr>
          <p:cNvPr id="14340" name="Prostokąt 2">
            <a:extLst>
              <a:ext uri="{FF2B5EF4-FFF2-40B4-BE49-F238E27FC236}">
                <a16:creationId xmlns:a16="http://schemas.microsoft.com/office/drawing/2014/main" id="{F77C7712-66FF-493D-A0F3-4A7F903A1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986" y="4670746"/>
            <a:ext cx="5799521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Obchody Europejskiego Tygodnia Mobilności pod nazwą </a:t>
            </a: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ROAD SAFETY DAYS</a:t>
            </a: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zrealizowano przedsięwzięcie edukacyjno-profilaktyczne na rzecz poprawy bezpieczeństwa w ruchu drogowym na drodze wojewódzkiej nr 975 w m. Wielka Wieś.</a:t>
            </a:r>
          </a:p>
        </p:txBody>
      </p:sp>
      <p:sp>
        <p:nvSpPr>
          <p:cNvPr id="9" name="Prostokąt 2">
            <a:extLst>
              <a:ext uri="{FF2B5EF4-FFF2-40B4-BE49-F238E27FC236}">
                <a16:creationId xmlns:a16="http://schemas.microsoft.com/office/drawing/2014/main" id="{51F568B8-3651-4060-BEAA-4FCBE7D0C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999" y="1361643"/>
            <a:ext cx="519858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Uczestnictwo w akcji </a:t>
            </a: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„Odblaskowa szkoła” oraz „Bezpieczna droga do szkoły z Mrówką” </a:t>
            </a: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dbanie o bezpieczeństwo uczniów promując korzystanie z elementów odblaskowych.</a:t>
            </a:r>
            <a:endParaRPr lang="pl-PL" altLang="pl-PL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3060" y="2706178"/>
            <a:ext cx="3221013" cy="18118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792" y="1412705"/>
            <a:ext cx="5078579" cy="29705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5" name="pole tekstowe 14"/>
          <p:cNvSpPr txBox="1"/>
          <p:nvPr/>
        </p:nvSpPr>
        <p:spPr>
          <a:xfrm>
            <a:off x="6233060" y="4517998"/>
            <a:ext cx="2143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26 października 2021 roku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3471892" y="4379499"/>
            <a:ext cx="1718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21 wrzesień 2021 roku</a:t>
            </a:r>
          </a:p>
        </p:txBody>
      </p:sp>
      <p:pic>
        <p:nvPicPr>
          <p:cNvPr id="2050" name="Picture 2" descr="C:\Users\marek.bachara\Desktop\Bachara_Marek_INZYNIERIA\PROFILAKTYKA_ZESTAWIENIA\BEZPIECZNA_DROGA_DO_SZKOLY_Z_MROWKA\2021_09_14_oraz_13\SP\SP_ul_Sowronkow\20210913_102850 - Kopi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447" y="4539094"/>
            <a:ext cx="3234434" cy="1894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1" name="pole tekstowe 10"/>
          <p:cNvSpPr txBox="1"/>
          <p:nvPr/>
        </p:nvSpPr>
        <p:spPr>
          <a:xfrm>
            <a:off x="8491003" y="6433614"/>
            <a:ext cx="2143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13 września 2021 roku</a:t>
            </a:r>
          </a:p>
        </p:txBody>
      </p:sp>
    </p:spTree>
    <p:extLst>
      <p:ext uri="{BB962C8B-B14F-4D97-AF65-F5344CB8AC3E}">
        <p14:creationId xmlns:p14="http://schemas.microsoft.com/office/powerpoint/2010/main" val="272993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pole tekstowe 2">
            <a:extLst>
              <a:ext uri="{FF2B5EF4-FFF2-40B4-BE49-F238E27FC236}">
                <a16:creationId xmlns:a16="http://schemas.microsoft.com/office/drawing/2014/main" id="{ABF4B3D7-F6F4-4DCF-B4AA-7F437A7E7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9762" y="1143226"/>
            <a:ext cx="58324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SŁUŻBA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LOGISTYCZNA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6092817-CAE5-41A9-A483-98D4FAE84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12" y="2419874"/>
            <a:ext cx="11233975" cy="42408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3F80168-D7F1-477F-A1A3-51087D0B18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12" y="873888"/>
            <a:ext cx="2301548" cy="1611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B48F894-19D8-41C6-8F75-9E4A5632A2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439" y="873888"/>
            <a:ext cx="2301548" cy="1611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706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pole tekstowe 12">
            <a:extLst>
              <a:ext uri="{FF2B5EF4-FFF2-40B4-BE49-F238E27FC236}">
                <a16:creationId xmlns:a16="http://schemas.microsoft.com/office/drawing/2014/main" id="{2D5EEB45-6704-44D6-A508-E215EC691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1462" y="678656"/>
            <a:ext cx="91090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Środki oraz sprzęt pozyskany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przez Komendę Miejską Policji w Tarnowie w 2021 roku. </a:t>
            </a:r>
          </a:p>
        </p:txBody>
      </p:sp>
      <p:sp>
        <p:nvSpPr>
          <p:cNvPr id="46084" name="pole tekstowe 2">
            <a:extLst>
              <a:ext uri="{FF2B5EF4-FFF2-40B4-BE49-F238E27FC236}">
                <a16:creationId xmlns:a16="http://schemas.microsoft.com/office/drawing/2014/main" id="{5F7B3845-63C0-4C91-869B-BB80F5127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599" y="2021384"/>
            <a:ext cx="10438441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dirty="0">
                <a:latin typeface="+mn-lt"/>
                <a:cs typeface="Times New Roman" panose="02020603050405020304" pitchFamily="18" charset="0"/>
              </a:rPr>
              <a:t>Łączna wartość środków finansowych i darowizn rzeczowych przekazanych tarnowskiej Policji </a:t>
            </a:r>
            <a:br>
              <a:rPr lang="pl-PL" altLang="pl-PL" sz="2000" dirty="0">
                <a:latin typeface="+mn-lt"/>
                <a:cs typeface="Times New Roman" panose="02020603050405020304" pitchFamily="18" charset="0"/>
              </a:rPr>
            </a:br>
            <a:r>
              <a:rPr lang="pl-PL" altLang="pl-PL" sz="2000" dirty="0">
                <a:latin typeface="+mn-lt"/>
                <a:cs typeface="Times New Roman" panose="02020603050405020304" pitchFamily="18" charset="0"/>
              </a:rPr>
              <a:t>w ramach wsparcia udzielonego przez samorząd lokalny w 2021 roku </a:t>
            </a:r>
            <a:br>
              <a:rPr lang="pl-PL" altLang="pl-PL" sz="1800" dirty="0">
                <a:latin typeface="+mn-lt"/>
                <a:cs typeface="Times New Roman" panose="02020603050405020304" pitchFamily="18" charset="0"/>
              </a:rPr>
            </a:br>
            <a:r>
              <a:rPr lang="pl-PL" altLang="pl-PL" sz="2000" dirty="0">
                <a:latin typeface="+mn-lt"/>
                <a:cs typeface="Times New Roman" panose="02020603050405020304" pitchFamily="18" charset="0"/>
              </a:rPr>
              <a:t>wynosi </a:t>
            </a:r>
            <a:r>
              <a:rPr lang="pl-PL" altLang="pl-PL" b="1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399.312,98 zł </a:t>
            </a:r>
            <a:r>
              <a:rPr lang="pl-PL" altLang="pl-PL" sz="2000" dirty="0">
                <a:latin typeface="+mn-lt"/>
                <a:cs typeface="Times New Roman" panose="02020603050405020304" pitchFamily="18" charset="0"/>
              </a:rPr>
              <a:t>w tym: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600" b="1" dirty="0">
                <a:latin typeface="+mn-lt"/>
                <a:cs typeface="Times New Roman" panose="02020603050405020304" pitchFamily="18" charset="0"/>
              </a:rPr>
              <a:t>( 193.180,55 zł w 2020 roku )</a:t>
            </a:r>
            <a:endParaRPr lang="pl-PL" altLang="pl-PL" sz="2800" dirty="0">
              <a:latin typeface="+mn-lt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1200" dirty="0">
              <a:latin typeface="+mn-lt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2000" dirty="0">
              <a:latin typeface="+mn-lt"/>
              <a:cs typeface="Times New Roman" panose="02020603050405020304" pitchFamily="18" charset="0"/>
            </a:endParaRPr>
          </a:p>
          <a:p>
            <a:pPr marL="271463" indent="-271463" algn="just">
              <a:spcBef>
                <a:spcPct val="0"/>
              </a:spcBef>
              <a:buFont typeface="Wingdings" panose="05000000000000000000" pitchFamily="2" charset="2"/>
              <a:buChar char="Ø"/>
              <a:tabLst>
                <a:tab pos="271463" algn="l"/>
              </a:tabLst>
            </a:pPr>
            <a:r>
              <a:rPr lang="pl-PL" altLang="pl-PL" sz="2000" i="1" dirty="0">
                <a:latin typeface="+mn-lt"/>
                <a:cs typeface="Times New Roman" panose="02020603050405020304" pitchFamily="18" charset="0"/>
              </a:rPr>
              <a:t>dofinansowanie do zakupu pojazdów służbowych w ramach projektu </a:t>
            </a:r>
            <a:r>
              <a:rPr lang="pl-PL" sz="2000" i="1" dirty="0">
                <a:latin typeface="+mn-lt"/>
                <a:cs typeface="Times New Roman" panose="02020603050405020304" pitchFamily="18" charset="0"/>
              </a:rPr>
              <a:t>pod nazwą                         „Współuczestnictwo w zakupie radiowozów służbowych dla Policji” polegające na zakupie pojazdów w proporcjach 50% na 50%, przez jednostki Samorządu Terytorialnego i Policję</a:t>
            </a:r>
            <a:r>
              <a:rPr lang="pl-PL" altLang="pl-PL" sz="2000" i="1" dirty="0">
                <a:latin typeface="+mn-lt"/>
                <a:cs typeface="Times New Roman" panose="02020603050405020304" pitchFamily="18" charset="0"/>
              </a:rPr>
              <a:t> </a:t>
            </a:r>
          </a:p>
          <a:p>
            <a:pPr marL="271463" indent="-271463" algn="just">
              <a:spcBef>
                <a:spcPct val="0"/>
              </a:spcBef>
              <a:buFont typeface="Wingdings" panose="05000000000000000000" pitchFamily="2" charset="2"/>
              <a:buChar char="Ø"/>
              <a:tabLst>
                <a:tab pos="271463" algn="l"/>
              </a:tabLst>
            </a:pPr>
            <a:r>
              <a:rPr lang="pl-PL" altLang="pl-PL" sz="2000" i="1" dirty="0">
                <a:latin typeface="+mn-lt"/>
                <a:cs typeface="Times New Roman" panose="02020603050405020304" pitchFamily="18" charset="0"/>
              </a:rPr>
              <a:t>nagrody pieniężne dla policjantów Komendy Miejskiej Policji w Tarnowie </a:t>
            </a:r>
          </a:p>
          <a:p>
            <a:pPr marL="271463" indent="-271463" algn="just">
              <a:spcBef>
                <a:spcPct val="0"/>
              </a:spcBef>
              <a:buFont typeface="Wingdings" panose="05000000000000000000" pitchFamily="2" charset="2"/>
              <a:buChar char="Ø"/>
              <a:tabLst>
                <a:tab pos="271463" algn="l"/>
              </a:tabLst>
            </a:pPr>
            <a:r>
              <a:rPr lang="pl-PL" altLang="pl-PL" sz="2000" i="1" dirty="0">
                <a:latin typeface="+mn-lt"/>
                <a:cs typeface="Times New Roman" panose="02020603050405020304" pitchFamily="18" charset="0"/>
              </a:rPr>
              <a:t>zakup materiałów budowlanych i dofinansowanie na wykonanie prac remontowych, w tym zestawu instalacji klimatyzacji</a:t>
            </a:r>
          </a:p>
          <a:p>
            <a:pPr marL="271463" indent="-271463"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  <a:tabLst>
                <a:tab pos="271463" algn="l"/>
              </a:tabLst>
            </a:pPr>
            <a:r>
              <a:rPr lang="pl-PL" altLang="pl-PL" sz="2000" i="1" dirty="0">
                <a:latin typeface="+mn-lt"/>
                <a:cs typeface="Times New Roman" panose="02020603050405020304" pitchFamily="18" charset="0"/>
              </a:rPr>
              <a:t>doposażenie funkcjonariuszy o urządzenia w postaci: aparatów fotograficznych, analizator wydechu, oraz sprzęt Nieetatowej Grupy Realizacyjnej.</a:t>
            </a:r>
          </a:p>
        </p:txBody>
      </p:sp>
    </p:spTree>
    <p:extLst>
      <p:ext uri="{BB962C8B-B14F-4D97-AF65-F5344CB8AC3E}">
        <p14:creationId xmlns:p14="http://schemas.microsoft.com/office/powerpoint/2010/main" val="403749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75607" y="702129"/>
            <a:ext cx="10556422" cy="126546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Sprzęt łączności i informatyki </a:t>
            </a:r>
            <a:b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dostarczony przez KWP w Krakowie w 2021 roku</a:t>
            </a:r>
            <a:b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318605" y="3046449"/>
            <a:ext cx="4164389" cy="1779196"/>
          </a:xfrm>
        </p:spPr>
        <p:txBody>
          <a:bodyPr bIns="46800" anchor="t">
            <a:noAutofit/>
          </a:bodyPr>
          <a:lstStyle/>
          <a:p>
            <a:pPr marL="285750" indent="-285750">
              <a:lnSpc>
                <a:spcPct val="12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Zestawy komputerowe : 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l-PL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Dell </a:t>
            </a:r>
            <a:r>
              <a:rPr lang="pl-PL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Optiplex</a:t>
            </a:r>
            <a:r>
              <a:rPr lang="pl-PL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9010 </a:t>
            </a:r>
            <a:r>
              <a:rPr lang="pl-PL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All</a:t>
            </a:r>
            <a:r>
              <a:rPr lang="pl-PL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in ONE 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l-PL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HP </a:t>
            </a:r>
            <a:r>
              <a:rPr lang="pl-PL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ProDesk</a:t>
            </a:r>
            <a:r>
              <a:rPr lang="pl-PL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405 G6 SFF NPM 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l-PL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Komputer przenośny </a:t>
            </a:r>
            <a:r>
              <a:rPr lang="pl-PL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Asus</a:t>
            </a:r>
            <a:r>
              <a:rPr lang="pl-PL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PRO P3540FA 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Komputer </a:t>
            </a:r>
            <a:r>
              <a:rPr lang="pl-PL" dirty="0" err="1">
                <a:ea typeface="Calibri" panose="020F0502020204030204" pitchFamily="34" charset="0"/>
                <a:cs typeface="Times New Roman" panose="02020603050405020304" pitchFamily="18" charset="0"/>
              </a:rPr>
              <a:t>AiO</a:t>
            </a: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 HP </a:t>
            </a:r>
            <a:r>
              <a:rPr lang="pl-PL" dirty="0" err="1">
                <a:ea typeface="Calibri" panose="020F0502020204030204" pitchFamily="34" charset="0"/>
                <a:cs typeface="Times New Roman" panose="02020603050405020304" pitchFamily="18" charset="0"/>
              </a:rPr>
              <a:t>ProOne</a:t>
            </a: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 440 G6</a:t>
            </a:r>
            <a:endParaRPr lang="pl-PL" sz="1800" b="1" i="1" dirty="0">
              <a:cs typeface="Times New Roman" panose="02020603050405020304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4178300" y="5773713"/>
            <a:ext cx="4445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wartości 53.609,42 zł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8B552FDA-A8F1-45A9-8865-D09373DF5AAD}"/>
              </a:ext>
            </a:extLst>
          </p:cNvPr>
          <p:cNvSpPr txBox="1"/>
          <p:nvPr/>
        </p:nvSpPr>
        <p:spPr>
          <a:xfrm>
            <a:off x="585370" y="2035029"/>
            <a:ext cx="4164389" cy="1393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Drukarki laserowe : 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l-PL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Hp</a:t>
            </a:r>
            <a:r>
              <a:rPr lang="pl-PL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LaserJet</a:t>
            </a:r>
            <a:r>
              <a:rPr lang="pl-PL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Managed</a:t>
            </a:r>
            <a:r>
              <a:rPr lang="pl-PL" sz="1600" dirty="0">
                <a:ea typeface="Calibri" panose="020F0502020204030204" pitchFamily="34" charset="0"/>
                <a:cs typeface="Times New Roman" panose="02020603050405020304" pitchFamily="18" charset="0"/>
              </a:rPr>
              <a:t> E60155dn  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l-PL" sz="1600" dirty="0">
                <a:ea typeface="Calibri" panose="020F0502020204030204" pitchFamily="34" charset="0"/>
                <a:cs typeface="Times New Roman" panose="02020603050405020304" pitchFamily="18" charset="0"/>
              </a:rPr>
              <a:t>Kyocera P3145dn ; Lexmark MS510dn  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l-PL" sz="1600" dirty="0">
                <a:ea typeface="Calibri" panose="020F0502020204030204" pitchFamily="34" charset="0"/>
                <a:cs typeface="Times New Roman" panose="02020603050405020304" pitchFamily="18" charset="0"/>
              </a:rPr>
              <a:t>Lexmark MS521dn NPM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61A48285-704A-486A-8A57-AE9E796FFE88}"/>
              </a:ext>
            </a:extLst>
          </p:cNvPr>
          <p:cNvSpPr txBox="1"/>
          <p:nvPr/>
        </p:nvSpPr>
        <p:spPr>
          <a:xfrm>
            <a:off x="8209567" y="4527580"/>
            <a:ext cx="3881120" cy="1393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Urządzenie wielofunkcyjne 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l-PL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HP </a:t>
            </a:r>
            <a:r>
              <a:rPr lang="pl-PL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Color</a:t>
            </a:r>
            <a:r>
              <a:rPr lang="pl-PL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LaserJet</a:t>
            </a:r>
            <a:r>
              <a:rPr lang="pl-PL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Pro MFP M282nw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l-PL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Kyocera-</a:t>
            </a:r>
            <a:r>
              <a:rPr lang="pl-PL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Mita</a:t>
            </a:r>
            <a:r>
              <a:rPr lang="pl-PL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ECOSYS M2540dn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l-PL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Lexmark MX511de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FBEDCA80-95BE-4082-9552-EEA5C660AFA5}"/>
              </a:ext>
            </a:extLst>
          </p:cNvPr>
          <p:cNvSpPr txBox="1"/>
          <p:nvPr/>
        </p:nvSpPr>
        <p:spPr>
          <a:xfrm>
            <a:off x="438091" y="5833011"/>
            <a:ext cx="6339235" cy="838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b="1" dirty="0">
                <a:cs typeface="Times New Roman" panose="02020603050405020304" pitchFamily="18" charset="0"/>
              </a:rPr>
              <a:t>2 zestawy komputerowe do UDZS </a:t>
            </a:r>
            <a:r>
              <a:rPr lang="pl-PL" sz="1800" dirty="0">
                <a:cs typeface="Times New Roman" panose="02020603050405020304" pitchFamily="18" charset="0"/>
              </a:rPr>
              <a:t>–</a:t>
            </a:r>
            <a:br>
              <a:rPr lang="pl-PL" sz="1800" dirty="0">
                <a:cs typeface="Times New Roman" panose="02020603050405020304" pitchFamily="18" charset="0"/>
              </a:rPr>
            </a:br>
            <a:r>
              <a:rPr lang="pl-PL" sz="1600" i="1" dirty="0">
                <a:cs typeface="Times New Roman" panose="02020603050405020304" pitchFamily="18" charset="0"/>
              </a:rPr>
              <a:t>(mobilne stanowisko do wykonywania zdjęć </a:t>
            </a:r>
            <a:r>
              <a:rPr lang="pl-PL" sz="1600" i="1" dirty="0" err="1">
                <a:cs typeface="Times New Roman" panose="02020603050405020304" pitchFamily="18" charset="0"/>
              </a:rPr>
              <a:t>sygnalitycznych</a:t>
            </a:r>
            <a:r>
              <a:rPr lang="pl-PL" sz="1600" i="1" dirty="0">
                <a:cs typeface="Times New Roman" panose="02020603050405020304" pitchFamily="18" charset="0"/>
              </a:rPr>
              <a:t>)</a:t>
            </a:r>
            <a:endParaRPr lang="pl-PL" sz="1800" i="1" dirty="0">
              <a:cs typeface="Times New Roman" panose="02020603050405020304" pitchFamily="18" charset="0"/>
            </a:endParaRP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53B733A5-EE8F-4A3E-A177-BAB566015C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8" t="4710" r="7892" b="5834"/>
          <a:stretch/>
        </p:blipFill>
        <p:spPr>
          <a:xfrm rot="5400000">
            <a:off x="8527439" y="1904403"/>
            <a:ext cx="2355989" cy="24448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A9B38A1D-4D67-4439-B5CE-675E9C993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56" y="3741407"/>
            <a:ext cx="2634136" cy="17791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6602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12">
            <a:extLst>
              <a:ext uri="{FF2B5EF4-FFF2-40B4-BE49-F238E27FC236}">
                <a16:creationId xmlns:a16="http://schemas.microsoft.com/office/drawing/2014/main" id="{76E20FCE-4BB7-4B6B-A665-6F39694EA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1462" y="665164"/>
            <a:ext cx="91090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Sprzęt łączności i informatyki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dostarczony przez KWP w Krakowie w 2021 roku   cd.</a:t>
            </a:r>
          </a:p>
        </p:txBody>
      </p:sp>
      <p:sp>
        <p:nvSpPr>
          <p:cNvPr id="67589" name="Prostokąt 1">
            <a:extLst>
              <a:ext uri="{FF2B5EF4-FFF2-40B4-BE49-F238E27FC236}">
                <a16:creationId xmlns:a16="http://schemas.microsoft.com/office/drawing/2014/main" id="{7FF28223-5525-4A60-8E96-7C2BC2040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2634" y="5869670"/>
            <a:ext cx="63006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l-PL" altLang="pl-PL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łączna wartość  98.995,90 zł </a:t>
            </a:r>
          </a:p>
          <a:p>
            <a:pPr algn="ctr">
              <a:spcBef>
                <a:spcPct val="0"/>
              </a:spcBef>
              <a:buNone/>
            </a:pPr>
            <a:r>
              <a:rPr lang="pl-PL" altLang="pl-PL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</a:t>
            </a:r>
            <a:r>
              <a:rPr lang="pl-PL" alt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( 149.849,55 zł w 2020 roku )</a:t>
            </a:r>
            <a:endParaRPr lang="pl-PL" alt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EC073CE-8E11-439A-9931-A875B4BE5497}"/>
              </a:ext>
            </a:extLst>
          </p:cNvPr>
          <p:cNvSpPr txBox="1"/>
          <p:nvPr/>
        </p:nvSpPr>
        <p:spPr>
          <a:xfrm>
            <a:off x="468418" y="1976286"/>
            <a:ext cx="4671753" cy="1338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Skanery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pl-PL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Skaner dokumentowy </a:t>
            </a:r>
            <a:r>
              <a:rPr lang="pl-PL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Avision</a:t>
            </a:r>
            <a:r>
              <a:rPr lang="pl-PL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AV332U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pl-PL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Skaner HP </a:t>
            </a:r>
            <a:r>
              <a:rPr lang="pl-PL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ScanJet</a:t>
            </a:r>
            <a:r>
              <a:rPr lang="pl-PL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Pro 2000 S2 NPM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pl-PL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Skaner płaski </a:t>
            </a:r>
            <a:r>
              <a:rPr lang="pl-PL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Avision</a:t>
            </a:r>
            <a:r>
              <a:rPr lang="pl-PL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FB10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CCE126F-236F-4C4E-8E3C-BCB990D099EA}"/>
              </a:ext>
            </a:extLst>
          </p:cNvPr>
          <p:cNvSpPr txBox="1"/>
          <p:nvPr/>
        </p:nvSpPr>
        <p:spPr>
          <a:xfrm>
            <a:off x="468418" y="3599813"/>
            <a:ext cx="4671753" cy="1984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Radiotelefony :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pl-PL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biurkowy DMR typ Motorola DM4601E </a:t>
            </a:r>
          </a:p>
          <a:p>
            <a:pPr>
              <a:lnSpc>
                <a:spcPct val="120000"/>
              </a:lnSpc>
            </a:pPr>
            <a:r>
              <a:rPr lang="pl-PL" sz="1600" dirty="0"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pl-PL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 systemem zdalnego sterowania TRX SDM4601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pl-PL" sz="1600" dirty="0">
                <a:ea typeface="Calibri" panose="020F0502020204030204" pitchFamily="34" charset="0"/>
                <a:cs typeface="Times New Roman" panose="02020603050405020304" pitchFamily="18" charset="0"/>
              </a:rPr>
              <a:t>Radiotelefon </a:t>
            </a:r>
            <a:r>
              <a:rPr lang="pl-PL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Hytera</a:t>
            </a:r>
            <a:r>
              <a:rPr lang="pl-PL" sz="1600" dirty="0">
                <a:ea typeface="Calibri" panose="020F0502020204030204" pitchFamily="34" charset="0"/>
                <a:cs typeface="Times New Roman" panose="02020603050405020304" pitchFamily="18" charset="0"/>
              </a:rPr>
              <a:t> MD785i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pl-PL" sz="1600" dirty="0">
                <a:ea typeface="Calibri" panose="020F0502020204030204" pitchFamily="34" charset="0"/>
                <a:cs typeface="Times New Roman" panose="02020603050405020304" pitchFamily="18" charset="0"/>
              </a:rPr>
              <a:t>Radiotelefon Motorola DM 4601e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pl-PL" sz="1600" dirty="0">
                <a:ea typeface="Calibri" panose="020F0502020204030204" pitchFamily="34" charset="0"/>
                <a:cs typeface="Times New Roman" panose="02020603050405020304" pitchFamily="18" charset="0"/>
              </a:rPr>
              <a:t>Radiotelefon Motorola DM4601e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E1A5790-9D38-4F92-9194-A15536CC5FC2}"/>
              </a:ext>
            </a:extLst>
          </p:cNvPr>
          <p:cNvSpPr txBox="1"/>
          <p:nvPr/>
        </p:nvSpPr>
        <p:spPr>
          <a:xfrm>
            <a:off x="468418" y="5869670"/>
            <a:ext cx="52528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Inny sprzęt łączności i informatyki przekazany przez Komendę Wojewódzką Policji w Krakowie</a:t>
            </a:r>
            <a:endParaRPr lang="pl-PL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45E1C217-342A-4094-8949-A3EE9E0A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171" y="1976286"/>
            <a:ext cx="6095999" cy="362200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665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pole tekstowe 1">
            <a:extLst>
              <a:ext uri="{FF2B5EF4-FFF2-40B4-BE49-F238E27FC236}">
                <a16:creationId xmlns:a16="http://schemas.microsoft.com/office/drawing/2014/main" id="{26BC7AE1-A31B-4ACA-AF7A-74548EE5D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932" y="603681"/>
            <a:ext cx="1123613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Zakup floty transportowej w 2021 roku dla </a:t>
            </a:r>
          </a:p>
          <a:p>
            <a:pPr algn="ctr">
              <a:spcBef>
                <a:spcPct val="0"/>
              </a:spcBef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Komendy Miejskiej Policji w Tarnowie w ramach projektu  50%/50%</a:t>
            </a:r>
          </a:p>
        </p:txBody>
      </p:sp>
      <p:sp>
        <p:nvSpPr>
          <p:cNvPr id="52227" name="pole tekstowe 2">
            <a:extLst>
              <a:ext uri="{FF2B5EF4-FFF2-40B4-BE49-F238E27FC236}">
                <a16:creationId xmlns:a16="http://schemas.microsoft.com/office/drawing/2014/main" id="{014A61C6-E53F-40FE-971D-983EF1DB6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518" y="1819912"/>
            <a:ext cx="11358957" cy="226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Dzięki współpracy z samorządem lokalnym tarnowski garnizon wzbogacił się o </a:t>
            </a:r>
            <a:r>
              <a:rPr lang="pl-PL" altLang="pl-PL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nowych radiowozów !!! </a:t>
            </a:r>
            <a:endParaRPr lang="pl-PL" altLang="pl-PL" sz="1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radiowozy oznakowane </a:t>
            </a: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(2x Toyota Corolla </a:t>
            </a:r>
            <a:r>
              <a:rPr lang="pl-PL" altLang="pl-P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Hybrid</a:t>
            </a: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; 1x Kia </a:t>
            </a:r>
            <a:r>
              <a:rPr lang="pl-PL" altLang="pl-P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Sportage</a:t>
            </a: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 algn="ctr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radiowozy nieoznakowane </a:t>
            </a: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(2x KIA </a:t>
            </a:r>
            <a:r>
              <a:rPr lang="pl-PL" altLang="pl-P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Ceed</a:t>
            </a: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; 1x Nissan </a:t>
            </a:r>
            <a:r>
              <a:rPr lang="pl-PL" altLang="pl-P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Qashgai</a:t>
            </a: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 algn="ctr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pl-PL" altLang="pl-PL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Łącznie na ten cel wydatkowano kwotę :    </a:t>
            </a:r>
            <a:r>
              <a:rPr lang="pl-PL" altLang="pl-PL" sz="28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329.529,00 zł.</a:t>
            </a:r>
            <a:r>
              <a:rPr lang="pl-PL" altLang="pl-PL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None/>
            </a:pPr>
            <a:r>
              <a:rPr lang="pl-PL" alt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( 94.980,00 zł w 2020 roku )</a:t>
            </a:r>
            <a:endParaRPr lang="pl-PL" alt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endParaRPr lang="pl-PL" altLang="pl-PL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3EC645F-1E6E-4710-B7C8-1418B7CF7F83}"/>
              </a:ext>
            </a:extLst>
          </p:cNvPr>
          <p:cNvSpPr txBox="1"/>
          <p:nvPr/>
        </p:nvSpPr>
        <p:spPr>
          <a:xfrm>
            <a:off x="555598" y="5540497"/>
            <a:ext cx="110807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Źródłem finansowania były środki finansowe przekazane przez samorządy lokalne oraz                                                      przez stronę policyjną w ramach projektu</a:t>
            </a:r>
            <a:r>
              <a:rPr lang="pl-PL" altLang="pl-PL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pod nazwą</a:t>
            </a:r>
            <a:endParaRPr lang="pl-PL" alt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„Współuczestnictwo w zakupie radiowozów służbowych dla Policji”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polegające na współfinansowaniu zakupu pojazdów w proporcjach 50% na 50%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4B20C46-E559-4BD0-874D-9D9C41797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543" y="3661376"/>
            <a:ext cx="9476914" cy="18211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521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pole tekstowe 1">
            <a:extLst>
              <a:ext uri="{FF2B5EF4-FFF2-40B4-BE49-F238E27FC236}">
                <a16:creationId xmlns:a16="http://schemas.microsoft.com/office/drawing/2014/main" id="{26BC7AE1-A31B-4ACA-AF7A-74548EE5D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932" y="603681"/>
            <a:ext cx="1123613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Zakup floty transportowej w 2021 roku dla </a:t>
            </a:r>
          </a:p>
          <a:p>
            <a:pPr algn="ctr">
              <a:spcBef>
                <a:spcPct val="0"/>
              </a:spcBef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Komendy Miejskiej Policji w Tarnowie w ramach zakupu centralnego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82A8EE0-C853-4887-B517-CE5640E9D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68" y="3942826"/>
            <a:ext cx="3618436" cy="25419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pole tekstowe 8">
            <a:extLst>
              <a:ext uri="{FF2B5EF4-FFF2-40B4-BE49-F238E27FC236}">
                <a16:creationId xmlns:a16="http://schemas.microsoft.com/office/drawing/2014/main" id="{5D33FD54-0173-47EF-9220-4F5F121B2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3024" y="1971067"/>
            <a:ext cx="9625947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Komenda </a:t>
            </a: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Miejska Policji w Tarnowie w 2021 roku, niezależnie od dokonanych zakupów wspólnych z samorządami lokalnymi, otrzymała </a:t>
            </a:r>
            <a:r>
              <a:rPr lang="pl-PL" altLang="pl-PL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dwa pojazdy oznakowane </a:t>
            </a: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zakupów centralnych – finansowanych wyłącznie przez Policję : </a:t>
            </a:r>
          </a:p>
          <a:p>
            <a:pPr algn="ctr">
              <a:spcBef>
                <a:spcPct val="0"/>
              </a:spcBef>
              <a:buNone/>
            </a:pPr>
            <a:endParaRPr lang="pl-PL" alt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Toyota Land </a:t>
            </a:r>
            <a:r>
              <a:rPr lang="pl-PL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Cruiser</a:t>
            </a: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wartości </a:t>
            </a: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212.900,00 zł.</a:t>
            </a:r>
          </a:p>
          <a:p>
            <a:pPr marL="342900" indent="-342900" algn="ctr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Volkswagen </a:t>
            </a:r>
            <a:r>
              <a:rPr lang="pl-PL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Crafter</a:t>
            </a: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wartości  </a:t>
            </a: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460.458,00 zł.</a:t>
            </a:r>
            <a:endParaRPr lang="pl-PL" altLang="pl-PL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9299BA5-F595-4CE9-AC0D-A0ECE9840089}"/>
              </a:ext>
            </a:extLst>
          </p:cNvPr>
          <p:cNvSpPr txBox="1"/>
          <p:nvPr/>
        </p:nvSpPr>
        <p:spPr>
          <a:xfrm>
            <a:off x="3873617" y="4130619"/>
            <a:ext cx="492643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Łącznie na ten cel wydatkowano kwotę :    </a:t>
            </a:r>
            <a:r>
              <a:rPr lang="pl-PL" altLang="pl-PL" sz="32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673.358,00 zł.</a:t>
            </a:r>
            <a:r>
              <a:rPr lang="pl-PL" altLang="pl-PL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</a:t>
            </a:r>
            <a:endParaRPr lang="pl-PL" alt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AE83FD9-B786-4C31-B144-915E1D65A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004" y="5157956"/>
            <a:ext cx="2154632" cy="14355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C4B64687-1221-4CD8-8A54-C87F1D235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344" y="5256459"/>
            <a:ext cx="1987653" cy="13242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82C1749-941C-4EEA-9B9C-95C4C2B2E2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940" y="3238067"/>
            <a:ext cx="2830123" cy="33426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2880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_s1031">
            <a:extLst>
              <a:ext uri="{FF2B5EF4-FFF2-40B4-BE49-F238E27FC236}">
                <a16:creationId xmlns:a16="http://schemas.microsoft.com/office/drawing/2014/main" id="{2C448DB0-F09C-47FF-9126-356E4F23C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7499" y="1505853"/>
            <a:ext cx="3847313" cy="793966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eaLnBrk="1" hangingPunct="1">
              <a:defRPr/>
            </a:pPr>
            <a:endParaRPr lang="pl-PL" b="1" dirty="0">
              <a:solidFill>
                <a:srgbClr val="000000"/>
              </a:solidFill>
              <a:latin typeface="Bookman Old Style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pl-PL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WYRÓŻNIENIA</a:t>
            </a:r>
            <a:endParaRPr lang="pl-PL" sz="105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pl-PL" b="1" dirty="0">
              <a:solidFill>
                <a:srgbClr val="FFFF99"/>
              </a:solidFill>
            </a:endParaRPr>
          </a:p>
        </p:txBody>
      </p:sp>
      <p:sp>
        <p:nvSpPr>
          <p:cNvPr id="6" name="_s1031">
            <a:extLst>
              <a:ext uri="{FF2B5EF4-FFF2-40B4-BE49-F238E27FC236}">
                <a16:creationId xmlns:a16="http://schemas.microsoft.com/office/drawing/2014/main" id="{666D0512-4404-4C1A-994C-7C163E1BE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1099" y="2556933"/>
            <a:ext cx="3696633" cy="1329267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eaLnBrk="1" hangingPunct="1">
              <a:defRPr/>
            </a:pPr>
            <a:r>
              <a:rPr 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ODZNACZENIA PAŃSTWOWE I RESORTOWE</a:t>
            </a:r>
          </a:p>
          <a:p>
            <a:pPr algn="ctr" eaLnBrk="1" hangingPunct="1">
              <a:defRPr/>
            </a:pPr>
            <a:endParaRPr lang="pl-PL" sz="1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  <a:defRPr/>
            </a:pP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srebrny medal za długoletnią służbę – </a:t>
            </a:r>
            <a:r>
              <a:rPr 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policjant</a:t>
            </a:r>
          </a:p>
          <a:p>
            <a:pPr algn="just">
              <a:buFontTx/>
              <a:buChar char="-"/>
              <a:defRPr/>
            </a:pP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srebrna odznaka </a:t>
            </a:r>
            <a:r>
              <a:rPr lang="pl-PL" sz="1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„zasłużony policjant”</a:t>
            </a: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policjant</a:t>
            </a:r>
          </a:p>
          <a:p>
            <a:pPr algn="just">
              <a:buFontTx/>
              <a:buChar char="-"/>
              <a:defRPr/>
            </a:pP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brązowa odznaka </a:t>
            </a:r>
            <a:r>
              <a:rPr lang="pl-PL" sz="1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„zasłużony policjant”</a:t>
            </a: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policjantów</a:t>
            </a:r>
            <a:endParaRPr lang="pl-PL" sz="12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_s1031">
            <a:extLst>
              <a:ext uri="{FF2B5EF4-FFF2-40B4-BE49-F238E27FC236}">
                <a16:creationId xmlns:a16="http://schemas.microsoft.com/office/drawing/2014/main" id="{91DCBBE9-D7B1-4A1C-AF21-05C73706D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7499" y="4093195"/>
            <a:ext cx="3847314" cy="793966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eaLnBrk="1" hangingPunct="1">
              <a:defRPr/>
            </a:pPr>
            <a:endParaRPr lang="pl-PL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pl-PL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NAGRODY</a:t>
            </a:r>
            <a:endParaRPr lang="pl-PL" sz="105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pl-PL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7" name="_s1031">
            <a:extLst>
              <a:ext uri="{FF2B5EF4-FFF2-40B4-BE49-F238E27FC236}">
                <a16:creationId xmlns:a16="http://schemas.microsoft.com/office/drawing/2014/main" id="{1641E357-A423-42A8-A9E2-1347A7EB4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981" y="5229225"/>
            <a:ext cx="2529901" cy="1079500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KOMENDANT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GŁÓWNY POLICJI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pl-PL" altLang="pl-PL" sz="11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latin typeface="Times New Roman" panose="02020603050405020304" pitchFamily="18" charset="0"/>
                <a:cs typeface="Times New Roman" pitchFamily="18" charset="0"/>
              </a:rPr>
              <a:t>4 </a:t>
            </a:r>
            <a:r>
              <a:rPr lang="pl-PL" altLang="pl-PL" sz="1200" dirty="0">
                <a:latin typeface="Times New Roman" panose="02020603050405020304" pitchFamily="18" charset="0"/>
                <a:cs typeface="Times New Roman" pitchFamily="18" charset="0"/>
              </a:rPr>
              <a:t>pracowników cywilnych</a:t>
            </a:r>
            <a:endParaRPr lang="pl-PL" altLang="pl-PL" sz="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8" name="_s1031">
            <a:extLst>
              <a:ext uri="{FF2B5EF4-FFF2-40B4-BE49-F238E27FC236}">
                <a16:creationId xmlns:a16="http://schemas.microsoft.com/office/drawing/2014/main" id="{2CB1A7A0-32EF-447B-91BC-7DB7082FC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9040" y="5224484"/>
            <a:ext cx="2529901" cy="1079500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KOMENDANT WOJEWÓDZKI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POLICJI W KRAKOWIE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pl-PL" altLang="pl-PL" sz="11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latin typeface="Times New Roman" pitchFamily="18" charset="0"/>
                <a:cs typeface="Times New Roman" pitchFamily="18" charset="0"/>
              </a:rPr>
              <a:t>960 </a:t>
            </a:r>
            <a:r>
              <a:rPr lang="pl-PL" altLang="pl-PL" sz="1200" dirty="0">
                <a:latin typeface="Times New Roman" pitchFamily="18" charset="0"/>
                <a:cs typeface="Times New Roman" pitchFamily="18" charset="0"/>
              </a:rPr>
              <a:t>policjantów</a:t>
            </a:r>
          </a:p>
        </p:txBody>
      </p:sp>
      <p:sp>
        <p:nvSpPr>
          <p:cNvPr id="11" name="_s1031">
            <a:extLst>
              <a:ext uri="{FF2B5EF4-FFF2-40B4-BE49-F238E27FC236}">
                <a16:creationId xmlns:a16="http://schemas.microsoft.com/office/drawing/2014/main" id="{1377968D-EE03-4884-B8D2-768270676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4268" y="2556932"/>
            <a:ext cx="3336263" cy="1329267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eaLnBrk="1" hangingPunct="1">
              <a:defRPr/>
            </a:pPr>
            <a:endParaRPr lang="pl-PL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pl-PL" sz="12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PRZEDTERMINOWE MIANOWANIE  </a:t>
            </a:r>
          </a:p>
          <a:p>
            <a:pPr algn="ctr" eaLnBrk="1" hangingPunct="1">
              <a:defRPr/>
            </a:pPr>
            <a:r>
              <a:rPr 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NA KOLEJNY STOPIEŃ SŁUŻBOWY</a:t>
            </a:r>
          </a:p>
          <a:p>
            <a:pPr algn="ctr" eaLnBrk="1" hangingPunct="1">
              <a:defRPr/>
            </a:pPr>
            <a:endParaRPr lang="pl-PL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policjantów</a:t>
            </a:r>
          </a:p>
          <a:p>
            <a:pPr algn="ctr" eaLnBrk="1" hangingPunct="1">
              <a:defRPr/>
            </a:pPr>
            <a:endParaRPr lang="pl-PL" sz="105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pl-PL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2" name="_s1031">
            <a:extLst>
              <a:ext uri="{FF2B5EF4-FFF2-40B4-BE49-F238E27FC236}">
                <a16:creationId xmlns:a16="http://schemas.microsoft.com/office/drawing/2014/main" id="{4BF484E5-717D-4B66-A8ED-BF45B7F63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1099" y="5224484"/>
            <a:ext cx="2529901" cy="1079500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KOMENDANT MIEJSKI POLICJI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 TARNOWIE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pl-PL" altLang="pl-PL" sz="1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latin typeface="Times New Roman" pitchFamily="18" charset="0"/>
                <a:cs typeface="Times New Roman" pitchFamily="18" charset="0"/>
              </a:rPr>
              <a:t>737 </a:t>
            </a:r>
            <a:r>
              <a:rPr lang="pl-PL" altLang="pl-PL" sz="1200" dirty="0">
                <a:latin typeface="Times New Roman" pitchFamily="18" charset="0"/>
                <a:cs typeface="Times New Roman" pitchFamily="18" charset="0"/>
              </a:rPr>
              <a:t>policjantów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latin typeface="Times New Roman" pitchFamily="18" charset="0"/>
                <a:cs typeface="Times New Roman" pitchFamily="18" charset="0"/>
              </a:rPr>
              <a:t>303 </a:t>
            </a:r>
            <a:r>
              <a:rPr lang="pl-PL" altLang="pl-PL" sz="1200" dirty="0">
                <a:latin typeface="Times New Roman" pitchFamily="18" charset="0"/>
                <a:cs typeface="Times New Roman" pitchFamily="18" charset="0"/>
              </a:rPr>
              <a:t>pracowników cywilnych</a:t>
            </a:r>
            <a:endParaRPr lang="pl-PL" altLang="pl-PL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5" name="pole tekstowe 12">
            <a:extLst>
              <a:ext uri="{FF2B5EF4-FFF2-40B4-BE49-F238E27FC236}">
                <a16:creationId xmlns:a16="http://schemas.microsoft.com/office/drawing/2014/main" id="{6F292788-5987-4E71-BF00-E1FFCAF4D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1" y="620714"/>
            <a:ext cx="6804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Wyróżnienia i nagrody</a:t>
            </a:r>
          </a:p>
        </p:txBody>
      </p:sp>
      <p:sp>
        <p:nvSpPr>
          <p:cNvPr id="13" name="_s1031">
            <a:extLst>
              <a:ext uri="{FF2B5EF4-FFF2-40B4-BE49-F238E27FC236}">
                <a16:creationId xmlns:a16="http://schemas.microsoft.com/office/drawing/2014/main" id="{F5DA3629-7C62-45D7-9DBC-E60844F40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3817" y="4803585"/>
            <a:ext cx="2731202" cy="554372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pl-PL" altLang="pl-PL" sz="1200" b="1" dirty="0">
                <a:latin typeface="Times New Roman" pitchFamily="18" charset="0"/>
                <a:cs typeface="Times New Roman" pitchFamily="18" charset="0"/>
              </a:rPr>
              <a:t>POLICJANCI</a:t>
            </a:r>
          </a:p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pl-PL" altLang="pl-PL" sz="1200" dirty="0">
                <a:latin typeface="Times New Roman" pitchFamily="18" charset="0"/>
                <a:cs typeface="Times New Roman" pitchFamily="18" charset="0"/>
              </a:rPr>
              <a:t>664 – pieniężne nagrody motywacyjne  </a:t>
            </a:r>
          </a:p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pl-PL" altLang="pl-PL" sz="1200" dirty="0">
                <a:latin typeface="Times New Roman" pitchFamily="18" charset="0"/>
                <a:cs typeface="Times New Roman" pitchFamily="18" charset="0"/>
              </a:rPr>
              <a:t>73 – urlopy krótkoterminowe</a:t>
            </a:r>
            <a:endParaRPr lang="pl-PL" altLang="pl-PL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_s1031">
            <a:extLst>
              <a:ext uri="{FF2B5EF4-FFF2-40B4-BE49-F238E27FC236}">
                <a16:creationId xmlns:a16="http://schemas.microsoft.com/office/drawing/2014/main" id="{82761BE6-C6C1-43F7-99DD-42EDBF455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3817" y="5934707"/>
            <a:ext cx="2731202" cy="799961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pl-PL" altLang="pl-PL" sz="1200" b="1" dirty="0">
                <a:latin typeface="Times New Roman" pitchFamily="18" charset="0"/>
                <a:cs typeface="Times New Roman" pitchFamily="18" charset="0"/>
              </a:rPr>
              <a:t>PRACOWNICY CYWILNI</a:t>
            </a:r>
            <a:endParaRPr lang="pl-PL" altLang="pl-PL" sz="1200" dirty="0">
              <a:latin typeface="Times New Roman" pitchFamily="18" charset="0"/>
              <a:cs typeface="Times New Roman" pitchFamily="18" charset="0"/>
            </a:endParaRPr>
          </a:p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pl-PL" altLang="pl-PL" sz="1200" dirty="0">
                <a:latin typeface="Times New Roman" pitchFamily="18" charset="0"/>
                <a:cs typeface="Times New Roman" pitchFamily="18" charset="0"/>
              </a:rPr>
              <a:t>125 – dodatkowy fundusz motywacyjny</a:t>
            </a:r>
          </a:p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pl-PL" altLang="pl-PL" sz="1200" dirty="0">
                <a:latin typeface="Times New Roman" pitchFamily="18" charset="0"/>
                <a:cs typeface="Times New Roman" pitchFamily="18" charset="0"/>
              </a:rPr>
              <a:t>111 – nagrody uznaniowe</a:t>
            </a:r>
          </a:p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pl-PL" altLang="pl-PL" sz="1200" dirty="0">
                <a:latin typeface="Times New Roman" pitchFamily="18" charset="0"/>
                <a:cs typeface="Times New Roman" pitchFamily="18" charset="0"/>
              </a:rPr>
              <a:t>67 – dodatki specjalne / zadaniowe </a:t>
            </a:r>
          </a:p>
        </p:txBody>
      </p:sp>
      <p:sp>
        <p:nvSpPr>
          <p:cNvPr id="3" name="Strzałka: w lewo, w prawo i w górę 2">
            <a:extLst>
              <a:ext uri="{FF2B5EF4-FFF2-40B4-BE49-F238E27FC236}">
                <a16:creationId xmlns:a16="http://schemas.microsoft.com/office/drawing/2014/main" id="{70D8D706-9C51-4A4D-898A-271C5D52D26A}"/>
              </a:ext>
            </a:extLst>
          </p:cNvPr>
          <p:cNvSpPr/>
          <p:nvPr/>
        </p:nvSpPr>
        <p:spPr>
          <a:xfrm rot="16200000">
            <a:off x="9508126" y="4739989"/>
            <a:ext cx="464159" cy="1812684"/>
          </a:xfrm>
          <a:prstGeom prst="leftRightUpArrow">
            <a:avLst>
              <a:gd name="adj1" fmla="val 32229"/>
              <a:gd name="adj2" fmla="val 25000"/>
              <a:gd name="adj3" fmla="val 25000"/>
            </a:avLst>
          </a:prstGeom>
          <a:solidFill>
            <a:schemeClr val="bg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>
              <a:ln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9B93FE8F-E960-4548-BE90-78626414A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851" y="4707156"/>
            <a:ext cx="8748174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ŁĄCZNIE :   </a:t>
            </a:r>
            <a:r>
              <a:rPr lang="pl-PL" altLang="pl-PL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1.171.666,88</a:t>
            </a:r>
            <a:r>
              <a:rPr lang="pl-PL" altLang="pl-PL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zł</a:t>
            </a:r>
          </a:p>
          <a:p>
            <a:pPr algn="ctr">
              <a:spcBef>
                <a:spcPct val="0"/>
              </a:spcBef>
              <a:buNone/>
            </a:pPr>
            <a:r>
              <a:rPr lang="pl-PL" alt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pl-PL" altLang="pl-PL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( 438.010,10 zł w 2020 roku )</a:t>
            </a:r>
            <a:endParaRPr lang="pl-PL" altLang="pl-PL" sz="16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B2BE7A7-033D-4450-A4F6-5E1E19B2C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943" y="1630408"/>
            <a:ext cx="9562114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Samorząd lokalny		 399.312,98 zł</a:t>
            </a:r>
          </a:p>
          <a:p>
            <a:pPr>
              <a:spcBef>
                <a:spcPct val="0"/>
              </a:spcBef>
              <a:buNone/>
            </a:pPr>
            <a:r>
              <a:rPr lang="pl-PL" alt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   </a:t>
            </a:r>
            <a:r>
              <a:rPr lang="pl-PL" altLang="pl-PL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( 193.180,55 zł w 2020 roku 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Policja				        772.353,90 zł</a:t>
            </a:r>
          </a:p>
          <a:p>
            <a:pPr>
              <a:spcBef>
                <a:spcPct val="0"/>
              </a:spcBef>
              <a:buNone/>
            </a:pPr>
            <a:r>
              <a:rPr lang="pl-PL" alt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l-PL" altLang="pl-PL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( 244.829,55 zł w 2020 roku )</a:t>
            </a:r>
            <a:endParaRPr lang="pl-PL" altLang="pl-PL" sz="4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61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pole tekstowe 12">
            <a:extLst>
              <a:ext uri="{FF2B5EF4-FFF2-40B4-BE49-F238E27FC236}">
                <a16:creationId xmlns:a16="http://schemas.microsoft.com/office/drawing/2014/main" id="{66395141-6AD1-49B7-97E9-773920953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99" y="630006"/>
            <a:ext cx="907256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Remonty w 2021 roku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Realizacja inwestycji remontowo-budowlanych w obiektach KMP w Tarnowie</a:t>
            </a:r>
            <a:endParaRPr lang="pl-PL" alt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BC0A180D-3F7A-4DBD-B53B-879911AC798C}"/>
              </a:ext>
            </a:extLst>
          </p:cNvPr>
          <p:cNvSpPr txBox="1">
            <a:spLocks/>
          </p:cNvSpPr>
          <p:nvPr/>
        </p:nvSpPr>
        <p:spPr>
          <a:xfrm>
            <a:off x="1558926" y="1700213"/>
            <a:ext cx="9109075" cy="1331912"/>
          </a:xfrm>
          <a:prstGeom prst="rect">
            <a:avLst/>
          </a:prstGeom>
        </p:spPr>
        <p:txBody>
          <a:bodyPr/>
          <a:lstStyle/>
          <a:p>
            <a:pPr algn="just"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pl-PL" sz="20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5E058093-561F-4C25-BFF9-5A9E131F5468}"/>
              </a:ext>
            </a:extLst>
          </p:cNvPr>
          <p:cNvSpPr/>
          <p:nvPr/>
        </p:nvSpPr>
        <p:spPr>
          <a:xfrm>
            <a:off x="317264" y="3032125"/>
            <a:ext cx="1011467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Remont Recepcji w budynku KMP Tarnów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Remont klatki ewakuacyjnej w KMP Tarnów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Remont 6 pomieszczeń biurowych w KMP Tarnów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Remont pomieszczeń biurowych, korytarza, Łazienki, </a:t>
            </a:r>
          </a:p>
          <a:p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    szatni kobiet w Komisariacie Policji Tarnów - Zachód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9CA6E55-4891-451D-8284-6067D4A730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7" t="5779" r="32868"/>
          <a:stretch/>
        </p:blipFill>
        <p:spPr>
          <a:xfrm rot="5400000">
            <a:off x="6073335" y="2652190"/>
            <a:ext cx="2904238" cy="25128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1B0683B-5137-4812-BE61-F0D7DC05A4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7" r="39891"/>
          <a:stretch/>
        </p:blipFill>
        <p:spPr>
          <a:xfrm rot="5400000" flipV="1">
            <a:off x="8770954" y="3154497"/>
            <a:ext cx="2865928" cy="31496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6727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pole tekstowe 12">
            <a:extLst>
              <a:ext uri="{FF2B5EF4-FFF2-40B4-BE49-F238E27FC236}">
                <a16:creationId xmlns:a16="http://schemas.microsoft.com/office/drawing/2014/main" id="{66395141-6AD1-49B7-97E9-773920953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99" y="630006"/>
            <a:ext cx="907256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Remonty w 2021 roku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Realizacja inwestycji remontowo-budowlanych w obiektach KMP w Tarnowie cd.</a:t>
            </a:r>
            <a:endParaRPr lang="pl-PL" alt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BC0A180D-3F7A-4DBD-B53B-879911AC798C}"/>
              </a:ext>
            </a:extLst>
          </p:cNvPr>
          <p:cNvSpPr txBox="1">
            <a:spLocks/>
          </p:cNvSpPr>
          <p:nvPr/>
        </p:nvSpPr>
        <p:spPr>
          <a:xfrm>
            <a:off x="1558926" y="1700213"/>
            <a:ext cx="9109075" cy="1331912"/>
          </a:xfrm>
          <a:prstGeom prst="rect">
            <a:avLst/>
          </a:prstGeom>
        </p:spPr>
        <p:txBody>
          <a:bodyPr/>
          <a:lstStyle/>
          <a:p>
            <a:pPr algn="just"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pl-PL" sz="20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5E058093-561F-4C25-BFF9-5A9E131F5468}"/>
              </a:ext>
            </a:extLst>
          </p:cNvPr>
          <p:cNvSpPr/>
          <p:nvPr/>
        </p:nvSpPr>
        <p:spPr>
          <a:xfrm>
            <a:off x="289959" y="2458886"/>
            <a:ext cx="668788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Wyposażenie 10 pokoi trzeciego piętra KMP w Tarnów w system klimatyzacji (10 jednostek zewnętrznych i dwie wewnętrzne)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Remont korytarza i klatki schodowej Wydziału </a:t>
            </a:r>
            <a:r>
              <a:rPr lang="pl-PL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Administracyjno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– Gospodarczego KMP w Tarnowie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Remont Dachu budynku KMP Tarnów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Remont dwóch pomieszczeń biurowych w Komisariacie Policji Tarnów - Centrum </a:t>
            </a:r>
          </a:p>
        </p:txBody>
      </p:sp>
      <p:sp>
        <p:nvSpPr>
          <p:cNvPr id="5" name="Prostokąt 1">
            <a:extLst>
              <a:ext uri="{FF2B5EF4-FFF2-40B4-BE49-F238E27FC236}">
                <a16:creationId xmlns:a16="http://schemas.microsoft.com/office/drawing/2014/main" id="{B13A28F2-4E46-43ED-8127-DCD415993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1100" y="5792031"/>
            <a:ext cx="719248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l-PL" altLang="pl-PL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łączna wartość remontów  23.603,45 zł</a:t>
            </a:r>
          </a:p>
          <a:p>
            <a:pPr algn="ctr">
              <a:spcBef>
                <a:spcPct val="0"/>
              </a:spcBef>
              <a:buNone/>
            </a:pP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pl-PL" altLang="pl-PL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( 41.125,65 zł w 2020 roku )</a:t>
            </a:r>
            <a:endParaRPr lang="pl-PL" altLang="pl-PL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2F77189-1DE9-4816-8EA2-10570C125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112" y="3184156"/>
            <a:ext cx="3777638" cy="1836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0487CC7-F346-4FD8-92DB-8FA04108B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99022" y="2678609"/>
            <a:ext cx="3807812" cy="18510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2782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Prostokąt 2">
            <a:extLst>
              <a:ext uri="{FF2B5EF4-FFF2-40B4-BE49-F238E27FC236}">
                <a16:creationId xmlns:a16="http://schemas.microsoft.com/office/drawing/2014/main" id="{C1899C59-E718-4855-AD3E-1C8102A87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761" y="681923"/>
            <a:ext cx="1035247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Zakończenie kolejnych prac budowlanych nowej siedziby </a:t>
            </a:r>
            <a:br>
              <a:rPr lang="pl-PL" alt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Komisariatu Policji w Wojniczu </a:t>
            </a:r>
            <a:r>
              <a:rPr lang="pl-PL" altLang="pl-PL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(planowane oddanie do użytku koniec I kwartału 2022 roku)</a:t>
            </a:r>
            <a:r>
              <a:rPr lang="pl-PL" altLang="pl-PL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altLang="pl-PL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rostokąt 1">
            <a:extLst>
              <a:ext uri="{FF2B5EF4-FFF2-40B4-BE49-F238E27FC236}">
                <a16:creationId xmlns:a16="http://schemas.microsoft.com/office/drawing/2014/main" id="{AF998EEF-875E-41FA-85DC-14F37F767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627" y="6115554"/>
            <a:ext cx="117567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l-PL" altLang="pl-PL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całkowity koszt inwestycji planowany na      </a:t>
            </a:r>
            <a:r>
              <a:rPr lang="pl-PL" altLang="pl-PL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5.739.945,00 zł.   </a:t>
            </a:r>
            <a:r>
              <a:rPr lang="pl-PL" altLang="pl-PL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endParaRPr lang="pl-PL" altLang="pl-PL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michal.fruzynski\Desktop\Bez tytuł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68" y="1870852"/>
            <a:ext cx="4495800" cy="42249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michal.fruzynski\Desktop\Bez tytułu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683" y="1870852"/>
            <a:ext cx="4432050" cy="41798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56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Prostokąt 2">
            <a:extLst>
              <a:ext uri="{FF2B5EF4-FFF2-40B4-BE49-F238E27FC236}">
                <a16:creationId xmlns:a16="http://schemas.microsoft.com/office/drawing/2014/main" id="{C1899C59-E718-4855-AD3E-1C8102A87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054" y="699678"/>
            <a:ext cx="10160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Postęp prac budowlanych nowej siedziby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Komisariatu Policji w Wojniczu </a:t>
            </a:r>
            <a:r>
              <a:rPr lang="pl-PL" altLang="pl-PL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(ostatni etap – prace montażowe, adaptacja):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620" y="1778385"/>
            <a:ext cx="3636971" cy="19544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Prostokąt 1">
            <a:extLst>
              <a:ext uri="{FF2B5EF4-FFF2-40B4-BE49-F238E27FC236}">
                <a16:creationId xmlns:a16="http://schemas.microsoft.com/office/drawing/2014/main" id="{0DA76470-846D-4528-96C4-B4CA04AC1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223" y="6273225"/>
            <a:ext cx="103735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pl-PL" altLang="pl-PL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Obecnie inwestycja pochłonęła już około    </a:t>
            </a:r>
            <a:r>
              <a:rPr lang="pl-PL" altLang="pl-PL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4.480.465,00 zł.   </a:t>
            </a:r>
            <a:r>
              <a:rPr lang="pl-PL" altLang="pl-PL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 </a:t>
            </a:r>
            <a:endParaRPr lang="pl-PL" altLang="pl-PL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18" y="1778385"/>
            <a:ext cx="4345830" cy="19544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063" y="1778384"/>
            <a:ext cx="3371619" cy="19544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EE3858F-B48F-4E8F-9B48-E3C761DDEE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318" y="3924816"/>
            <a:ext cx="3414394" cy="23009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7F06184-183E-48FE-BC0B-A4E8A9052F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9770" y="3923647"/>
            <a:ext cx="3414394" cy="23009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BB866BD-A189-4DAE-908B-F5987B2F32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7538" y="3924817"/>
            <a:ext cx="4516924" cy="23009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7500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9889E7E5-4417-43AD-9107-A70C9787A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95" y="3696639"/>
            <a:ext cx="41529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Podsumowanie</a:t>
            </a:r>
            <a:endParaRPr lang="pl-PL" alt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B8C5381-F94E-4088-AC25-9C1AB861D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265" y="2317073"/>
            <a:ext cx="6362735" cy="4129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089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Prostokąt 2">
            <a:extLst>
              <a:ext uri="{FF2B5EF4-FFF2-40B4-BE49-F238E27FC236}">
                <a16:creationId xmlns:a16="http://schemas.microsoft.com/office/drawing/2014/main" id="{D878C7CD-206A-4352-A625-A1B9CA38E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4369" y="883682"/>
            <a:ext cx="7306733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Wyposażenie, remonty oraz sprzęt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teleinformatyczny i transportowy: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1.171.666,88 zł.</a:t>
            </a:r>
            <a:endParaRPr lang="pl-PL" altLang="pl-PL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28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876238" y="2469965"/>
            <a:ext cx="862298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pl-PL" alt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Budowa nowej siedziby </a:t>
            </a:r>
          </a:p>
          <a:p>
            <a:pPr algn="ctr">
              <a:spcBef>
                <a:spcPct val="0"/>
              </a:spcBef>
            </a:pPr>
            <a:r>
              <a:rPr lang="pl-PL" alt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Komisariatu Policji w Wojniczu – do tej pory pochłonęła:</a:t>
            </a:r>
          </a:p>
          <a:p>
            <a:pPr algn="ctr">
              <a:spcBef>
                <a:spcPct val="0"/>
              </a:spcBef>
            </a:pPr>
            <a:r>
              <a:rPr lang="pl-PL" altLang="pl-PL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4.480.465,00 zł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62A60635-E298-48FA-B52B-0C19F69C2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8971" y="4279641"/>
            <a:ext cx="81375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ŁĄCZNIE</a:t>
            </a:r>
            <a:endParaRPr lang="pl-PL" altLang="pl-PL" sz="40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5.652.131,88</a:t>
            </a:r>
            <a:r>
              <a:rPr lang="pl-PL" altLang="pl-PL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zł</a:t>
            </a:r>
            <a:endParaRPr lang="pl-PL" altLang="pl-PL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(2.038.010,10 zł w roku 2020)</a:t>
            </a:r>
          </a:p>
        </p:txBody>
      </p:sp>
    </p:spTree>
    <p:extLst>
      <p:ext uri="{BB962C8B-B14F-4D97-AF65-F5344CB8AC3E}">
        <p14:creationId xmlns:p14="http://schemas.microsoft.com/office/powerpoint/2010/main" val="44789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307699A4-AD5A-4441-AB51-D93D3C475E8B}"/>
              </a:ext>
            </a:extLst>
          </p:cNvPr>
          <p:cNvSpPr txBox="1">
            <a:spLocks/>
          </p:cNvSpPr>
          <p:nvPr/>
        </p:nvSpPr>
        <p:spPr>
          <a:xfrm>
            <a:off x="2114549" y="676731"/>
            <a:ext cx="7962900" cy="2416485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pl-PL" altLang="pl-PL" sz="3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Zamierzenia </a:t>
            </a:r>
          </a:p>
          <a:p>
            <a:pPr algn="ctr" eaLnBrk="1" hangingPunct="1">
              <a:defRPr/>
            </a:pPr>
            <a:r>
              <a:rPr lang="pl-PL" altLang="pl-PL" sz="3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inwestycyjno – remontowe</a:t>
            </a:r>
          </a:p>
          <a:p>
            <a:pPr algn="ctr" eaLnBrk="1" hangingPunct="1">
              <a:defRPr/>
            </a:pPr>
            <a:r>
              <a:rPr lang="pl-PL" altLang="pl-PL" sz="3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oraz zakup sprzętu transportowego</a:t>
            </a:r>
          </a:p>
          <a:p>
            <a:pPr algn="ctr" eaLnBrk="1" hangingPunct="1">
              <a:defRPr/>
            </a:pPr>
            <a:r>
              <a:rPr lang="pl-PL" altLang="pl-PL" sz="3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na rok 2022</a:t>
            </a:r>
            <a:br>
              <a:rPr lang="pl-PL" altLang="pl-PL" sz="3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pl-PL" altLang="pl-PL" sz="36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Nowy Rok 2022">
            <a:extLst>
              <a:ext uri="{FF2B5EF4-FFF2-40B4-BE49-F238E27FC236}">
                <a16:creationId xmlns:a16="http://schemas.microsoft.com/office/drawing/2014/main" id="{4F898FEC-3701-482C-983B-DD0D3338B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923095"/>
            <a:ext cx="2286066" cy="15690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BAFA4F2E-7FF0-4907-B5A8-96D50EA456F5}"/>
              </a:ext>
            </a:extLst>
          </p:cNvPr>
          <p:cNvSpPr/>
          <p:nvPr/>
        </p:nvSpPr>
        <p:spPr>
          <a:xfrm>
            <a:off x="947737" y="3257392"/>
            <a:ext cx="10296525" cy="29238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342900" indent="-342900" defTabSz="900000">
              <a:buFont typeface="Wingdings" panose="05000000000000000000" pitchFamily="2" charset="2"/>
              <a:buChar char="Ø"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Zakończenie budowy i oddanie do użytku nowej siedziby Komisariatu Policji w Wojniczu -  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1.259.480,00 zł. </a:t>
            </a:r>
            <a:r>
              <a:rPr lang="pl-PL" altLang="pl-PL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(prace montażowe, adaptacja pomieszczeń - koniec I kwartału 2022 roku)</a:t>
            </a:r>
          </a:p>
          <a:p>
            <a:pPr defTabSz="900000"/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defTabSz="900000">
              <a:buFont typeface="Wingdings" panose="05000000000000000000" pitchFamily="2" charset="2"/>
              <a:buChar char="Ø"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Systematyczna wymiana sprzętu transportowego w ramach programu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 nazwą „Współuczestnictwo w zakupie radiowozów służbowych dla Policji” </a:t>
            </a: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przy współpracy                     z samorządem lokalnym</a:t>
            </a:r>
          </a:p>
          <a:p>
            <a:pPr marL="342900" indent="-342900" defTabSz="900000">
              <a:buFont typeface="Wingdings" panose="05000000000000000000" pitchFamily="2" charset="2"/>
              <a:buChar char="Ø"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defTabSz="900000">
              <a:buFont typeface="Wingdings" panose="05000000000000000000" pitchFamily="2" charset="2"/>
              <a:buChar char="Ø"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dalszym ciągu remonty najstarszych obiektów będących w dyspozycji Komendy Miejskiej Policji w Tarnowie</a:t>
            </a:r>
          </a:p>
        </p:txBody>
      </p:sp>
    </p:spTree>
    <p:extLst>
      <p:ext uri="{BB962C8B-B14F-4D97-AF65-F5344CB8AC3E}">
        <p14:creationId xmlns:p14="http://schemas.microsoft.com/office/powerpoint/2010/main" val="80680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62A60635-E298-48FA-B52B-0C19F69C2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7333" y="767202"/>
            <a:ext cx="81375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Wydarzenia publikowane są na Facebooku </a:t>
            </a:r>
          </a:p>
        </p:txBody>
      </p:sp>
      <p:pic>
        <p:nvPicPr>
          <p:cNvPr id="11266" name="Picture 2" descr="C:\Users\michal.fruzynski\Desktop\Bez tytuł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33" y="3985810"/>
            <a:ext cx="7597754" cy="238112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michal.fruzynski\Desktop\FACEBOO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6" y="730734"/>
            <a:ext cx="1733066" cy="17330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229FBA33-E848-4980-9687-396A947090A6}"/>
              </a:ext>
            </a:extLst>
          </p:cNvPr>
          <p:cNvSpPr txBox="1">
            <a:spLocks/>
          </p:cNvSpPr>
          <p:nvPr/>
        </p:nvSpPr>
        <p:spPr bwMode="auto">
          <a:xfrm>
            <a:off x="1947333" y="1755746"/>
            <a:ext cx="9734091" cy="185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36525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None/>
              <a:defRPr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Facebook Komendy Miejskiej Policji w Tarnowie powstał 17 września 2018 roku, jako nowoczesna forma komunikacji z obywatelem, i ściąga co raz większą liczbę swoich fanów.</a:t>
            </a:r>
          </a:p>
          <a:p>
            <a:pPr eaLnBrk="1" hangingPunct="1">
              <a:buNone/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None/>
              <a:defRPr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Codziennie zamieszczane są tam informacje z całego powiatu, które niejednokrotnie znajdywały zainteresowanie lokalnej społeczności czy  małopolski ale nawet kraju !!!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60F3BBDD-0F6B-47B2-A4BC-25FD3656F114}"/>
              </a:ext>
            </a:extLst>
          </p:cNvPr>
          <p:cNvSpPr/>
          <p:nvPr/>
        </p:nvSpPr>
        <p:spPr>
          <a:xfrm>
            <a:off x="7320667" y="4239278"/>
            <a:ext cx="4784647" cy="185152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Button">
              <a:avLst/>
            </a:prstTxWarp>
            <a:spAutoFit/>
          </a:bodyPr>
          <a:lstStyle/>
          <a:p>
            <a:pPr algn="ctr" eaLnBrk="1" hangingPunct="1">
              <a:buNone/>
              <a:defRPr/>
            </a:pPr>
            <a:r>
              <a:rPr lang="pl-PL" sz="3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MAMY   JUŻ</a:t>
            </a:r>
          </a:p>
          <a:p>
            <a:pPr algn="ctr" eaLnBrk="1" hangingPunct="1">
              <a:buNone/>
              <a:defRPr/>
            </a:pPr>
            <a:r>
              <a:rPr lang="pl-PL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PONAD  16.000</a:t>
            </a:r>
          </a:p>
          <a:p>
            <a:pPr algn="ctr" eaLnBrk="1" hangingPunct="1">
              <a:buNone/>
              <a:defRPr/>
            </a:pPr>
            <a:r>
              <a:rPr lang="pl-PL" altLang="pl-PL" sz="3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OBSERWUJĄCYCH !!!</a:t>
            </a:r>
            <a:endParaRPr lang="pl-PL" sz="32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270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68C0381-BE0B-461A-9855-9F4B7B8B5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603" y="1473199"/>
            <a:ext cx="2952775" cy="51147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FD839F2-6C72-453E-B594-3DCFD5AB2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852" y="1473199"/>
            <a:ext cx="2952774" cy="51147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62A60635-E298-48FA-B52B-0C19F69C2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8768" y="637601"/>
            <a:ext cx="81375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Najbardziej w naszej pracy podobało się :</a:t>
            </a: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249855799"/>
              </p:ext>
            </p:extLst>
          </p:nvPr>
        </p:nvGraphicFramePr>
        <p:xfrm>
          <a:off x="5904970" y="968140"/>
          <a:ext cx="2489278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2833942525"/>
              </p:ext>
            </p:extLst>
          </p:nvPr>
        </p:nvGraphicFramePr>
        <p:xfrm>
          <a:off x="10020947" y="1473199"/>
          <a:ext cx="2065866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6" name="Obraz 5">
            <a:extLst>
              <a:ext uri="{FF2B5EF4-FFF2-40B4-BE49-F238E27FC236}">
                <a16:creationId xmlns:a16="http://schemas.microsoft.com/office/drawing/2014/main" id="{9D262D3D-A1BA-4539-8922-F92B508847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68" y="1473199"/>
            <a:ext cx="3105508" cy="51147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560794209"/>
              </p:ext>
            </p:extLst>
          </p:nvPr>
        </p:nvGraphicFramePr>
        <p:xfrm>
          <a:off x="595620" y="1543574"/>
          <a:ext cx="3949977" cy="3632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  <p:extLst>
      <p:ext uri="{BB962C8B-B14F-4D97-AF65-F5344CB8AC3E}">
        <p14:creationId xmlns:p14="http://schemas.microsoft.com/office/powerpoint/2010/main" val="37833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Graphic spid="11" grpId="1">
        <p:bldAsOne/>
      </p:bldGraphic>
      <p:bldGraphic spid="12" grpId="0">
        <p:bldAsOne/>
      </p:bldGraphic>
      <p:bldGraphic spid="12" grpId="1">
        <p:bldAsOne/>
      </p:bldGraphic>
      <p:bldGraphic spid="2" grpId="0">
        <p:bldAsOne/>
      </p:bldGraphic>
      <p:bldGraphic spid="2" grpId="1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>
            <a:extLst>
              <a:ext uri="{FF2B5EF4-FFF2-40B4-BE49-F238E27FC236}">
                <a16:creationId xmlns:a16="http://schemas.microsoft.com/office/drawing/2014/main" id="{03552AEA-7FAC-41DC-99C9-244B39BFF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4763" y="760056"/>
            <a:ext cx="806247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14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14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14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14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algn="ctr">
              <a:defRPr/>
            </a:pPr>
            <a:r>
              <a:rPr lang="pl-PL" sz="4000" b="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dalsza walka z pandemią COVID-19 w 2021 roku</a:t>
            </a:r>
          </a:p>
        </p:txBody>
      </p:sp>
      <p:pic>
        <p:nvPicPr>
          <p:cNvPr id="2050" name="Picture 2" descr="C:\Users\michal.fruzynski\Downloads\Przechwytywanie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889" y="2214097"/>
            <a:ext cx="3737504" cy="3772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6B509D2-B1B5-4A40-A623-90D0C9CA36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7" r="16767" b="1043"/>
          <a:stretch/>
        </p:blipFill>
        <p:spPr>
          <a:xfrm>
            <a:off x="328632" y="3061859"/>
            <a:ext cx="4018257" cy="34252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28394B7-5783-4050-B2E5-48AC2F5F72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1" t="5174" r="34847"/>
          <a:stretch/>
        </p:blipFill>
        <p:spPr>
          <a:xfrm>
            <a:off x="8245505" y="2996882"/>
            <a:ext cx="3553907" cy="34902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02870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C192F518-92D1-4986-9930-52B9D6C33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049" y="1444663"/>
            <a:ext cx="2959942" cy="51339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61E167B7-4D86-4DD4-938B-29213CD29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693" y="1447349"/>
            <a:ext cx="2990180" cy="51312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41648379"/>
              </p:ext>
            </p:extLst>
          </p:nvPr>
        </p:nvGraphicFramePr>
        <p:xfrm>
          <a:off x="5783201" y="1144123"/>
          <a:ext cx="2439935" cy="3142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:a16="http://schemas.microsoft.com/office/drawing/2014/main" id="{62A60635-E298-48FA-B52B-0C19F69C2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8768" y="637601"/>
            <a:ext cx="81375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Najbardziej w naszej pracy podobało się :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B4571B1-5A16-4406-9DD0-3E15C42E9F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94" y="1444663"/>
            <a:ext cx="2844523" cy="51238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805758890"/>
              </p:ext>
            </p:extLst>
          </p:nvPr>
        </p:nvGraphicFramePr>
        <p:xfrm>
          <a:off x="1216916" y="1293972"/>
          <a:ext cx="2990179" cy="3142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3228182317"/>
              </p:ext>
            </p:extLst>
          </p:nvPr>
        </p:nvGraphicFramePr>
        <p:xfrm>
          <a:off x="10008066" y="1602297"/>
          <a:ext cx="1963802" cy="2834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  <p:extLst>
      <p:ext uri="{BB962C8B-B14F-4D97-AF65-F5344CB8AC3E}">
        <p14:creationId xmlns:p14="http://schemas.microsoft.com/office/powerpoint/2010/main" val="382831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Graphic spid="11" grpId="1">
        <p:bldAsOne/>
      </p:bldGraphic>
      <p:bldGraphic spid="2" grpId="0">
        <p:bldAsOne/>
      </p:bldGraphic>
      <p:bldGraphic spid="2" grpId="1">
        <p:bldAsOne/>
      </p:bldGraphic>
      <p:bldGraphic spid="12" grpId="0">
        <p:bldAsOne/>
      </p:bldGraphic>
      <p:bldGraphic spid="12" grpId="1">
        <p:bldAsOne/>
      </p:bldGraphic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054267" y="768525"/>
            <a:ext cx="9873714" cy="651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 tIns="46800" rIns="90000" bIns="46800" anchor="ctr"/>
          <a:lstStyle>
            <a:lvl1pPr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terenie działania Komendy Miejska Policji w Tarnowie </a:t>
            </a:r>
            <a:b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każdego dnia 2021 roku średnio …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058133358"/>
              </p:ext>
            </p:extLst>
          </p:nvPr>
        </p:nvGraphicFramePr>
        <p:xfrm>
          <a:off x="1428382" y="1549398"/>
          <a:ext cx="9965266" cy="50900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C:\Users\michal.fruzynski\Downloads\Bez_tytułu-removebg-preview(1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6746" y="2400577"/>
            <a:ext cx="2862474" cy="3094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75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23E83068-6D24-42D1-9495-9157D8F61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683384"/>
            <a:ext cx="53863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l-PL" altLang="pl-PL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insp. Mariusz DYMURA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l-PL" altLang="pl-PL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Komendant Miejski Policji w Tarnowie</a:t>
            </a:r>
          </a:p>
        </p:txBody>
      </p:sp>
      <p:pic>
        <p:nvPicPr>
          <p:cNvPr id="3" name="Picture 2" descr="C:\Frużyński\Michał\Pierdoły\Logo KM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70" y="1391301"/>
            <a:ext cx="3987532" cy="3987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id="{9FBFF378-09E6-4D9F-8E2E-A9A4A62EF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000" y="1509416"/>
            <a:ext cx="2268420" cy="4879116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263AF38-3C99-4F57-A28D-9C2C0BBEB1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953" y="2621474"/>
            <a:ext cx="3434672" cy="3767060"/>
          </a:xfrm>
          <a:prstGeom prst="rect">
            <a:avLst/>
          </a:prstGeom>
        </p:spPr>
      </p:pic>
      <p:graphicFrame>
        <p:nvGraphicFramePr>
          <p:cNvPr id="2" name="Wykres 1"/>
          <p:cNvGraphicFramePr/>
          <p:nvPr>
            <p:extLst>
              <p:ext uri="{D42A27DB-BD31-4B8C-83A1-F6EECF244321}">
                <p14:modId xmlns:p14="http://schemas.microsoft.com/office/powerpoint/2010/main" val="3614157230"/>
              </p:ext>
            </p:extLst>
          </p:nvPr>
        </p:nvGraphicFramePr>
        <p:xfrm>
          <a:off x="0" y="1509416"/>
          <a:ext cx="12192000" cy="5348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pole tekstowe 14">
            <a:extLst>
              <a:ext uri="{FF2B5EF4-FFF2-40B4-BE49-F238E27FC236}">
                <a16:creationId xmlns:a16="http://schemas.microsoft.com/office/drawing/2014/main" id="{AA279E3E-1D5F-4B56-8ED1-4B7FB732D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9367" y="588110"/>
            <a:ext cx="793326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Wpływ COVID-19 na pracę tarnowskiej Policji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(sprawdzanie przestrzegania obowiązkowej kwarantanny / izolacji domowej w 2021r.)</a:t>
            </a:r>
          </a:p>
        </p:txBody>
      </p:sp>
      <p:sp>
        <p:nvSpPr>
          <p:cNvPr id="4" name="Objaśnienie prostokątne 10">
            <a:extLst>
              <a:ext uri="{FF2B5EF4-FFF2-40B4-BE49-F238E27FC236}">
                <a16:creationId xmlns:a16="http://schemas.microsoft.com/office/drawing/2014/main" id="{F7AC664B-2796-4964-873B-F2B62EEA33C3}"/>
              </a:ext>
            </a:extLst>
          </p:cNvPr>
          <p:cNvSpPr>
            <a:spLocks/>
          </p:cNvSpPr>
          <p:nvPr/>
        </p:nvSpPr>
        <p:spPr bwMode="auto">
          <a:xfrm>
            <a:off x="9995465" y="1207781"/>
            <a:ext cx="939490" cy="238538"/>
          </a:xfrm>
          <a:prstGeom prst="wedgeRectCallout">
            <a:avLst>
              <a:gd name="adj1" fmla="val 72808"/>
              <a:gd name="adj2" fmla="val 109923"/>
            </a:avLst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algn="ctr">
              <a:lnSpc>
                <a:spcPts val="1680"/>
              </a:lnSpc>
              <a:defRPr/>
            </a:pPr>
            <a:r>
              <a:rPr lang="pl-PL" sz="1400" b="1" kern="800" dirty="0">
                <a:solidFill>
                  <a:srgbClr val="000000"/>
                </a:solidFill>
                <a:cs typeface="Arial" charset="0"/>
              </a:rPr>
              <a:t>6 128 osób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575523273"/>
              </p:ext>
            </p:extLst>
          </p:nvPr>
        </p:nvGraphicFramePr>
        <p:xfrm>
          <a:off x="3234807" y="1939695"/>
          <a:ext cx="5867702" cy="3301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Objaśnienie prostokątne 10">
            <a:extLst>
              <a:ext uri="{FF2B5EF4-FFF2-40B4-BE49-F238E27FC236}">
                <a16:creationId xmlns:a16="http://schemas.microsoft.com/office/drawing/2014/main" id="{F7AC664B-2796-4964-873B-F2B62EEA33C3}"/>
              </a:ext>
            </a:extLst>
          </p:cNvPr>
          <p:cNvSpPr>
            <a:spLocks/>
          </p:cNvSpPr>
          <p:nvPr/>
        </p:nvSpPr>
        <p:spPr bwMode="auto">
          <a:xfrm>
            <a:off x="9232482" y="2478470"/>
            <a:ext cx="1123268" cy="238538"/>
          </a:xfrm>
          <a:prstGeom prst="wedgeRectCallout">
            <a:avLst>
              <a:gd name="adj1" fmla="val 119355"/>
              <a:gd name="adj2" fmla="val 200968"/>
            </a:avLst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algn="ctr">
              <a:lnSpc>
                <a:spcPts val="1680"/>
              </a:lnSpc>
              <a:defRPr/>
            </a:pPr>
            <a:r>
              <a:rPr lang="pl-PL" sz="1400" b="1" kern="800" dirty="0">
                <a:solidFill>
                  <a:srgbClr val="000000"/>
                </a:solidFill>
                <a:cs typeface="Arial" charset="0"/>
              </a:rPr>
              <a:t>4 113 adresów</a:t>
            </a:r>
          </a:p>
        </p:txBody>
      </p:sp>
      <p:sp>
        <p:nvSpPr>
          <p:cNvPr id="7" name="Objaśnienie prostokątne 10">
            <a:extLst>
              <a:ext uri="{FF2B5EF4-FFF2-40B4-BE49-F238E27FC236}">
                <a16:creationId xmlns:a16="http://schemas.microsoft.com/office/drawing/2014/main" id="{510777FE-78D3-4068-8CCD-A2BB50B64F0C}"/>
              </a:ext>
            </a:extLst>
          </p:cNvPr>
          <p:cNvSpPr>
            <a:spLocks/>
          </p:cNvSpPr>
          <p:nvPr/>
        </p:nvSpPr>
        <p:spPr bwMode="auto">
          <a:xfrm>
            <a:off x="8652868" y="4866783"/>
            <a:ext cx="972249" cy="238538"/>
          </a:xfrm>
          <a:prstGeom prst="wedgeRectCallout">
            <a:avLst>
              <a:gd name="adj1" fmla="val 186682"/>
              <a:gd name="adj2" fmla="val 75845"/>
            </a:avLst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algn="ctr">
              <a:lnSpc>
                <a:spcPts val="1680"/>
              </a:lnSpc>
              <a:defRPr/>
            </a:pPr>
            <a:r>
              <a:rPr lang="pl-PL" sz="1400" b="1" kern="800" dirty="0">
                <a:solidFill>
                  <a:srgbClr val="000000"/>
                </a:solidFill>
                <a:cs typeface="Arial" charset="0"/>
              </a:rPr>
              <a:t>1 454 osoby</a:t>
            </a:r>
          </a:p>
        </p:txBody>
      </p:sp>
      <p:sp>
        <p:nvSpPr>
          <p:cNvPr id="8" name="Objaśnienie prostokątne 10">
            <a:extLst>
              <a:ext uri="{FF2B5EF4-FFF2-40B4-BE49-F238E27FC236}">
                <a16:creationId xmlns:a16="http://schemas.microsoft.com/office/drawing/2014/main" id="{B753DF08-7FD9-4220-AD75-E74B77414B0B}"/>
              </a:ext>
            </a:extLst>
          </p:cNvPr>
          <p:cNvSpPr>
            <a:spLocks/>
          </p:cNvSpPr>
          <p:nvPr/>
        </p:nvSpPr>
        <p:spPr bwMode="auto">
          <a:xfrm>
            <a:off x="2263786" y="2254696"/>
            <a:ext cx="1033071" cy="248446"/>
          </a:xfrm>
          <a:prstGeom prst="wedgeRectCallout">
            <a:avLst>
              <a:gd name="adj1" fmla="val 49470"/>
              <a:gd name="adj2" fmla="val 120492"/>
            </a:avLst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algn="ctr">
              <a:lnSpc>
                <a:spcPts val="1680"/>
              </a:lnSpc>
              <a:defRPr/>
            </a:pPr>
            <a:r>
              <a:rPr lang="pl-PL" sz="1400" b="1" kern="800" dirty="0">
                <a:solidFill>
                  <a:srgbClr val="000000"/>
                </a:solidFill>
                <a:cs typeface="Arial" charset="0"/>
              </a:rPr>
              <a:t>4 617 osób </a:t>
            </a:r>
          </a:p>
        </p:txBody>
      </p:sp>
      <p:sp>
        <p:nvSpPr>
          <p:cNvPr id="9" name="Objaśnienie prostokątne 10">
            <a:extLst>
              <a:ext uri="{FF2B5EF4-FFF2-40B4-BE49-F238E27FC236}">
                <a16:creationId xmlns:a16="http://schemas.microsoft.com/office/drawing/2014/main" id="{A98B047E-C228-46ED-A913-DE1C6E1CACF9}"/>
              </a:ext>
            </a:extLst>
          </p:cNvPr>
          <p:cNvSpPr>
            <a:spLocks/>
          </p:cNvSpPr>
          <p:nvPr/>
        </p:nvSpPr>
        <p:spPr bwMode="auto">
          <a:xfrm>
            <a:off x="1393947" y="4064439"/>
            <a:ext cx="1123268" cy="238538"/>
          </a:xfrm>
          <a:prstGeom prst="wedgeRectCallout">
            <a:avLst>
              <a:gd name="adj1" fmla="val 124646"/>
              <a:gd name="adj2" fmla="val 218983"/>
            </a:avLst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algn="ctr">
              <a:lnSpc>
                <a:spcPts val="1680"/>
              </a:lnSpc>
              <a:defRPr/>
            </a:pPr>
            <a:r>
              <a:rPr lang="pl-PL" sz="1400" b="1" kern="800" dirty="0">
                <a:solidFill>
                  <a:srgbClr val="000000"/>
                </a:solidFill>
                <a:cs typeface="Arial" charset="0"/>
              </a:rPr>
              <a:t>2 063 adresy </a:t>
            </a:r>
          </a:p>
        </p:txBody>
      </p:sp>
      <p:sp>
        <p:nvSpPr>
          <p:cNvPr id="10" name="Objaśnienie prostokątne 10">
            <a:extLst>
              <a:ext uri="{FF2B5EF4-FFF2-40B4-BE49-F238E27FC236}">
                <a16:creationId xmlns:a16="http://schemas.microsoft.com/office/drawing/2014/main" id="{0CA6FF77-B43B-47CD-84E3-74D38F126C21}"/>
              </a:ext>
            </a:extLst>
          </p:cNvPr>
          <p:cNvSpPr>
            <a:spLocks/>
          </p:cNvSpPr>
          <p:nvPr/>
        </p:nvSpPr>
        <p:spPr bwMode="auto">
          <a:xfrm>
            <a:off x="1044819" y="4866783"/>
            <a:ext cx="972249" cy="238538"/>
          </a:xfrm>
          <a:prstGeom prst="wedgeRectCallout">
            <a:avLst>
              <a:gd name="adj1" fmla="val 182857"/>
              <a:gd name="adj2" fmla="val -19000"/>
            </a:avLst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algn="ctr">
              <a:lnSpc>
                <a:spcPts val="1680"/>
              </a:lnSpc>
              <a:defRPr/>
            </a:pPr>
            <a:r>
              <a:rPr lang="pl-PL" sz="1400" b="1" kern="800" dirty="0">
                <a:solidFill>
                  <a:srgbClr val="000000"/>
                </a:solidFill>
                <a:cs typeface="Arial" charset="0"/>
              </a:rPr>
              <a:t>1 774 osoby</a:t>
            </a:r>
          </a:p>
        </p:txBody>
      </p:sp>
      <p:sp>
        <p:nvSpPr>
          <p:cNvPr id="15" name="Zwój: poziomy 14">
            <a:extLst>
              <a:ext uri="{FF2B5EF4-FFF2-40B4-BE49-F238E27FC236}">
                <a16:creationId xmlns:a16="http://schemas.microsoft.com/office/drawing/2014/main" id="{018145E0-9915-4604-B956-CCC587D454D4}"/>
              </a:ext>
            </a:extLst>
          </p:cNvPr>
          <p:cNvSpPr/>
          <p:nvPr/>
        </p:nvSpPr>
        <p:spPr>
          <a:xfrm>
            <a:off x="2650905" y="5918762"/>
            <a:ext cx="1291905" cy="402330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III fala</a:t>
            </a:r>
          </a:p>
        </p:txBody>
      </p:sp>
    </p:spTree>
    <p:extLst>
      <p:ext uri="{BB962C8B-B14F-4D97-AF65-F5344CB8AC3E}">
        <p14:creationId xmlns:p14="http://schemas.microsoft.com/office/powerpoint/2010/main" val="88959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A3904EE-2E88-4A9E-AB6F-677EEFF882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graphicEl>
                                              <a:dgm id="{EA3904EE-2E88-4A9E-AB6F-677EEFF882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graphicEl>
                                              <a:dgm id="{EA3904EE-2E88-4A9E-AB6F-677EEFF882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graphicEl>
                                              <a:dgm id="{EA3904EE-2E88-4A9E-AB6F-677EEFF882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graphicEl>
                                              <a:dgm id="{EA3904EE-2E88-4A9E-AB6F-677EEFF882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6FA5D1D-E1C7-44EC-B0D8-785DCFA444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graphicEl>
                                              <a:dgm id="{26FA5D1D-E1C7-44EC-B0D8-785DCFA444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graphicEl>
                                              <a:dgm id="{26FA5D1D-E1C7-44EC-B0D8-785DCFA444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graphicEl>
                                              <a:dgm id="{26FA5D1D-E1C7-44EC-B0D8-785DCFA444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graphicEl>
                                              <a:dgm id="{26FA5D1D-E1C7-44EC-B0D8-785DCFA444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7BDE18D-3ACD-4CE9-B487-4C3C249937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graphicEl>
                                              <a:dgm id="{A7BDE18D-3ACD-4CE9-B487-4C3C249937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graphicEl>
                                              <a:dgm id="{A7BDE18D-3ACD-4CE9-B487-4C3C249937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graphicEl>
                                              <a:dgm id="{A7BDE18D-3ACD-4CE9-B487-4C3C249937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graphicEl>
                                              <a:dgm id="{A7BDE18D-3ACD-4CE9-B487-4C3C249937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A6B19BD-23A0-4E79-8ADE-7FF795C449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graphicEl>
                                              <a:dgm id="{5A6B19BD-23A0-4E79-8ADE-7FF795C449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graphicEl>
                                              <a:dgm id="{5A6B19BD-23A0-4E79-8ADE-7FF795C449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graphicEl>
                                              <a:dgm id="{5A6B19BD-23A0-4E79-8ADE-7FF795C449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graphicEl>
                                              <a:dgm id="{5A6B19BD-23A0-4E79-8ADE-7FF795C449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C485662-BC9C-4693-82CA-753466FEEE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graphicEl>
                                              <a:dgm id="{0C485662-BC9C-4693-82CA-753466FEEE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graphicEl>
                                              <a:dgm id="{0C485662-BC9C-4693-82CA-753466FEEE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graphicEl>
                                              <a:dgm id="{0C485662-BC9C-4693-82CA-753466FEEE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graphicEl>
                                              <a:dgm id="{0C485662-BC9C-4693-82CA-753466FEEE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8611BDD-9C44-45E3-A446-1584E20523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graphicEl>
                                              <a:dgm id="{38611BDD-9C44-45E3-A446-1584E20523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graphicEl>
                                              <a:dgm id="{38611BDD-9C44-45E3-A446-1584E20523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graphicEl>
                                              <a:dgm id="{38611BDD-9C44-45E3-A446-1584E20523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>
                                            <p:graphicEl>
                                              <a:dgm id="{38611BDD-9C44-45E3-A446-1584E20523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5">
                                            <p:graphicEl>
                                              <a:dgm id="{EA3904EE-2E88-4A9E-AB6F-677EEFF882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5">
                                            <p:graphicEl>
                                              <a:dgm id="{EA3904EE-2E88-4A9E-AB6F-677EEFF88298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5">
                                            <p:graphicEl>
                                              <a:dgm id="{26FA5D1D-E1C7-44EC-B0D8-785DCFA444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5">
                                            <p:graphicEl>
                                              <a:dgm id="{26FA5D1D-E1C7-44EC-B0D8-785DCFA4440F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">
                                            <p:graphicEl>
                                              <a:dgm id="{A7BDE18D-3ACD-4CE9-B487-4C3C249937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">
                                            <p:graphicEl>
                                              <a:dgm id="{A7BDE18D-3ACD-4CE9-B487-4C3C249937BD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0"/>
                            </p:stCondLst>
                            <p:childTnLst>
                              <p:par>
                                <p:cTn id="5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5">
                                            <p:graphicEl>
                                              <a:dgm id="{5A6B19BD-23A0-4E79-8ADE-7FF795C449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5">
                                            <p:graphicEl>
                                              <a:dgm id="{5A6B19BD-23A0-4E79-8ADE-7FF795C4493D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5">
                                            <p:graphicEl>
                                              <a:dgm id="{0C485662-BC9C-4693-82CA-753466FEEE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5">
                                            <p:graphicEl>
                                              <a:dgm id="{0C485662-BC9C-4693-82CA-753466FEEE75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500"/>
                            </p:stCondLst>
                            <p:childTnLst>
                              <p:par>
                                <p:cTn id="6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5">
                                            <p:graphicEl>
                                              <a:dgm id="{38611BDD-9C44-45E3-A446-1584E20523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5">
                                            <p:graphicEl>
                                              <a:dgm id="{38611BDD-9C44-45E3-A446-1584E20523B8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  <p:bldGraphic spid="5" grpId="1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6864</TotalTime>
  <Words>5535</Words>
  <Application>Microsoft Office PowerPoint</Application>
  <PresentationFormat>Panoramiczny</PresentationFormat>
  <Paragraphs>1074</Paragraphs>
  <Slides>82</Slides>
  <Notes>7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4</vt:i4>
      </vt:variant>
      <vt:variant>
        <vt:lpstr>Tytuły slajdów</vt:lpstr>
      </vt:variant>
      <vt:variant>
        <vt:i4>82</vt:i4>
      </vt:variant>
    </vt:vector>
  </HeadingPairs>
  <TitlesOfParts>
    <vt:vector size="92" baseType="lpstr">
      <vt:lpstr>Arial</vt:lpstr>
      <vt:lpstr>Bookman Old Style</vt:lpstr>
      <vt:lpstr>Calibri</vt:lpstr>
      <vt:lpstr>Calibri Light</vt:lpstr>
      <vt:lpstr>Times New Roman</vt:lpstr>
      <vt:lpstr>Wingdings</vt:lpstr>
      <vt:lpstr>Motyw pakietu Office</vt:lpstr>
      <vt:lpstr>1_Motyw pakietu Office</vt:lpstr>
      <vt:lpstr>2_Motyw pakietu Office</vt:lpstr>
      <vt:lpstr>3_Motyw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Sprzęt łączności i informatyki  dostarczony przez KWP w Krakowie w 2021 roku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michał frużyński</dc:creator>
  <cp:lastModifiedBy>Frużyński Michał</cp:lastModifiedBy>
  <cp:revision>864</cp:revision>
  <cp:lastPrinted>2022-01-14T07:02:35Z</cp:lastPrinted>
  <dcterms:created xsi:type="dcterms:W3CDTF">2019-12-27T20:17:28Z</dcterms:created>
  <dcterms:modified xsi:type="dcterms:W3CDTF">2022-02-14T10:00:51Z</dcterms:modified>
</cp:coreProperties>
</file>