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94"/>
  </p:notesMasterIdLst>
  <p:sldIdLst>
    <p:sldId id="265" r:id="rId5"/>
    <p:sldId id="945" r:id="rId6"/>
    <p:sldId id="523" r:id="rId7"/>
    <p:sldId id="497" r:id="rId8"/>
    <p:sldId id="928" r:id="rId9"/>
    <p:sldId id="717" r:id="rId10"/>
    <p:sldId id="500" r:id="rId11"/>
    <p:sldId id="999" r:id="rId12"/>
    <p:sldId id="997" r:id="rId13"/>
    <p:sldId id="1020" r:id="rId14"/>
    <p:sldId id="307" r:id="rId15"/>
    <p:sldId id="720" r:id="rId16"/>
    <p:sldId id="723" r:id="rId17"/>
    <p:sldId id="1076" r:id="rId18"/>
    <p:sldId id="1075" r:id="rId19"/>
    <p:sldId id="1000" r:id="rId20"/>
    <p:sldId id="996" r:id="rId21"/>
    <p:sldId id="726" r:id="rId22"/>
    <p:sldId id="727" r:id="rId23"/>
    <p:sldId id="728" r:id="rId24"/>
    <p:sldId id="787" r:id="rId25"/>
    <p:sldId id="730" r:id="rId26"/>
    <p:sldId id="1071" r:id="rId27"/>
    <p:sldId id="1072" r:id="rId28"/>
    <p:sldId id="1073" r:id="rId29"/>
    <p:sldId id="1069" r:id="rId30"/>
    <p:sldId id="1070" r:id="rId31"/>
    <p:sldId id="1023" r:id="rId32"/>
    <p:sldId id="1068" r:id="rId33"/>
    <p:sldId id="867" r:id="rId34"/>
    <p:sldId id="942" r:id="rId35"/>
    <p:sldId id="989" r:id="rId36"/>
    <p:sldId id="1062" r:id="rId37"/>
    <p:sldId id="1063" r:id="rId38"/>
    <p:sldId id="946" r:id="rId39"/>
    <p:sldId id="947" r:id="rId40"/>
    <p:sldId id="948" r:id="rId41"/>
    <p:sldId id="949" r:id="rId42"/>
    <p:sldId id="950" r:id="rId43"/>
    <p:sldId id="1074" r:id="rId44"/>
    <p:sldId id="951" r:id="rId45"/>
    <p:sldId id="990" r:id="rId46"/>
    <p:sldId id="991" r:id="rId47"/>
    <p:sldId id="952" r:id="rId48"/>
    <p:sldId id="953" r:id="rId49"/>
    <p:sldId id="954" r:id="rId50"/>
    <p:sldId id="1001" r:id="rId51"/>
    <p:sldId id="1021" r:id="rId52"/>
    <p:sldId id="955" r:id="rId53"/>
    <p:sldId id="956" r:id="rId54"/>
    <p:sldId id="957" r:id="rId55"/>
    <p:sldId id="1041" r:id="rId56"/>
    <p:sldId id="1003" r:id="rId57"/>
    <p:sldId id="1004" r:id="rId58"/>
    <p:sldId id="1005" r:id="rId59"/>
    <p:sldId id="1006" r:id="rId60"/>
    <p:sldId id="1007" r:id="rId61"/>
    <p:sldId id="1008" r:id="rId62"/>
    <p:sldId id="1009" r:id="rId63"/>
    <p:sldId id="1010" r:id="rId64"/>
    <p:sldId id="1011" r:id="rId65"/>
    <p:sldId id="1012" r:id="rId66"/>
    <p:sldId id="1013" r:id="rId67"/>
    <p:sldId id="1014" r:id="rId68"/>
    <p:sldId id="1015" r:id="rId69"/>
    <p:sldId id="1016" r:id="rId70"/>
    <p:sldId id="1017" r:id="rId71"/>
    <p:sldId id="1018" r:id="rId72"/>
    <p:sldId id="1019" r:id="rId73"/>
    <p:sldId id="1042" r:id="rId74"/>
    <p:sldId id="1043" r:id="rId75"/>
    <p:sldId id="1044" r:id="rId76"/>
    <p:sldId id="1045" r:id="rId77"/>
    <p:sldId id="1046" r:id="rId78"/>
    <p:sldId id="1047" r:id="rId79"/>
    <p:sldId id="1048" r:id="rId80"/>
    <p:sldId id="1049" r:id="rId81"/>
    <p:sldId id="1050" r:id="rId82"/>
    <p:sldId id="1051" r:id="rId83"/>
    <p:sldId id="1052" r:id="rId84"/>
    <p:sldId id="1053" r:id="rId85"/>
    <p:sldId id="1054" r:id="rId86"/>
    <p:sldId id="1055" r:id="rId87"/>
    <p:sldId id="1056" r:id="rId88"/>
    <p:sldId id="1057" r:id="rId89"/>
    <p:sldId id="1065" r:id="rId90"/>
    <p:sldId id="1066" r:id="rId91"/>
    <p:sldId id="994" r:id="rId92"/>
    <p:sldId id="791" r:id="rId93"/>
  </p:sldIdLst>
  <p:sldSz cx="12192000" cy="6858000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D0F"/>
    <a:srgbClr val="F83520"/>
    <a:srgbClr val="DF1C07"/>
    <a:srgbClr val="9A330A"/>
    <a:srgbClr val="66FF33"/>
    <a:srgbClr val="F5A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9652" autoAdjust="0"/>
  </p:normalViewPr>
  <p:slideViewPr>
    <p:cSldViewPr snapToGrid="0">
      <p:cViewPr varScale="1">
        <p:scale>
          <a:sx n="55" d="100"/>
          <a:sy n="55" d="100"/>
        </p:scale>
        <p:origin x="-108" y="-1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1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frużyński" userId="d00bdcf33b6f5189" providerId="LiveId" clId="{E7C869CD-8B6E-4477-A25B-F50D2B82732A}"/>
    <pc:docChg chg="undo custSel addSld delSld modSld">
      <pc:chgData name="michał frużyński" userId="d00bdcf33b6f5189" providerId="LiveId" clId="{E7C869CD-8B6E-4477-A25B-F50D2B82732A}" dt="2021-01-18T19:37:54.501" v="1353" actId="478"/>
      <pc:docMkLst>
        <pc:docMk/>
      </pc:docMkLst>
      <pc:sldChg chg="modSp mod">
        <pc:chgData name="michał frużyński" userId="d00bdcf33b6f5189" providerId="LiveId" clId="{E7C869CD-8B6E-4477-A25B-F50D2B82732A}" dt="2021-01-18T18:09:45.340" v="936" actId="1076"/>
        <pc:sldMkLst>
          <pc:docMk/>
          <pc:sldMk cId="0" sldId="523"/>
        </pc:sldMkLst>
        <pc:spChg chg="mod">
          <ac:chgData name="michał frużyński" userId="d00bdcf33b6f5189" providerId="LiveId" clId="{E7C869CD-8B6E-4477-A25B-F50D2B82732A}" dt="2021-01-18T16:57:08.173" v="610" actId="1076"/>
          <ac:spMkLst>
            <pc:docMk/>
            <pc:sldMk cId="0" sldId="523"/>
            <ac:spMk id="7175" creationId="{36FC64C3-DAED-4EA8-999B-458EF4E4F247}"/>
          </ac:spMkLst>
        </pc:spChg>
        <pc:spChg chg="mod">
          <ac:chgData name="michał frużyński" userId="d00bdcf33b6f5189" providerId="LiveId" clId="{E7C869CD-8B6E-4477-A25B-F50D2B82732A}" dt="2021-01-18T18:09:45.340" v="936" actId="1076"/>
          <ac:spMkLst>
            <pc:docMk/>
            <pc:sldMk cId="0" sldId="523"/>
            <ac:spMk id="7179" creationId="{DCDCC0FB-32A4-46CC-939B-7DC16A4CDA2D}"/>
          </ac:spMkLst>
        </pc:spChg>
        <pc:spChg chg="mod">
          <ac:chgData name="michał frużyński" userId="d00bdcf33b6f5189" providerId="LiveId" clId="{E7C869CD-8B6E-4477-A25B-F50D2B82732A}" dt="2021-01-18T18:09:40.749" v="935" actId="1076"/>
          <ac:spMkLst>
            <pc:docMk/>
            <pc:sldMk cId="0" sldId="523"/>
            <ac:spMk id="19467" creationId="{E3537853-E5CE-4BEF-8529-7B0D8AFDC517}"/>
          </ac:spMkLst>
        </pc:spChg>
        <pc:grpChg chg="mod">
          <ac:chgData name="michał frużyński" userId="d00bdcf33b6f5189" providerId="LiveId" clId="{E7C869CD-8B6E-4477-A25B-F50D2B82732A}" dt="2021-01-18T18:09:37.014" v="934" actId="1076"/>
          <ac:grpSpMkLst>
            <pc:docMk/>
            <pc:sldMk cId="0" sldId="523"/>
            <ac:grpSpMk id="3" creationId="{6F0A22ED-6342-4CED-B7A3-A2C443F9191E}"/>
          </ac:grpSpMkLst>
        </pc:grpChg>
      </pc:sldChg>
      <pc:sldChg chg="addSp modSp mod">
        <pc:chgData name="michał frużyński" userId="d00bdcf33b6f5189" providerId="LiveId" clId="{E7C869CD-8B6E-4477-A25B-F50D2B82732A}" dt="2021-01-18T19:35:58.568" v="1273" actId="20577"/>
        <pc:sldMkLst>
          <pc:docMk/>
          <pc:sldMk cId="0" sldId="867"/>
        </pc:sldMkLst>
        <pc:spChg chg="mod">
          <ac:chgData name="michał frużyński" userId="d00bdcf33b6f5189" providerId="LiveId" clId="{E7C869CD-8B6E-4477-A25B-F50D2B82732A}" dt="2021-01-18T19:35:58.568" v="1273" actId="20577"/>
          <ac:spMkLst>
            <pc:docMk/>
            <pc:sldMk cId="0" sldId="867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12:15.398" v="1111" actId="20577"/>
          <ac:spMkLst>
            <pc:docMk/>
            <pc:sldMk cId="0" sldId="867"/>
            <ac:spMk id="24578" creationId="{77F92EE0-A63C-4C33-8B5A-859B856A989A}"/>
          </ac:spMkLst>
        </pc:spChg>
        <pc:picChg chg="add mod ord">
          <ac:chgData name="michał frużyński" userId="d00bdcf33b6f5189" providerId="LiveId" clId="{E7C869CD-8B6E-4477-A25B-F50D2B82732A}" dt="2021-01-18T19:22:09.705" v="1243" actId="1076"/>
          <ac:picMkLst>
            <pc:docMk/>
            <pc:sldMk cId="0" sldId="867"/>
            <ac:picMk id="4" creationId="{BB377C4F-E50A-4F2B-AE9B-C6CFF3966CBA}"/>
          </ac:picMkLst>
        </pc:picChg>
        <pc:picChg chg="add mod ord">
          <ac:chgData name="michał frużyński" userId="d00bdcf33b6f5189" providerId="LiveId" clId="{E7C869CD-8B6E-4477-A25B-F50D2B82732A}" dt="2021-01-18T19:22:12.112" v="1245" actId="1076"/>
          <ac:picMkLst>
            <pc:docMk/>
            <pc:sldMk cId="0" sldId="867"/>
            <ac:picMk id="6" creationId="{326CB4AB-B198-4F95-9BF9-5B4D329A9397}"/>
          </ac:picMkLst>
        </pc:picChg>
      </pc:sldChg>
      <pc:sldChg chg="modSp mod">
        <pc:chgData name="michał frużyński" userId="d00bdcf33b6f5189" providerId="LiveId" clId="{E7C869CD-8B6E-4477-A25B-F50D2B82732A}" dt="2021-01-18T18:47:42.438" v="988" actId="207"/>
        <pc:sldMkLst>
          <pc:docMk/>
          <pc:sldMk cId="2743408994" sldId="947"/>
        </pc:sldMkLst>
        <pc:graphicFrameChg chg="modGraphic">
          <ac:chgData name="michał frużyński" userId="d00bdcf33b6f5189" providerId="LiveId" clId="{E7C869CD-8B6E-4477-A25B-F50D2B82732A}" dt="2021-01-18T18:47:42.438" v="988" actId="207"/>
          <ac:graphicFrameMkLst>
            <pc:docMk/>
            <pc:sldMk cId="2743408994" sldId="947"/>
            <ac:graphicFrameMk id="7" creationId="{191B634D-161F-420A-AE70-342A3B29476D}"/>
          </ac:graphicFrameMkLst>
        </pc:graphicFrameChg>
      </pc:sldChg>
      <pc:sldChg chg="modSp mod">
        <pc:chgData name="michał frużyński" userId="d00bdcf33b6f5189" providerId="LiveId" clId="{E7C869CD-8B6E-4477-A25B-F50D2B82732A}" dt="2021-01-18T17:08:43.538" v="635" actId="1076"/>
        <pc:sldMkLst>
          <pc:docMk/>
          <pc:sldMk cId="2782556742" sldId="954"/>
        </pc:sldMkLst>
        <pc:picChg chg="mod">
          <ac:chgData name="michał frużyński" userId="d00bdcf33b6f5189" providerId="LiveId" clId="{E7C869CD-8B6E-4477-A25B-F50D2B82732A}" dt="2021-01-18T17:08:43.538" v="635" actId="1076"/>
          <ac:picMkLst>
            <pc:docMk/>
            <pc:sldMk cId="2782556742" sldId="954"/>
            <ac:picMk id="3075" creationId="{00000000-0000-0000-0000-000000000000}"/>
          </ac:picMkLst>
        </pc:picChg>
      </pc:sldChg>
      <pc:sldChg chg="modSp mod">
        <pc:chgData name="michał frużyński" userId="d00bdcf33b6f5189" providerId="LiveId" clId="{E7C869CD-8B6E-4477-A25B-F50D2B82732A}" dt="2021-01-18T17:09:46.409" v="636" actId="1076"/>
        <pc:sldMkLst>
          <pc:docMk/>
          <pc:sldMk cId="1821393489" sldId="956"/>
        </pc:sldMkLst>
        <pc:spChg chg="mod">
          <ac:chgData name="michał frużyński" userId="d00bdcf33b6f5189" providerId="LiveId" clId="{E7C869CD-8B6E-4477-A25B-F50D2B82732A}" dt="2021-01-18T17:09:46.409" v="636" actId="1076"/>
          <ac:spMkLst>
            <pc:docMk/>
            <pc:sldMk cId="1821393489" sldId="956"/>
            <ac:spMk id="2" creationId="{E729406B-E4C2-4043-A13E-BD0F6AEB0327}"/>
          </ac:spMkLst>
        </pc:spChg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087019068" sldId="95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524252584" sldId="96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505531492" sldId="96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73778111" sldId="96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87542905" sldId="96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330220182" sldId="965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74055165" sldId="966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39319251" sldId="967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06947587" sldId="968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671660732" sldId="96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51402295" sldId="97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15628040" sldId="97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848757754" sldId="972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780013857" sldId="97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62106526" sldId="97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436244895" sldId="992"/>
        </pc:sldMkLst>
      </pc:sldChg>
      <pc:sldChg chg="addSp modSp mod modAnim">
        <pc:chgData name="michał frużyński" userId="d00bdcf33b6f5189" providerId="LiveId" clId="{E7C869CD-8B6E-4477-A25B-F50D2B82732A}" dt="2021-01-18T18:45:07.943" v="964" actId="1076"/>
        <pc:sldMkLst>
          <pc:docMk/>
          <pc:sldMk cId="507603022" sldId="997"/>
        </pc:sldMkLst>
        <pc:spChg chg="add mod">
          <ac:chgData name="michał frużyński" userId="d00bdcf33b6f5189" providerId="LiveId" clId="{E7C869CD-8B6E-4477-A25B-F50D2B82732A}" dt="2021-01-18T18:45:07.943" v="964" actId="1076"/>
          <ac:spMkLst>
            <pc:docMk/>
            <pc:sldMk cId="507603022" sldId="997"/>
            <ac:spMk id="4" creationId="{F7AC664B-2796-4964-873B-F2B62EEA33C3}"/>
          </ac:spMkLst>
        </pc:spChg>
        <pc:graphicFrameChg chg="mod">
          <ac:chgData name="michał frużyński" userId="d00bdcf33b6f5189" providerId="LiveId" clId="{E7C869CD-8B6E-4477-A25B-F50D2B82732A}" dt="2021-01-18T18:44:31.790" v="947" actId="14100"/>
          <ac:graphicFrameMkLst>
            <pc:docMk/>
            <pc:sldMk cId="507603022" sldId="997"/>
            <ac:graphicFrameMk id="2" creationId="{00000000-0000-0000-0000-000000000000}"/>
          </ac:graphicFrameMkLst>
        </pc:graphicFrameChg>
      </pc:sldChg>
      <pc:sldChg chg="modSp mod">
        <pc:chgData name="michał frużyński" userId="d00bdcf33b6f5189" providerId="LiveId" clId="{E7C869CD-8B6E-4477-A25B-F50D2B82732A}" dt="2021-01-18T18:46:33.765" v="986" actId="1076"/>
        <pc:sldMkLst>
          <pc:docMk/>
          <pc:sldMk cId="2417886800" sldId="1000"/>
        </pc:sldMkLst>
        <pc:spChg chg="mod">
          <ac:chgData name="michał frużyński" userId="d00bdcf33b6f5189" providerId="LiveId" clId="{E7C869CD-8B6E-4477-A25B-F50D2B82732A}" dt="2021-01-18T18:46:33.765" v="986" actId="1076"/>
          <ac:spMkLst>
            <pc:docMk/>
            <pc:sldMk cId="2417886800" sldId="1000"/>
            <ac:spMk id="6147" creationId="{AA279E3E-1D5F-4B56-8ED1-4B7FB732D777}"/>
          </ac:spMkLst>
        </pc:spChg>
      </pc:sldChg>
      <pc:sldChg chg="modSp">
        <pc:chgData name="michał frużyński" userId="d00bdcf33b6f5189" providerId="LiveId" clId="{E7C869CD-8B6E-4477-A25B-F50D2B82732A}" dt="2021-01-18T17:14:29.685" v="761" actId="115"/>
        <pc:sldMkLst>
          <pc:docMk/>
          <pc:sldMk cId="1252991719" sldId="1004"/>
        </pc:sldMkLst>
        <pc:spChg chg="mod">
          <ac:chgData name="michał frużyński" userId="d00bdcf33b6f5189" providerId="LiveId" clId="{E7C869CD-8B6E-4477-A25B-F50D2B82732A}" dt="2021-01-18T17:11:07.833" v="638" actId="115"/>
          <ac:spMkLst>
            <pc:docMk/>
            <pc:sldMk cId="1252991719" sldId="1004"/>
            <ac:spMk id="13" creationId="{E2531115-91E1-4643-8C02-AC9D36741A44}"/>
          </ac:spMkLst>
        </pc:spChg>
        <pc:spChg chg="mod">
          <ac:chgData name="michał frużyński" userId="d00bdcf33b6f5189" providerId="LiveId" clId="{E7C869CD-8B6E-4477-A25B-F50D2B82732A}" dt="2021-01-18T17:14:29.685" v="761" actId="115"/>
          <ac:spMkLst>
            <pc:docMk/>
            <pc:sldMk cId="1252991719" sldId="1004"/>
            <ac:spMk id="48132" creationId="{AEE2B28D-86F1-4BCA-B81E-6C0CC0D9E4B9}"/>
          </ac:spMkLst>
        </pc:spChg>
      </pc:sldChg>
      <pc:sldChg chg="modSp">
        <pc:chgData name="michał frużyński" userId="d00bdcf33b6f5189" providerId="LiveId" clId="{E7C869CD-8B6E-4477-A25B-F50D2B82732A}" dt="2021-01-18T17:29:48.881" v="837" actId="208"/>
        <pc:sldMkLst>
          <pc:docMk/>
          <pc:sldMk cId="182658914" sldId="1012"/>
        </pc:sldMkLst>
        <pc:graphicFrameChg chg="mod">
          <ac:chgData name="michał frużyński" userId="d00bdcf33b6f5189" providerId="LiveId" clId="{E7C869CD-8B6E-4477-A25B-F50D2B82732A}" dt="2021-01-18T17:29:48.881" v="837" actId="208"/>
          <ac:graphicFrameMkLst>
            <pc:docMk/>
            <pc:sldMk cId="182658914" sldId="1012"/>
            <ac:graphicFrameMk id="7" creationId="{00000000-0000-0000-0000-000000000000}"/>
          </ac:graphicFrameMkLst>
        </pc:graphicFrameChg>
      </pc:sldChg>
      <pc:sldChg chg="modSp">
        <pc:chgData name="michał frużyński" userId="d00bdcf33b6f5189" providerId="LiveId" clId="{E7C869CD-8B6E-4477-A25B-F50D2B82732A}" dt="2021-01-18T17:20:49.967" v="768" actId="207"/>
        <pc:sldMkLst>
          <pc:docMk/>
          <pc:sldMk cId="332329817" sldId="1014"/>
        </pc:sldMkLst>
        <pc:graphicFrameChg chg="mod">
          <ac:chgData name="michał frużyński" userId="d00bdcf33b6f5189" providerId="LiveId" clId="{E7C869CD-8B6E-4477-A25B-F50D2B82732A}" dt="2021-01-18T17:20:49.967" v="768" actId="207"/>
          <ac:graphicFrameMkLst>
            <pc:docMk/>
            <pc:sldMk cId="332329817" sldId="1014"/>
            <ac:graphicFrameMk id="5" creationId="{6564E7F6-E217-4ED4-B647-0356D3B8B4A9}"/>
          </ac:graphicFrameMkLst>
        </pc:graphicFrameChg>
      </pc:sldChg>
      <pc:sldChg chg="modSp">
        <pc:chgData name="michał frużyński" userId="d00bdcf33b6f5189" providerId="LiveId" clId="{E7C869CD-8B6E-4477-A25B-F50D2B82732A}" dt="2021-01-18T17:23:59.900" v="783" actId="14100"/>
        <pc:sldMkLst>
          <pc:docMk/>
          <pc:sldMk cId="2479382499" sldId="1016"/>
        </pc:sldMkLst>
        <pc:spChg chg="mod">
          <ac:chgData name="michał frużyński" userId="d00bdcf33b6f5189" providerId="LiveId" clId="{E7C869CD-8B6E-4477-A25B-F50D2B82732A}" dt="2021-01-18T17:21:58.504" v="773" actId="1076"/>
          <ac:spMkLst>
            <pc:docMk/>
            <pc:sldMk cId="2479382499" sldId="1016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2:14.910" v="777" actId="1076"/>
          <ac:spMkLst>
            <pc:docMk/>
            <pc:sldMk cId="2479382499" sldId="1016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0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4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7:26:20.943" v="818" actId="1076"/>
        <pc:sldMkLst>
          <pc:docMk/>
          <pc:sldMk cId="859930985" sldId="1017"/>
        </pc:sldMkLst>
        <pc:spChg chg="mod">
          <ac:chgData name="michał frużyński" userId="d00bdcf33b6f5189" providerId="LiveId" clId="{E7C869CD-8B6E-4477-A25B-F50D2B82732A}" dt="2021-01-18T17:26:12.334" v="817" actId="20577"/>
          <ac:spMkLst>
            <pc:docMk/>
            <pc:sldMk cId="859930985" sldId="1017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20.943" v="818" actId="1076"/>
          <ac:spMkLst>
            <pc:docMk/>
            <pc:sldMk cId="859930985" sldId="1017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26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7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8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02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30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8:57:02.059" v="991" actId="1076"/>
        <pc:sldMkLst>
          <pc:docMk/>
          <pc:sldMk cId="1956262273" sldId="1018"/>
        </pc:sldMkLst>
        <pc:spChg chg="mod">
          <ac:chgData name="michał frużyński" userId="d00bdcf33b6f5189" providerId="LiveId" clId="{E7C869CD-8B6E-4477-A25B-F50D2B82732A}" dt="2021-01-18T18:56:54.754" v="990" actId="1076"/>
          <ac:spMkLst>
            <pc:docMk/>
            <pc:sldMk cId="1956262273" sldId="1018"/>
            <ac:spMk id="12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47.879" v="820" actId="1076"/>
          <ac:spMkLst>
            <pc:docMk/>
            <pc:sldMk cId="1956262273" sldId="1018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7:23.753" v="827" actId="14100"/>
          <ac:picMkLst>
            <pc:docMk/>
            <pc:sldMk cId="1956262273" sldId="1018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7:12.184" v="825" actId="1440"/>
          <ac:picMkLst>
            <pc:docMk/>
            <pc:sldMk cId="1956262273" sldId="1018"/>
            <ac:picMk id="3075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9:00:29.139" v="1039" actId="1076"/>
        <pc:sldMkLst>
          <pc:docMk/>
          <pc:sldMk cId="357717658" sldId="1019"/>
        </pc:sldMkLst>
        <pc:spChg chg="mod">
          <ac:chgData name="michał frużyński" userId="d00bdcf33b6f5189" providerId="LiveId" clId="{E7C869CD-8B6E-4477-A25B-F50D2B82732A}" dt="2021-01-18T19:00:18.030" v="1036" actId="1076"/>
          <ac:spMkLst>
            <pc:docMk/>
            <pc:sldMk cId="357717658" sldId="1019"/>
            <ac:spMk id="9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9:00:29.139" v="1039" actId="1076"/>
          <ac:spMkLst>
            <pc:docMk/>
            <pc:sldMk cId="357717658" sldId="1019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9:00:03.372" v="1033" actId="1076"/>
          <ac:picMkLst>
            <pc:docMk/>
            <pc:sldMk cId="357717658" sldId="1019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7.656" v="1032" actId="1076"/>
          <ac:picMkLst>
            <pc:docMk/>
            <pc:sldMk cId="357717658" sldId="1019"/>
            <ac:picMk id="1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4.946" v="1031" actId="1076"/>
          <ac:picMkLst>
            <pc:docMk/>
            <pc:sldMk cId="357717658" sldId="1019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1.398" v="1030" actId="1076"/>
          <ac:picMkLst>
            <pc:docMk/>
            <pc:sldMk cId="357717658" sldId="1019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5" creationId="{00000000-0000-0000-0000-000000000000}"/>
          </ac:picMkLst>
        </pc:picChg>
      </pc:sldChg>
      <pc:sldChg chg="addSp delSp modSp add mod modAnim">
        <pc:chgData name="michał frużyński" userId="d00bdcf33b6f5189" providerId="LiveId" clId="{E7C869CD-8B6E-4477-A25B-F50D2B82732A}" dt="2021-01-18T17:05:02.319" v="634" actId="255"/>
        <pc:sldMkLst>
          <pc:docMk/>
          <pc:sldMk cId="1860633071" sldId="1020"/>
        </pc:sldMkLst>
        <pc:spChg chg="mod">
          <ac:chgData name="michał frużyński" userId="d00bdcf33b6f5189" providerId="LiveId" clId="{E7C869CD-8B6E-4477-A25B-F50D2B82732A}" dt="2021-01-18T16:06:01.116" v="7" actId="20577"/>
          <ac:spMkLst>
            <pc:docMk/>
            <pc:sldMk cId="1860633071" sldId="1020"/>
            <ac:spMk id="3" creationId="{AA279E3E-1D5F-4B56-8ED1-4B7FB732D777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5" creationId="{4EB32C60-4049-4CCF-BE50-C2084EE9DBB6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6" creationId="{032D1B9C-D057-4F59-9F5C-0FAB30AA39EE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8" creationId="{C91AE016-5CA4-4230-9B67-FC51E8C04E54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9" creationId="{8E8EBFDC-4284-478F-A51E-F67CE618B032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1" creationId="{E1B04D1C-C83F-4607-9700-49A9D9624347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2" creationId="{EE164E02-AF3A-429B-B1ED-A9692650B142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4" creationId="{57893C8C-0560-4704-8B9F-23AD24E39640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5" creationId="{8625A879-438F-473D-81B1-F59C0B6D903D}"/>
          </ac:spMkLst>
        </pc:spChg>
        <pc:grpChg chg="add mod">
          <ac:chgData name="michał frużyński" userId="d00bdcf33b6f5189" providerId="LiveId" clId="{E7C869CD-8B6E-4477-A25B-F50D2B82732A}" dt="2021-01-18T16:06:56.966" v="15"/>
          <ac:grpSpMkLst>
            <pc:docMk/>
            <pc:sldMk cId="1860633071" sldId="1020"/>
            <ac:grpSpMk id="4" creationId="{FA53A16A-A57B-46D0-9B18-B5F28114BAD2}"/>
          </ac:grpSpMkLst>
        </pc:grpChg>
        <pc:grpChg chg="add mod">
          <ac:chgData name="michał frużyński" userId="d00bdcf33b6f5189" providerId="LiveId" clId="{E7C869CD-8B6E-4477-A25B-F50D2B82732A}" dt="2021-01-18T16:06:56.552" v="14"/>
          <ac:grpSpMkLst>
            <pc:docMk/>
            <pc:sldMk cId="1860633071" sldId="1020"/>
            <ac:grpSpMk id="7" creationId="{FF96F578-EE85-4F17-84B1-77DE4A8BEA13}"/>
          </ac:grpSpMkLst>
        </pc:grpChg>
        <pc:grpChg chg="add mod">
          <ac:chgData name="michał frużyński" userId="d00bdcf33b6f5189" providerId="LiveId" clId="{E7C869CD-8B6E-4477-A25B-F50D2B82732A}" dt="2021-01-18T16:06:56.194" v="13"/>
          <ac:grpSpMkLst>
            <pc:docMk/>
            <pc:sldMk cId="1860633071" sldId="1020"/>
            <ac:grpSpMk id="10" creationId="{0294F260-D386-4786-AF91-22495B8A9BC7}"/>
          </ac:grpSpMkLst>
        </pc:grpChg>
        <pc:grpChg chg="add mod">
          <ac:chgData name="michał frużyński" userId="d00bdcf33b6f5189" providerId="LiveId" clId="{E7C869CD-8B6E-4477-A25B-F50D2B82732A}" dt="2021-01-18T16:06:55.836" v="12"/>
          <ac:grpSpMkLst>
            <pc:docMk/>
            <pc:sldMk cId="1860633071" sldId="1020"/>
            <ac:grpSpMk id="13" creationId="{20BF91C5-58D2-4CE8-AC4D-3D3E392BC54B}"/>
          </ac:grpSpMkLst>
        </pc:grpChg>
        <pc:graphicFrameChg chg="del">
          <ac:chgData name="michał frużyński" userId="d00bdcf33b6f5189" providerId="LiveId" clId="{E7C869CD-8B6E-4477-A25B-F50D2B82732A}" dt="2021-01-18T16:05:47.050" v="1" actId="478"/>
          <ac:graphicFrameMkLst>
            <pc:docMk/>
            <pc:sldMk cId="1860633071" sldId="1020"/>
            <ac:graphicFrameMk id="2" creationId="{00000000-0000-0000-0000-000000000000}"/>
          </ac:graphicFrameMkLst>
        </pc:graphicFrameChg>
        <pc:graphicFrameChg chg="add mod modGraphic">
          <ac:chgData name="michał frużyński" userId="d00bdcf33b6f5189" providerId="LiveId" clId="{E7C869CD-8B6E-4477-A25B-F50D2B82732A}" dt="2021-01-18T17:05:02.319" v="634" actId="255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add mod">
        <pc:chgData name="michał frużyński" userId="d00bdcf33b6f5189" providerId="LiveId" clId="{E7C869CD-8B6E-4477-A25B-F50D2B82732A}" dt="2021-01-18T17:36:40.375" v="933" actId="123"/>
        <pc:sldMkLst>
          <pc:docMk/>
          <pc:sldMk cId="1826374128" sldId="1021"/>
        </pc:sldMkLst>
        <pc:spChg chg="add mod">
          <ac:chgData name="michał frużyński" userId="d00bdcf33b6f5189" providerId="LiveId" clId="{E7C869CD-8B6E-4477-A25B-F50D2B82732A}" dt="2021-01-18T17:36:40.375" v="933" actId="123"/>
          <ac:spMkLst>
            <pc:docMk/>
            <pc:sldMk cId="1826374128" sldId="1021"/>
            <ac:spMk id="9" creationId="{D6476E91-0E0A-4C81-920D-D8B4D33ACA9F}"/>
          </ac:spMkLst>
        </pc:spChg>
        <pc:spChg chg="mod">
          <ac:chgData name="michał frużyński" userId="d00bdcf33b6f5189" providerId="LiveId" clId="{E7C869CD-8B6E-4477-A25B-F50D2B82732A}" dt="2021-01-18T17:34:22.057" v="864" actId="1076"/>
          <ac:spMkLst>
            <pc:docMk/>
            <pc:sldMk cId="1826374128" sldId="1021"/>
            <ac:spMk id="58372" creationId="{8B720F96-A1EE-4C78-AEAB-9BCC3B3C240B}"/>
          </ac:spMkLst>
        </pc:spChg>
        <pc:picChg chg="add mod">
          <ac:chgData name="michał frużyński" userId="d00bdcf33b6f5189" providerId="LiveId" clId="{E7C869CD-8B6E-4477-A25B-F50D2B82732A}" dt="2021-01-18T17:34:48.923" v="865" actId="1440"/>
          <ac:picMkLst>
            <pc:docMk/>
            <pc:sldMk cId="1826374128" sldId="1021"/>
            <ac:picMk id="4" creationId="{67A15CAF-11B3-4CD8-877A-12E16FFE54E4}"/>
          </ac:picMkLst>
        </pc:picChg>
        <pc:picChg chg="del mod">
          <ac:chgData name="michał frużyński" userId="d00bdcf33b6f5189" providerId="LiveId" clId="{E7C869CD-8B6E-4477-A25B-F50D2B82732A}" dt="2021-01-18T17:33:30.323" v="856" actId="478"/>
          <ac:picMkLst>
            <pc:docMk/>
            <pc:sldMk cId="1826374128" sldId="1021"/>
            <ac:picMk id="4098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0.902" v="857" actId="478"/>
          <ac:picMkLst>
            <pc:docMk/>
            <pc:sldMk cId="1826374128" sldId="1021"/>
            <ac:picMk id="4099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1.399" v="858" actId="478"/>
          <ac:picMkLst>
            <pc:docMk/>
            <pc:sldMk cId="1826374128" sldId="1021"/>
            <ac:picMk id="4100" creationId="{00000000-0000-0000-0000-000000000000}"/>
          </ac:picMkLst>
        </pc:picChg>
      </pc:sldChg>
      <pc:sldChg chg="add">
        <pc:chgData name="michał frużyński" userId="d00bdcf33b6f5189" providerId="LiveId" clId="{E7C869CD-8B6E-4477-A25B-F50D2B82732A}" dt="2021-01-18T19:09:44.305" v="1040" actId="2890"/>
        <pc:sldMkLst>
          <pc:docMk/>
          <pc:sldMk cId="3731947939" sldId="1022"/>
        </pc:sldMkLst>
      </pc:sldChg>
      <pc:sldChg chg="delSp modSp add mod">
        <pc:chgData name="michał frużyński" userId="d00bdcf33b6f5189" providerId="LiveId" clId="{E7C869CD-8B6E-4477-A25B-F50D2B82732A}" dt="2021-01-18T19:37:54.501" v="1353" actId="478"/>
        <pc:sldMkLst>
          <pc:docMk/>
          <pc:sldMk cId="2285724300" sldId="1023"/>
        </pc:sldMkLst>
        <pc:spChg chg="mod">
          <ac:chgData name="michał frużyński" userId="d00bdcf33b6f5189" providerId="LiveId" clId="{E7C869CD-8B6E-4477-A25B-F50D2B82732A}" dt="2021-01-18T19:36:20.264" v="1276" actId="14100"/>
          <ac:spMkLst>
            <pc:docMk/>
            <pc:sldMk cId="2285724300" sldId="1023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37:49.085" v="1350" actId="1076"/>
          <ac:spMkLst>
            <pc:docMk/>
            <pc:sldMk cId="2285724300" sldId="1023"/>
            <ac:spMk id="24578" creationId="{77F92EE0-A63C-4C33-8B5A-859B856A989A}"/>
          </ac:spMkLst>
        </pc:spChg>
        <pc:picChg chg="del mod">
          <ac:chgData name="michał frużyński" userId="d00bdcf33b6f5189" providerId="LiveId" clId="{E7C869CD-8B6E-4477-A25B-F50D2B82732A}" dt="2021-01-18T19:37:53.882" v="1352" actId="478"/>
          <ac:picMkLst>
            <pc:docMk/>
            <pc:sldMk cId="2285724300" sldId="1023"/>
            <ac:picMk id="4" creationId="{BB377C4F-E50A-4F2B-AE9B-C6CFF3966CBA}"/>
          </ac:picMkLst>
        </pc:picChg>
        <pc:picChg chg="del mod">
          <ac:chgData name="michał frużyński" userId="d00bdcf33b6f5189" providerId="LiveId" clId="{E7C869CD-8B6E-4477-A25B-F50D2B82732A}" dt="2021-01-18T19:37:54.501" v="1353" actId="478"/>
          <ac:picMkLst>
            <pc:docMk/>
            <pc:sldMk cId="2285724300" sldId="1023"/>
            <ac:picMk id="6" creationId="{326CB4AB-B198-4F95-9BF9-5B4D329A939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60-4766-9C14-55FBBC365A5F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60-4766-9C14-55FBBC365A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60-4766-9C14-55FBBC365A5F}"/>
              </c:ext>
            </c:extLst>
          </c:dPt>
          <c:dLbls>
            <c:dLbl>
              <c:idx val="0"/>
              <c:layout>
                <c:manualLayout>
                  <c:x val="3.8875634327713425E-2"/>
                  <c:y val="-9.36332051275305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0-4766-9C14-55FBBC365A5F}"/>
                </c:ext>
              </c:extLst>
            </c:dLbl>
            <c:dLbl>
              <c:idx val="1"/>
              <c:layout>
                <c:manualLayout>
                  <c:x val="2.050239330910264E-2"/>
                  <c:y val="-1.77094130419150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0-4766-9C14-55FBBC365A5F}"/>
                </c:ext>
              </c:extLst>
            </c:dLbl>
            <c:dLbl>
              <c:idx val="2"/>
              <c:layout>
                <c:manualLayout>
                  <c:x val="1.5720152757057525E-2"/>
                  <c:y val="-4.8554659342625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0-4766-9C14-55FBBC365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SLUŻBA WSPOMAGAJĄCA</c:v>
                </c:pt>
                <c:pt idx="1">
                  <c:v>SŁUŻBA PREWENCJI</c:v>
                </c:pt>
                <c:pt idx="2">
                  <c:v>SŁUŻBA KRYMINALNA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</c:v>
                </c:pt>
                <c:pt idx="1">
                  <c:v>335</c:v>
                </c:pt>
                <c:pt idx="2">
                  <c:v>161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D60-4766-9C14-55FBBC365A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2.2220361616850495E-2"/>
                  <c:y val="0.1761408291550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2.538576773362344E-2"/>
                  <c:y val="0.176140585832700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2.0576799550159803E-2"/>
                  <c:y val="0.12978815866760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0.00%</c:formatCode>
                <c:ptCount val="3"/>
                <c:pt idx="0">
                  <c:v>0.80500000000000005</c:v>
                </c:pt>
                <c:pt idx="1">
                  <c:v>0.80349999999999999</c:v>
                </c:pt>
                <c:pt idx="2">
                  <c:v>0.7389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57760"/>
        <c:axId val="218359296"/>
        <c:axId val="0"/>
      </c:bar3DChart>
      <c:catAx>
        <c:axId val="21835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9296"/>
        <c:crosses val="autoZero"/>
        <c:auto val="1"/>
        <c:lblAlgn val="ctr"/>
        <c:lblOffset val="100"/>
        <c:noMultiLvlLbl val="0"/>
      </c:catAx>
      <c:valAx>
        <c:axId val="218359296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776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kradzież cudzej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03-4AA4-A140-7AF291B289E4}"/>
                </c:ext>
              </c:extLst>
            </c:dLbl>
            <c:dLbl>
              <c:idx val="1"/>
              <c:layout>
                <c:manualLayout>
                  <c:x val="-2.0445861658909703E-17"/>
                  <c:y val="9.1603047929131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03-4AA4-A140-7AF291B289E4}"/>
                </c:ext>
              </c:extLst>
            </c:dLbl>
            <c:dLbl>
              <c:idx val="2"/>
              <c:layout>
                <c:manualLayout>
                  <c:x val="-8.781430716355748E-8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03-4AA4-A140-7AF291B289E4}"/>
                </c:ext>
              </c:extLst>
            </c:dLbl>
            <c:dLbl>
              <c:idx val="4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567</c:v>
                </c:pt>
                <c:pt idx="1">
                  <c:v>537</c:v>
                </c:pt>
                <c:pt idx="2">
                  <c:v>479</c:v>
                </c:pt>
                <c:pt idx="3">
                  <c:v>473</c:v>
                </c:pt>
                <c:pt idx="4">
                  <c:v>460</c:v>
                </c:pt>
                <c:pt idx="5">
                  <c:v>457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203-4AA4-A140-7AF291B289E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kradzież z włamaniem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2.2900761982282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03-4AA4-A140-7AF291B289E4}"/>
                </c:ext>
              </c:extLst>
            </c:dLbl>
            <c:dLbl>
              <c:idx val="5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  <c:pt idx="0">
                  <c:v>291</c:v>
                </c:pt>
                <c:pt idx="1">
                  <c:v>242</c:v>
                </c:pt>
                <c:pt idx="2">
                  <c:v>199</c:v>
                </c:pt>
                <c:pt idx="3">
                  <c:v>312</c:v>
                </c:pt>
                <c:pt idx="4">
                  <c:v>311</c:v>
                </c:pt>
                <c:pt idx="5">
                  <c:v>260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203-4AA4-A140-7AF291B289E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uszkodzenie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000171174255392E-3"/>
                  <c:y val="1.3740506741140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03-4AA4-A140-7AF291B289E4}"/>
                </c:ext>
              </c:extLst>
            </c:dLbl>
            <c:dLbl>
              <c:idx val="5"/>
              <c:layout>
                <c:manualLayout>
                  <c:x val="2.2304834019542781E-3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Arkusz1!$D$2:$D$7</c:f>
              <c:numCache>
                <c:formatCode>General</c:formatCode>
                <c:ptCount val="6"/>
                <c:pt idx="0">
                  <c:v>232</c:v>
                </c:pt>
                <c:pt idx="1">
                  <c:v>214</c:v>
                </c:pt>
                <c:pt idx="2">
                  <c:v>236</c:v>
                </c:pt>
                <c:pt idx="3">
                  <c:v>192</c:v>
                </c:pt>
                <c:pt idx="4">
                  <c:v>234</c:v>
                </c:pt>
                <c:pt idx="5">
                  <c:v>249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F203-4AA4-A140-7AF291B289E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uszczerbek na zdrowiu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03-4AA4-A140-7AF291B289E4}"/>
                </c:ext>
              </c:extLst>
            </c:dLbl>
            <c:dLbl>
              <c:idx val="4"/>
              <c:layout>
                <c:manualLayout>
                  <c:x val="-8.178344663563881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Arkusz1!$E$2:$E$7</c:f>
              <c:numCache>
                <c:formatCode>General</c:formatCode>
                <c:ptCount val="6"/>
                <c:pt idx="0">
                  <c:v>63</c:v>
                </c:pt>
                <c:pt idx="1">
                  <c:v>89</c:v>
                </c:pt>
                <c:pt idx="2">
                  <c:v>97</c:v>
                </c:pt>
                <c:pt idx="3">
                  <c:v>55</c:v>
                </c:pt>
                <c:pt idx="4">
                  <c:v>94</c:v>
                </c:pt>
                <c:pt idx="5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203-4AA4-A140-7AF291B289E4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rozbój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03-4AA4-A140-7AF291B289E4}"/>
                </c:ext>
              </c:extLst>
            </c:dLbl>
            <c:dLbl>
              <c:idx val="4"/>
              <c:layout>
                <c:manualLayout>
                  <c:x val="0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Arkusz1!$F$2:$F$7</c:f>
              <c:numCache>
                <c:formatCode>General</c:formatCode>
                <c:ptCount val="6"/>
                <c:pt idx="0">
                  <c:v>58</c:v>
                </c:pt>
                <c:pt idx="1">
                  <c:v>27</c:v>
                </c:pt>
                <c:pt idx="2">
                  <c:v>41</c:v>
                </c:pt>
                <c:pt idx="3">
                  <c:v>53</c:v>
                </c:pt>
                <c:pt idx="4">
                  <c:v>24</c:v>
                </c:pt>
                <c:pt idx="5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F203-4AA4-A140-7AF291B289E4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bójka, pobicie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1524170097718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03-4AA4-A140-7AF291B289E4}"/>
                </c:ext>
              </c:extLst>
            </c:dLbl>
            <c:dLbl>
              <c:idx val="4"/>
              <c:layout>
                <c:manualLayout>
                  <c:x val="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Arkusz1!$G$2:$G$7</c:f>
              <c:numCache>
                <c:formatCode>General</c:formatCode>
                <c:ptCount val="6"/>
                <c:pt idx="0">
                  <c:v>32</c:v>
                </c:pt>
                <c:pt idx="1">
                  <c:v>30</c:v>
                </c:pt>
                <c:pt idx="2">
                  <c:v>36</c:v>
                </c:pt>
                <c:pt idx="3">
                  <c:v>38</c:v>
                </c:pt>
                <c:pt idx="4">
                  <c:v>22</c:v>
                </c:pt>
                <c:pt idx="5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6-F203-4AA4-A140-7AF291B289E4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kradzież samochodu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203-4AA4-A140-7AF291B289E4}"/>
                </c:ext>
              </c:extLst>
            </c:dLbl>
            <c:dLbl>
              <c:idx val="2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203-4AA4-A140-7AF291B289E4}"/>
                </c:ext>
              </c:extLst>
            </c:dLbl>
            <c:dLbl>
              <c:idx val="3"/>
              <c:layout>
                <c:manualLayout>
                  <c:x val="1.0303834303320781E-3"/>
                  <c:y val="9.1602773815043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203-4AA4-A140-7AF291B289E4}"/>
                </c:ext>
              </c:extLst>
            </c:dLbl>
            <c:dLbl>
              <c:idx val="4"/>
              <c:layout>
                <c:manualLayout>
                  <c:x val="1.1152417009770983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Arkusz1!$H$2:$H$7</c:f>
              <c:numCache>
                <c:formatCode>General</c:formatCode>
                <c:ptCount val="6"/>
                <c:pt idx="0">
                  <c:v>8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D-F203-4AA4-A140-7AF291B28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939712"/>
        <c:axId val="225805056"/>
      </c:barChart>
      <c:catAx>
        <c:axId val="21593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25805056"/>
        <c:crosses val="autoZero"/>
        <c:auto val="1"/>
        <c:lblAlgn val="ctr"/>
        <c:lblOffset val="100"/>
        <c:noMultiLvlLbl val="0"/>
      </c:catAx>
      <c:valAx>
        <c:axId val="225805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15939712"/>
        <c:crosses val="autoZero"/>
        <c:crossBetween val="between"/>
      </c:valAx>
      <c:spPr>
        <a:effectLst>
          <a:glow>
            <a:schemeClr val="accent1"/>
          </a:glow>
        </a:effectLst>
      </c:spPr>
    </c:plotArea>
    <c:legend>
      <c:legendPos val="r"/>
      <c:layout/>
      <c:overlay val="0"/>
      <c:txPr>
        <a:bodyPr/>
        <a:lstStyle/>
        <a:p>
          <a:pPr>
            <a:defRPr sz="16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30"/>
      <c:rotY val="17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305555555555555E-2"/>
          <c:y val="8.0161997868031978E-2"/>
          <c:w val="0.97769821990803563"/>
          <c:h val="0.7042632811439745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537-4B48-A861-EF2BB0D4B36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537-4B48-A861-EF2BB0D4B36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537-4B48-A861-EF2BB0D4B360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537-4B48-A861-EF2BB0D4B360}"/>
              </c:ext>
            </c:extLst>
          </c:dPt>
          <c:dPt>
            <c:idx val="4"/>
            <c:bubble3D val="0"/>
            <c:spPr>
              <a:solidFill>
                <a:srgbClr val="B1432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537-4B48-A861-EF2BB0D4B360}"/>
              </c:ext>
            </c:extLst>
          </c:dPt>
          <c:dPt>
            <c:idx val="5"/>
            <c:bubble3D val="0"/>
            <c:spPr>
              <a:solidFill>
                <a:srgbClr val="33CC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537-4B48-A861-EF2BB0D4B360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537-4B48-A861-EF2BB0D4B360}"/>
              </c:ext>
            </c:extLst>
          </c:dPt>
          <c:dLbls>
            <c:dLbl>
              <c:idx val="0"/>
              <c:layout>
                <c:manualLayout>
                  <c:x val="0.106110775803509"/>
                  <c:y val="4.957882219570467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457</a:t>
                    </a:r>
                    <a:r>
                      <a:rPr lang="en-US" dirty="0"/>
                      <a:t> / 460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537-4B48-A861-EF2BB0D4B360}"/>
                </c:ext>
              </c:extLst>
            </c:dLbl>
            <c:dLbl>
              <c:idx val="1"/>
              <c:layout>
                <c:manualLayout>
                  <c:x val="-0.24290427172468843"/>
                  <c:y val="5.679422228652813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260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311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537-4B48-A861-EF2BB0D4B360}"/>
                </c:ext>
              </c:extLst>
            </c:dLbl>
            <c:dLbl>
              <c:idx val="2"/>
              <c:layout>
                <c:manualLayout>
                  <c:x val="-4.9229482551366284E-2"/>
                  <c:y val="-3.723917426366703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249</a:t>
                    </a:r>
                    <a:r>
                      <a:rPr lang="en-US" dirty="0"/>
                      <a:t> / 234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37-4B48-A861-EF2BB0D4B360}"/>
                </c:ext>
              </c:extLst>
            </c:dLbl>
            <c:dLbl>
              <c:idx val="3"/>
              <c:layout>
                <c:manualLayout>
                  <c:x val="-1.4615762647062693E-2"/>
                  <c:y val="-4.916740264093323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71</a:t>
                    </a:r>
                    <a:r>
                      <a:rPr lang="en-US" dirty="0"/>
                      <a:t> /</a:t>
                    </a:r>
                    <a:r>
                      <a:rPr lang="en-US" baseline="0" dirty="0"/>
                      <a:t> 94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537-4B48-A861-EF2BB0D4B360}"/>
                </c:ext>
              </c:extLst>
            </c:dLbl>
            <c:dLbl>
              <c:idx val="4"/>
              <c:layout>
                <c:manualLayout>
                  <c:x val="1.5528729181833855E-2"/>
                  <c:y val="-3.269298818344272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30</a:t>
                    </a:r>
                    <a:r>
                      <a:rPr lang="en-US" dirty="0"/>
                      <a:t> / 24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537-4B48-A861-EF2BB0D4B360}"/>
                </c:ext>
              </c:extLst>
            </c:dLbl>
            <c:dLbl>
              <c:idx val="5"/>
              <c:layout>
                <c:manualLayout>
                  <c:x val="-2.285047008242564E-2"/>
                  <c:y val="-1.629567167613190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46</a:t>
                    </a:r>
                    <a:r>
                      <a:rPr lang="en-US" dirty="0"/>
                      <a:t> / 22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537-4B48-A861-EF2BB0D4B360}"/>
                </c:ext>
              </c:extLst>
            </c:dLbl>
            <c:dLbl>
              <c:idx val="6"/>
              <c:layout>
                <c:manualLayout>
                  <c:x val="-7.8985464834766039E-2"/>
                  <c:y val="-4.38625104994097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70C0"/>
                        </a:solidFill>
                      </a:rPr>
                      <a:t>5</a:t>
                    </a:r>
                    <a:r>
                      <a:rPr lang="en-US" dirty="0"/>
                      <a:t> / 5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537-4B48-A861-EF2BB0D4B360}"/>
                </c:ext>
              </c:extLst>
            </c:dLbl>
            <c:numFmt formatCode="General" sourceLinked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 rot="0"/>
              <a:lstStyle/>
              <a:p>
                <a:pPr>
                  <a:defRPr sz="2365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Arkusz1!$A$2:$A$8</c:f>
              <c:strCache>
                <c:ptCount val="7"/>
                <c:pt idx="0">
                  <c:v>KRADZIEŻ CUDZEJ RZECZY - 457 (460)</c:v>
                </c:pt>
                <c:pt idx="1">
                  <c:v>KRADZIEŻ Z WŁAMANIEM - 260 (311)</c:v>
                </c:pt>
                <c:pt idx="2">
                  <c:v>USZKODZENIE RZECZY - 249 (234)</c:v>
                </c:pt>
                <c:pt idx="3">
                  <c:v>USZCZERBEK NA ZDROWIU - 71 (94)</c:v>
                </c:pt>
                <c:pt idx="4">
                  <c:v>ROZBÓJ - 30 (24)</c:v>
                </c:pt>
                <c:pt idx="5">
                  <c:v>BÓJKA, POBICIE - 46 (22)</c:v>
                </c:pt>
                <c:pt idx="6">
                  <c:v>KRADZIEŻ SAMOCHODU - 5 (5)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457</c:v>
                </c:pt>
                <c:pt idx="1">
                  <c:v>260</c:v>
                </c:pt>
                <c:pt idx="2">
                  <c:v>249</c:v>
                </c:pt>
                <c:pt idx="3">
                  <c:v>71</c:v>
                </c:pt>
                <c:pt idx="4">
                  <c:v>30</c:v>
                </c:pt>
                <c:pt idx="5">
                  <c:v>46</c:v>
                </c:pt>
                <c:pt idx="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537-4B48-A861-EF2BB0D4B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97">
          <a:noFill/>
        </a:ln>
      </c:spPr>
    </c:plotArea>
    <c:legend>
      <c:legendPos val="b"/>
      <c:layout>
        <c:manualLayout>
          <c:xMode val="edge"/>
          <c:yMode val="edge"/>
          <c:x val="1.1466637217272353E-2"/>
          <c:y val="0.82368390255303103"/>
          <c:w val="0.97775329190279037"/>
          <c:h val="0.17523845290403883"/>
        </c:manualLayout>
      </c:layout>
      <c:overlay val="0"/>
      <c:txPr>
        <a:bodyPr/>
        <a:lstStyle/>
        <a:p>
          <a:pPr>
            <a:defRPr sz="1452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2225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50-4997-8298-DE0D5E45EFF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50-4997-8298-DE0D5E45EFF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3C9-4D14-BFD7-7135492EE643}"/>
              </c:ext>
            </c:extLst>
          </c:dPt>
          <c:dLbls>
            <c:dLbl>
              <c:idx val="0"/>
              <c:layout>
                <c:manualLayout>
                  <c:x val="3.1014166105531133E-3"/>
                  <c:y val="9.65731469357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50-4997-8298-DE0D5E45EFF9}"/>
                </c:ext>
              </c:extLst>
            </c:dLbl>
            <c:dLbl>
              <c:idx val="1"/>
              <c:layout>
                <c:manualLayout>
                  <c:x val="4.861605796841406E-3"/>
                  <c:y val="9.4060948357217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0-4997-8298-DE0D5E45EFF9}"/>
                </c:ext>
              </c:extLst>
            </c:dLbl>
            <c:dLbl>
              <c:idx val="2"/>
              <c:layout>
                <c:manualLayout>
                  <c:x val="7.4092354077442265E-3"/>
                  <c:y val="0.10075479549913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C9-4D14-BFD7-7135492EE6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80</c:v>
                </c:pt>
                <c:pt idx="1">
                  <c:v>86</c:v>
                </c:pt>
                <c:pt idx="2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750-4997-8298-DE0D5E45E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914752"/>
        <c:axId val="217945216"/>
        <c:axId val="0"/>
      </c:bar3DChart>
      <c:catAx>
        <c:axId val="21791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45216"/>
        <c:crosses val="autoZero"/>
        <c:auto val="1"/>
        <c:lblAlgn val="ctr"/>
        <c:lblOffset val="100"/>
        <c:noMultiLvlLbl val="0"/>
      </c:catAx>
      <c:valAx>
        <c:axId val="21794521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1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Arkusz1!$A$2:$A$25</c:f>
              <c:strCache>
                <c:ptCount val="24"/>
                <c:pt idx="0">
                  <c:v>Niestrzeżony przejazd kolejowy</c:v>
                </c:pt>
                <c:pt idx="1">
                  <c:v>Niestrzeżone przejście przez tory</c:v>
                </c:pt>
                <c:pt idx="2">
                  <c:v>Nielegalna wycinka drzew</c:v>
                </c:pt>
                <c:pt idx="3">
                  <c:v>Zdarzenia drogowe z udziałem zwierząt leśnych</c:v>
                </c:pt>
                <c:pt idx="4">
                  <c:v>Kłusownictwo</c:v>
                </c:pt>
                <c:pt idx="5">
                  <c:v>Miejsca niebezpieczne na wodach</c:v>
                </c:pt>
                <c:pt idx="6">
                  <c:v>Niszczenie zieleni</c:v>
                </c:pt>
                <c:pt idx="7">
                  <c:v>Żebractwo</c:v>
                </c:pt>
                <c:pt idx="8">
                  <c:v>Osoba bezdomna wymagająca pomocy</c:v>
                </c:pt>
                <c:pt idx="9">
                  <c:v>Znęcanie się nad zwierzętami</c:v>
                </c:pt>
                <c:pt idx="10">
                  <c:v>Miejsce niebezpiecznej działalności rozrywkowej</c:v>
                </c:pt>
                <c:pt idx="11">
                  <c:v>Wypalanie traw</c:v>
                </c:pt>
                <c:pt idx="12">
                  <c:v>Wałęsające się bezpańskie psy</c:v>
                </c:pt>
                <c:pt idx="13">
                  <c:v>Używanie środków odurzających</c:v>
                </c:pt>
                <c:pt idx="14">
                  <c:v>Poruszanie się po terenech leśnych quadami</c:v>
                </c:pt>
                <c:pt idx="15">
                  <c:v>Nelegalne rajdy samochodowe</c:v>
                </c:pt>
                <c:pt idx="16">
                  <c:v>Akty wandalizmu</c:v>
                </c:pt>
                <c:pt idx="17">
                  <c:v>Zła organizacja ruchu drogowego</c:v>
                </c:pt>
                <c:pt idx="18">
                  <c:v>Dzikie wysypiska śmieci</c:v>
                </c:pt>
                <c:pt idx="19">
                  <c:v>Niewłaściwa infrastruktura drogowa</c:v>
                </c:pt>
                <c:pt idx="20">
                  <c:v>Grupowanie się małoletnich zagrożonych demoralizacją</c:v>
                </c:pt>
                <c:pt idx="21">
                  <c:v>Spożywanie alkoholu w miejscach niedozwolonych</c:v>
                </c:pt>
                <c:pt idx="22">
                  <c:v>Przekraczanie dozwolonej prędkości</c:v>
                </c:pt>
                <c:pt idx="23">
                  <c:v>Nieprawidłowe parkowanie</c:v>
                </c:pt>
              </c:strCache>
            </c:strRef>
          </c:cat>
          <c:val>
            <c:numRef>
              <c:f>Arkusz1!$B$2:$B$25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15</c:v>
                </c:pt>
                <c:pt idx="9">
                  <c:v>18</c:v>
                </c:pt>
                <c:pt idx="10">
                  <c:v>25</c:v>
                </c:pt>
                <c:pt idx="11">
                  <c:v>27</c:v>
                </c:pt>
                <c:pt idx="12">
                  <c:v>40</c:v>
                </c:pt>
                <c:pt idx="13">
                  <c:v>43</c:v>
                </c:pt>
                <c:pt idx="14">
                  <c:v>48</c:v>
                </c:pt>
                <c:pt idx="15">
                  <c:v>74</c:v>
                </c:pt>
                <c:pt idx="16">
                  <c:v>75</c:v>
                </c:pt>
                <c:pt idx="17">
                  <c:v>81</c:v>
                </c:pt>
                <c:pt idx="18">
                  <c:v>91</c:v>
                </c:pt>
                <c:pt idx="19">
                  <c:v>121</c:v>
                </c:pt>
                <c:pt idx="20">
                  <c:v>236</c:v>
                </c:pt>
                <c:pt idx="21">
                  <c:v>307</c:v>
                </c:pt>
                <c:pt idx="22">
                  <c:v>763</c:v>
                </c:pt>
                <c:pt idx="23">
                  <c:v>795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Kolumna3</c:v>
                </c:pt>
              </c:strCache>
            </c:strRef>
          </c:tx>
          <c:invertIfNegative val="0"/>
          <c:cat>
            <c:strRef>
              <c:f>Arkusz1!$A$2:$A$25</c:f>
              <c:strCache>
                <c:ptCount val="24"/>
                <c:pt idx="0">
                  <c:v>Niestrzeżony przejazd kolejowy</c:v>
                </c:pt>
                <c:pt idx="1">
                  <c:v>Niestrzeżone przejście przez tory</c:v>
                </c:pt>
                <c:pt idx="2">
                  <c:v>Nielegalna wycinka drzew</c:v>
                </c:pt>
                <c:pt idx="3">
                  <c:v>Zdarzenia drogowe z udziałem zwierząt leśnych</c:v>
                </c:pt>
                <c:pt idx="4">
                  <c:v>Kłusownictwo</c:v>
                </c:pt>
                <c:pt idx="5">
                  <c:v>Miejsca niebezpieczne na wodach</c:v>
                </c:pt>
                <c:pt idx="6">
                  <c:v>Niszczenie zieleni</c:v>
                </c:pt>
                <c:pt idx="7">
                  <c:v>Żebractwo</c:v>
                </c:pt>
                <c:pt idx="8">
                  <c:v>Osoba bezdomna wymagająca pomocy</c:v>
                </c:pt>
                <c:pt idx="9">
                  <c:v>Znęcanie się nad zwierzętami</c:v>
                </c:pt>
                <c:pt idx="10">
                  <c:v>Miejsce niebezpiecznej działalności rozrywkowej</c:v>
                </c:pt>
                <c:pt idx="11">
                  <c:v>Wypalanie traw</c:v>
                </c:pt>
                <c:pt idx="12">
                  <c:v>Wałęsające się bezpańskie psy</c:v>
                </c:pt>
                <c:pt idx="13">
                  <c:v>Używanie środków odurzających</c:v>
                </c:pt>
                <c:pt idx="14">
                  <c:v>Poruszanie się po terenech leśnych quadami</c:v>
                </c:pt>
                <c:pt idx="15">
                  <c:v>Nelegalne rajdy samochodowe</c:v>
                </c:pt>
                <c:pt idx="16">
                  <c:v>Akty wandalizmu</c:v>
                </c:pt>
                <c:pt idx="17">
                  <c:v>Zła organizacja ruchu drogowego</c:v>
                </c:pt>
                <c:pt idx="18">
                  <c:v>Dzikie wysypiska śmieci</c:v>
                </c:pt>
                <c:pt idx="19">
                  <c:v>Niewłaściwa infrastruktura drogowa</c:v>
                </c:pt>
                <c:pt idx="20">
                  <c:v>Grupowanie się małoletnich zagrożonych demoralizacją</c:v>
                </c:pt>
                <c:pt idx="21">
                  <c:v>Spożywanie alkoholu w miejscach niedozwolonych</c:v>
                </c:pt>
                <c:pt idx="22">
                  <c:v>Przekraczanie dozwolonej prędkości</c:v>
                </c:pt>
                <c:pt idx="23">
                  <c:v>Nieprawidłowe parkowanie</c:v>
                </c:pt>
              </c:strCache>
            </c:strRef>
          </c:cat>
          <c:val>
            <c:numRef>
              <c:f>Arkusz1!$C$2:$C$25</c:f>
              <c:numCache>
                <c:formatCode>General</c:formatCode>
                <c:ptCount val="24"/>
                <c:pt idx="22" formatCode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AD-4089-9C65-B6663BCF3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267014912"/>
        <c:axId val="267016448"/>
      </c:barChart>
      <c:catAx>
        <c:axId val="2670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267016448"/>
        <c:crosses val="autoZero"/>
        <c:auto val="1"/>
        <c:lblAlgn val="ctr"/>
        <c:lblOffset val="100"/>
        <c:noMultiLvlLbl val="0"/>
      </c:catAx>
      <c:valAx>
        <c:axId val="2670164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267014912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CE-4FF4-B6C7-0B0A530BC0D2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2.1323330956145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CE-4FF4-B6C7-0B0A530BC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9</c:v>
                </c:pt>
                <c:pt idx="1">
                  <c:v>2</c:v>
                </c:pt>
                <c:pt idx="2">
                  <c:v>6</c:v>
                </c:pt>
                <c:pt idx="3">
                  <c:v>8</c:v>
                </c:pt>
                <c:pt idx="4">
                  <c:v>6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8865664"/>
        <c:axId val="328867200"/>
      </c:barChart>
      <c:catAx>
        <c:axId val="328865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8867200"/>
        <c:crosses val="autoZero"/>
        <c:auto val="1"/>
        <c:lblAlgn val="ctr"/>
        <c:lblOffset val="100"/>
        <c:noMultiLvlLbl val="0"/>
      </c:catAx>
      <c:valAx>
        <c:axId val="3288672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886566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B9-4818-861A-CC495EDDEEB9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8.4364772016936873E-3"/>
                  <c:y val="2.66541636951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B9-4818-861A-CC495EDDE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60</c:v>
                </c:pt>
                <c:pt idx="1">
                  <c:v>76</c:v>
                </c:pt>
                <c:pt idx="2">
                  <c:v>66</c:v>
                </c:pt>
                <c:pt idx="3">
                  <c:v>79</c:v>
                </c:pt>
                <c:pt idx="4">
                  <c:v>63</c:v>
                </c:pt>
                <c:pt idx="5">
                  <c:v>45</c:v>
                </c:pt>
                <c:pt idx="6">
                  <c:v>46</c:v>
                </c:pt>
                <c:pt idx="7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187712"/>
        <c:axId val="329189248"/>
      </c:barChart>
      <c:catAx>
        <c:axId val="329187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189248"/>
        <c:crosses val="autoZero"/>
        <c:auto val="1"/>
        <c:lblAlgn val="ctr"/>
        <c:lblOffset val="100"/>
        <c:noMultiLvlLbl val="0"/>
      </c:catAx>
      <c:valAx>
        <c:axId val="3291892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187712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4B-44B8-9845-180476975E26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2.361106467235136E-3"/>
                  <c:y val="8.44034525327127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150</c:v>
                </c:pt>
                <c:pt idx="1">
                  <c:v>125</c:v>
                </c:pt>
                <c:pt idx="2">
                  <c:v>123</c:v>
                </c:pt>
                <c:pt idx="3">
                  <c:v>112</c:v>
                </c:pt>
                <c:pt idx="4">
                  <c:v>99</c:v>
                </c:pt>
                <c:pt idx="5">
                  <c:v>87</c:v>
                </c:pt>
                <c:pt idx="6">
                  <c:v>70</c:v>
                </c:pt>
                <c:pt idx="7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361664"/>
        <c:axId val="329367552"/>
      </c:barChart>
      <c:catAx>
        <c:axId val="32936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367552"/>
        <c:crosses val="autoZero"/>
        <c:auto val="1"/>
        <c:lblAlgn val="ctr"/>
        <c:lblOffset val="100"/>
        <c:noMultiLvlLbl val="0"/>
      </c:catAx>
      <c:valAx>
        <c:axId val="3293675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36166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81-4B57-93A2-4D06E62BCE0D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1.5992498217109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219</c:v>
                </c:pt>
                <c:pt idx="1">
                  <c:v>203</c:v>
                </c:pt>
                <c:pt idx="2">
                  <c:v>195</c:v>
                </c:pt>
                <c:pt idx="3">
                  <c:v>199</c:v>
                </c:pt>
                <c:pt idx="4">
                  <c:v>168</c:v>
                </c:pt>
                <c:pt idx="5">
                  <c:v>133</c:v>
                </c:pt>
                <c:pt idx="6">
                  <c:v>118</c:v>
                </c:pt>
                <c:pt idx="7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273728"/>
        <c:axId val="329275264"/>
      </c:barChart>
      <c:catAx>
        <c:axId val="329273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275264"/>
        <c:crosses val="autoZero"/>
        <c:auto val="1"/>
        <c:lblAlgn val="ctr"/>
        <c:lblOffset val="100"/>
        <c:noMultiLvlLbl val="0"/>
      </c:catAx>
      <c:valAx>
        <c:axId val="3292752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27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A9-47AC-9750-C2B3EDE62AEB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71</c:v>
                </c:pt>
                <c:pt idx="1">
                  <c:v>55</c:v>
                </c:pt>
                <c:pt idx="2">
                  <c:v>82</c:v>
                </c:pt>
                <c:pt idx="3">
                  <c:v>74</c:v>
                </c:pt>
                <c:pt idx="4">
                  <c:v>81</c:v>
                </c:pt>
                <c:pt idx="5">
                  <c:v>80</c:v>
                </c:pt>
                <c:pt idx="6">
                  <c:v>82</c:v>
                </c:pt>
                <c:pt idx="7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491200"/>
        <c:axId val="329492736"/>
      </c:barChart>
      <c:catAx>
        <c:axId val="329491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492736"/>
        <c:crosses val="autoZero"/>
        <c:auto val="1"/>
        <c:lblAlgn val="ctr"/>
        <c:lblOffset val="100"/>
        <c:noMultiLvlLbl val="0"/>
      </c:catAx>
      <c:valAx>
        <c:axId val="329492736"/>
        <c:scaling>
          <c:orientation val="minMax"/>
          <c:max val="90"/>
          <c:min val="4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49120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osób objętych kwarantanną / izolacją domową</c:v>
                </c:pt>
              </c:strCache>
            </c:strRef>
          </c:tx>
          <c:spPr>
            <a:ln w="34925"/>
          </c:spPr>
          <c:marker>
            <c:symbol val="none"/>
          </c:marker>
          <c:cat>
            <c:strRef>
              <c:f>Arkusz1!$A$2:$A$68</c:f>
              <c:strCache>
                <c:ptCount val="64"/>
                <c:pt idx="0">
                  <c:v>marzec</c:v>
                </c:pt>
                <c:pt idx="3">
                  <c:v>kwiecień</c:v>
                </c:pt>
                <c:pt idx="10">
                  <c:v>maj</c:v>
                </c:pt>
                <c:pt idx="17">
                  <c:v>czerwiec</c:v>
                </c:pt>
                <c:pt idx="24">
                  <c:v>lipiec</c:v>
                </c:pt>
                <c:pt idx="31">
                  <c:v>sierpień</c:v>
                </c:pt>
                <c:pt idx="38">
                  <c:v>wrzesień</c:v>
                </c:pt>
                <c:pt idx="45">
                  <c:v>październik</c:v>
                </c:pt>
                <c:pt idx="52">
                  <c:v>listopad</c:v>
                </c:pt>
                <c:pt idx="60">
                  <c:v>grudzień</c:v>
                </c:pt>
                <c:pt idx="63">
                  <c:v>2020</c:v>
                </c:pt>
              </c:strCache>
            </c:strRef>
          </c:cat>
          <c:val>
            <c:numRef>
              <c:f>Arkusz1!$B$2:$B$68</c:f>
              <c:numCache>
                <c:formatCode>General</c:formatCode>
                <c:ptCount val="67"/>
                <c:pt idx="0">
                  <c:v>655</c:v>
                </c:pt>
                <c:pt idx="1">
                  <c:v>1530</c:v>
                </c:pt>
                <c:pt idx="2">
                  <c:v>1542</c:v>
                </c:pt>
                <c:pt idx="3">
                  <c:v>1770</c:v>
                </c:pt>
                <c:pt idx="4">
                  <c:v>1789</c:v>
                </c:pt>
                <c:pt idx="5">
                  <c:v>1422</c:v>
                </c:pt>
                <c:pt idx="6">
                  <c:v>942</c:v>
                </c:pt>
                <c:pt idx="7">
                  <c:v>632</c:v>
                </c:pt>
                <c:pt idx="8">
                  <c:v>482</c:v>
                </c:pt>
                <c:pt idx="9">
                  <c:v>522</c:v>
                </c:pt>
                <c:pt idx="10">
                  <c:v>678</c:v>
                </c:pt>
                <c:pt idx="11">
                  <c:v>634</c:v>
                </c:pt>
                <c:pt idx="12">
                  <c:v>586</c:v>
                </c:pt>
                <c:pt idx="13">
                  <c:v>333</c:v>
                </c:pt>
                <c:pt idx="14">
                  <c:v>270</c:v>
                </c:pt>
                <c:pt idx="15">
                  <c:v>200</c:v>
                </c:pt>
                <c:pt idx="16">
                  <c:v>114</c:v>
                </c:pt>
                <c:pt idx="17">
                  <c:v>125</c:v>
                </c:pt>
                <c:pt idx="18">
                  <c:v>752</c:v>
                </c:pt>
                <c:pt idx="19">
                  <c:v>774</c:v>
                </c:pt>
                <c:pt idx="20">
                  <c:v>295</c:v>
                </c:pt>
                <c:pt idx="21">
                  <c:v>237</c:v>
                </c:pt>
                <c:pt idx="22">
                  <c:v>225</c:v>
                </c:pt>
                <c:pt idx="23">
                  <c:v>226</c:v>
                </c:pt>
                <c:pt idx="24">
                  <c:v>156</c:v>
                </c:pt>
                <c:pt idx="25">
                  <c:v>176</c:v>
                </c:pt>
                <c:pt idx="26">
                  <c:v>208</c:v>
                </c:pt>
                <c:pt idx="27">
                  <c:v>162</c:v>
                </c:pt>
                <c:pt idx="28">
                  <c:v>238</c:v>
                </c:pt>
                <c:pt idx="29">
                  <c:v>314</c:v>
                </c:pt>
                <c:pt idx="30">
                  <c:v>418</c:v>
                </c:pt>
                <c:pt idx="31">
                  <c:v>418</c:v>
                </c:pt>
                <c:pt idx="32">
                  <c:v>318</c:v>
                </c:pt>
                <c:pt idx="33">
                  <c:v>284</c:v>
                </c:pt>
                <c:pt idx="34">
                  <c:v>306</c:v>
                </c:pt>
                <c:pt idx="35">
                  <c:v>324</c:v>
                </c:pt>
                <c:pt idx="36">
                  <c:v>352</c:v>
                </c:pt>
                <c:pt idx="37">
                  <c:v>331</c:v>
                </c:pt>
                <c:pt idx="38">
                  <c:v>329</c:v>
                </c:pt>
                <c:pt idx="39">
                  <c:v>213</c:v>
                </c:pt>
                <c:pt idx="40">
                  <c:v>120</c:v>
                </c:pt>
                <c:pt idx="41">
                  <c:v>114</c:v>
                </c:pt>
                <c:pt idx="42">
                  <c:v>123</c:v>
                </c:pt>
                <c:pt idx="43">
                  <c:v>141</c:v>
                </c:pt>
                <c:pt idx="44">
                  <c:v>375</c:v>
                </c:pt>
                <c:pt idx="45">
                  <c:v>425</c:v>
                </c:pt>
                <c:pt idx="46">
                  <c:v>453</c:v>
                </c:pt>
                <c:pt idx="47">
                  <c:v>856</c:v>
                </c:pt>
                <c:pt idx="48">
                  <c:v>1163</c:v>
                </c:pt>
                <c:pt idx="49">
                  <c:v>1087</c:v>
                </c:pt>
                <c:pt idx="50">
                  <c:v>1462</c:v>
                </c:pt>
                <c:pt idx="51">
                  <c:v>4535</c:v>
                </c:pt>
                <c:pt idx="52">
                  <c:v>3937</c:v>
                </c:pt>
                <c:pt idx="53">
                  <c:v>5009</c:v>
                </c:pt>
                <c:pt idx="54">
                  <c:v>5187</c:v>
                </c:pt>
                <c:pt idx="55">
                  <c:v>4666</c:v>
                </c:pt>
                <c:pt idx="56">
                  <c:v>3800</c:v>
                </c:pt>
                <c:pt idx="57">
                  <c:v>3246</c:v>
                </c:pt>
                <c:pt idx="58">
                  <c:v>2552</c:v>
                </c:pt>
                <c:pt idx="59">
                  <c:v>1955</c:v>
                </c:pt>
                <c:pt idx="60">
                  <c:v>1848</c:v>
                </c:pt>
                <c:pt idx="61">
                  <c:v>1563</c:v>
                </c:pt>
                <c:pt idx="62">
                  <c:v>1242</c:v>
                </c:pt>
                <c:pt idx="63">
                  <c:v>1000</c:v>
                </c:pt>
                <c:pt idx="64">
                  <c:v>721</c:v>
                </c:pt>
                <c:pt idx="65">
                  <c:v>641</c:v>
                </c:pt>
                <c:pt idx="66">
                  <c:v>595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D3C-482E-B647-3A994FA1620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adresów do sprawdzenia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strRef>
              <c:f>Arkusz1!$A$2:$A$68</c:f>
              <c:strCache>
                <c:ptCount val="64"/>
                <c:pt idx="0">
                  <c:v>marzec</c:v>
                </c:pt>
                <c:pt idx="3">
                  <c:v>kwiecień</c:v>
                </c:pt>
                <c:pt idx="10">
                  <c:v>maj</c:v>
                </c:pt>
                <c:pt idx="17">
                  <c:v>czerwiec</c:v>
                </c:pt>
                <c:pt idx="24">
                  <c:v>lipiec</c:v>
                </c:pt>
                <c:pt idx="31">
                  <c:v>sierpień</c:v>
                </c:pt>
                <c:pt idx="38">
                  <c:v>wrzesień</c:v>
                </c:pt>
                <c:pt idx="45">
                  <c:v>październik</c:v>
                </c:pt>
                <c:pt idx="52">
                  <c:v>listopad</c:v>
                </c:pt>
                <c:pt idx="60">
                  <c:v>grudzień</c:v>
                </c:pt>
                <c:pt idx="63">
                  <c:v>2020</c:v>
                </c:pt>
              </c:strCache>
            </c:strRef>
          </c:cat>
          <c:val>
            <c:numRef>
              <c:f>Arkusz1!$C$2:$C$68</c:f>
              <c:numCache>
                <c:formatCode>General</c:formatCode>
                <c:ptCount val="67"/>
                <c:pt idx="0">
                  <c:v>511</c:v>
                </c:pt>
                <c:pt idx="1">
                  <c:v>1211</c:v>
                </c:pt>
                <c:pt idx="2">
                  <c:v>1140</c:v>
                </c:pt>
                <c:pt idx="3">
                  <c:v>1075</c:v>
                </c:pt>
                <c:pt idx="4">
                  <c:v>893</c:v>
                </c:pt>
                <c:pt idx="5">
                  <c:v>497</c:v>
                </c:pt>
                <c:pt idx="6">
                  <c:v>317</c:v>
                </c:pt>
                <c:pt idx="7">
                  <c:v>204</c:v>
                </c:pt>
                <c:pt idx="8">
                  <c:v>187</c:v>
                </c:pt>
                <c:pt idx="9">
                  <c:v>171</c:v>
                </c:pt>
                <c:pt idx="10">
                  <c:v>298</c:v>
                </c:pt>
                <c:pt idx="11">
                  <c:v>277</c:v>
                </c:pt>
                <c:pt idx="12">
                  <c:v>258</c:v>
                </c:pt>
                <c:pt idx="13">
                  <c:v>168</c:v>
                </c:pt>
                <c:pt idx="14">
                  <c:v>131</c:v>
                </c:pt>
                <c:pt idx="15">
                  <c:v>97</c:v>
                </c:pt>
                <c:pt idx="16">
                  <c:v>59</c:v>
                </c:pt>
                <c:pt idx="17">
                  <c:v>52</c:v>
                </c:pt>
                <c:pt idx="18">
                  <c:v>174</c:v>
                </c:pt>
                <c:pt idx="19">
                  <c:v>189</c:v>
                </c:pt>
                <c:pt idx="20">
                  <c:v>79</c:v>
                </c:pt>
                <c:pt idx="21">
                  <c:v>81</c:v>
                </c:pt>
                <c:pt idx="22">
                  <c:v>52</c:v>
                </c:pt>
                <c:pt idx="23">
                  <c:v>54</c:v>
                </c:pt>
                <c:pt idx="24">
                  <c:v>50</c:v>
                </c:pt>
                <c:pt idx="25">
                  <c:v>51</c:v>
                </c:pt>
                <c:pt idx="26">
                  <c:v>72</c:v>
                </c:pt>
                <c:pt idx="27">
                  <c:v>54</c:v>
                </c:pt>
                <c:pt idx="28">
                  <c:v>79</c:v>
                </c:pt>
                <c:pt idx="29">
                  <c:v>85</c:v>
                </c:pt>
                <c:pt idx="30">
                  <c:v>110</c:v>
                </c:pt>
                <c:pt idx="31">
                  <c:v>132</c:v>
                </c:pt>
                <c:pt idx="32">
                  <c:v>141</c:v>
                </c:pt>
                <c:pt idx="33">
                  <c:v>109</c:v>
                </c:pt>
                <c:pt idx="34">
                  <c:v>94</c:v>
                </c:pt>
                <c:pt idx="35">
                  <c:v>103</c:v>
                </c:pt>
                <c:pt idx="36">
                  <c:v>111</c:v>
                </c:pt>
                <c:pt idx="37">
                  <c:v>100</c:v>
                </c:pt>
                <c:pt idx="38">
                  <c:v>99</c:v>
                </c:pt>
                <c:pt idx="39">
                  <c:v>114</c:v>
                </c:pt>
                <c:pt idx="40">
                  <c:v>51</c:v>
                </c:pt>
                <c:pt idx="41">
                  <c:v>54</c:v>
                </c:pt>
                <c:pt idx="42">
                  <c:v>46</c:v>
                </c:pt>
                <c:pt idx="43">
                  <c:v>64</c:v>
                </c:pt>
                <c:pt idx="44">
                  <c:v>128</c:v>
                </c:pt>
                <c:pt idx="45">
                  <c:v>152</c:v>
                </c:pt>
                <c:pt idx="46">
                  <c:v>166</c:v>
                </c:pt>
                <c:pt idx="47">
                  <c:v>290</c:v>
                </c:pt>
                <c:pt idx="48">
                  <c:v>440</c:v>
                </c:pt>
                <c:pt idx="49">
                  <c:v>470</c:v>
                </c:pt>
                <c:pt idx="50">
                  <c:v>637</c:v>
                </c:pt>
                <c:pt idx="51">
                  <c:v>2565</c:v>
                </c:pt>
                <c:pt idx="52">
                  <c:v>2163</c:v>
                </c:pt>
                <c:pt idx="53">
                  <c:v>2657</c:v>
                </c:pt>
                <c:pt idx="54">
                  <c:v>2516</c:v>
                </c:pt>
                <c:pt idx="55">
                  <c:v>2160</c:v>
                </c:pt>
                <c:pt idx="56">
                  <c:v>1609</c:v>
                </c:pt>
                <c:pt idx="57">
                  <c:v>1362</c:v>
                </c:pt>
                <c:pt idx="58">
                  <c:v>1221</c:v>
                </c:pt>
                <c:pt idx="59">
                  <c:v>887</c:v>
                </c:pt>
                <c:pt idx="60">
                  <c:v>941</c:v>
                </c:pt>
                <c:pt idx="61">
                  <c:v>688</c:v>
                </c:pt>
                <c:pt idx="62">
                  <c:v>657</c:v>
                </c:pt>
                <c:pt idx="63">
                  <c:v>552</c:v>
                </c:pt>
                <c:pt idx="64">
                  <c:v>344</c:v>
                </c:pt>
                <c:pt idx="65">
                  <c:v>299</c:v>
                </c:pt>
                <c:pt idx="66">
                  <c:v>304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D3C-482E-B647-3A994FA16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270080"/>
        <c:axId val="252403712"/>
      </c:lineChart>
      <c:catAx>
        <c:axId val="252270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pl-PL"/>
          </a:p>
        </c:txPr>
        <c:crossAx val="252403712"/>
        <c:crosses val="autoZero"/>
        <c:auto val="1"/>
        <c:lblAlgn val="ctr"/>
        <c:lblOffset val="100"/>
        <c:noMultiLvlLbl val="0"/>
      </c:catAx>
      <c:valAx>
        <c:axId val="252403712"/>
        <c:scaling>
          <c:orientation val="minMax"/>
          <c:max val="52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5227008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3147518116839169"/>
          <c:y val="0.94970468621025605"/>
          <c:w val="0.59266849898479668"/>
          <c:h val="5.0295375747693202E-2"/>
        </c:manualLayout>
      </c:layout>
      <c:overlay val="0"/>
      <c:txPr>
        <a:bodyPr/>
        <a:lstStyle/>
        <a:p>
          <a:pPr>
            <a:defRPr sz="12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5E2-4B89-8100-CD2CA1A55831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1140</c:v>
                </c:pt>
                <c:pt idx="1">
                  <c:v>1175</c:v>
                </c:pt>
                <c:pt idx="2">
                  <c:v>1194</c:v>
                </c:pt>
                <c:pt idx="3">
                  <c:v>1258</c:v>
                </c:pt>
                <c:pt idx="4">
                  <c:v>1307</c:v>
                </c:pt>
                <c:pt idx="5">
                  <c:v>1315</c:v>
                </c:pt>
                <c:pt idx="6">
                  <c:v>1438</c:v>
                </c:pt>
                <c:pt idx="7">
                  <c:v>1128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419392"/>
        <c:axId val="329437568"/>
      </c:barChart>
      <c:catAx>
        <c:axId val="32941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437568"/>
        <c:crosses val="autoZero"/>
        <c:auto val="1"/>
        <c:lblAlgn val="ctr"/>
        <c:lblOffset val="100"/>
        <c:noMultiLvlLbl val="0"/>
      </c:catAx>
      <c:valAx>
        <c:axId val="329437568"/>
        <c:scaling>
          <c:orientation val="minMax"/>
          <c:min val="10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41939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196489096905011E-2"/>
          <c:y val="0.86596061815832737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AD-42D4-8823-E66C34B83212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905</c:v>
                </c:pt>
                <c:pt idx="1">
                  <c:v>935</c:v>
                </c:pt>
                <c:pt idx="2">
                  <c:v>953</c:v>
                </c:pt>
                <c:pt idx="3">
                  <c:v>1075</c:v>
                </c:pt>
                <c:pt idx="4">
                  <c:v>1101</c:v>
                </c:pt>
                <c:pt idx="5">
                  <c:v>1135</c:v>
                </c:pt>
                <c:pt idx="6">
                  <c:v>1249</c:v>
                </c:pt>
                <c:pt idx="7">
                  <c:v>1079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560832"/>
        <c:axId val="329562368"/>
      </c:barChart>
      <c:catAx>
        <c:axId val="32956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562368"/>
        <c:crosses val="autoZero"/>
        <c:auto val="1"/>
        <c:lblAlgn val="ctr"/>
        <c:lblOffset val="100"/>
        <c:noMultiLvlLbl val="0"/>
      </c:catAx>
      <c:valAx>
        <c:axId val="329562368"/>
        <c:scaling>
          <c:orientation val="minMax"/>
          <c:min val="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56083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CF-45BF-BFBE-2DFB4DAA091A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dLbl>
              <c:idx val="7"/>
              <c:layout>
                <c:manualLayout>
                  <c:x val="-2.8121590672312976E-3"/>
                  <c:y val="-4.26466619122913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2116</c:v>
                </c:pt>
                <c:pt idx="1">
                  <c:v>2165</c:v>
                </c:pt>
                <c:pt idx="2">
                  <c:v>2229</c:v>
                </c:pt>
                <c:pt idx="3">
                  <c:v>2407</c:v>
                </c:pt>
                <c:pt idx="4">
                  <c:v>2489</c:v>
                </c:pt>
                <c:pt idx="5">
                  <c:v>2530</c:v>
                </c:pt>
                <c:pt idx="6">
                  <c:v>2769</c:v>
                </c:pt>
                <c:pt idx="7">
                  <c:v>2293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099904"/>
        <c:axId val="329101696"/>
      </c:barChart>
      <c:catAx>
        <c:axId val="329099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101696"/>
        <c:crosses val="autoZero"/>
        <c:auto val="1"/>
        <c:lblAlgn val="ctr"/>
        <c:lblOffset val="100"/>
        <c:noMultiLvlLbl val="0"/>
      </c:catAx>
      <c:valAx>
        <c:axId val="329101696"/>
        <c:scaling>
          <c:orientation val="minMax"/>
          <c:max val="2900"/>
          <c:min val="1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09990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042176"/>
        <c:axId val="329043968"/>
      </c:barChart>
      <c:catAx>
        <c:axId val="329042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043968"/>
        <c:crosses val="autoZero"/>
        <c:auto val="1"/>
        <c:lblAlgn val="ctr"/>
        <c:lblOffset val="100"/>
        <c:noMultiLvlLbl val="0"/>
      </c:catAx>
      <c:valAx>
        <c:axId val="329043968"/>
        <c:scaling>
          <c:orientation val="minMax"/>
          <c:max val="4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042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162112"/>
        <c:axId val="329163904"/>
      </c:barChart>
      <c:catAx>
        <c:axId val="329162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163904"/>
        <c:crosses val="autoZero"/>
        <c:auto val="1"/>
        <c:lblAlgn val="ctr"/>
        <c:lblOffset val="100"/>
        <c:noMultiLvlLbl val="0"/>
      </c:catAx>
      <c:valAx>
        <c:axId val="3291639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16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99-43D4-9EC6-BFDF9D116B5B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10</c:v>
                </c:pt>
                <c:pt idx="1">
                  <c:v>19</c:v>
                </c:pt>
                <c:pt idx="2">
                  <c:v>16</c:v>
                </c:pt>
                <c:pt idx="3">
                  <c:v>24</c:v>
                </c:pt>
                <c:pt idx="4">
                  <c:v>10</c:v>
                </c:pt>
                <c:pt idx="5">
                  <c:v>13</c:v>
                </c:pt>
                <c:pt idx="6">
                  <c:v>9</c:v>
                </c:pt>
                <c:pt idx="7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922048"/>
        <c:axId val="329923584"/>
      </c:barChart>
      <c:catAx>
        <c:axId val="329922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923584"/>
        <c:crosses val="autoZero"/>
        <c:auto val="1"/>
        <c:lblAlgn val="ctr"/>
        <c:lblOffset val="100"/>
        <c:noMultiLvlLbl val="0"/>
      </c:catAx>
      <c:valAx>
        <c:axId val="3299235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92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C8-4D95-A65E-11E2BBF72FF3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8E-4DAB-82BC-367A8A1E443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8E-4DAB-82BC-367A8A1E443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88E-4DAB-82BC-367A8A1E443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8E-4DAB-82BC-367A8A1E443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11</c:v>
                </c:pt>
                <c:pt idx="1">
                  <c:v>21</c:v>
                </c:pt>
                <c:pt idx="2">
                  <c:v>24</c:v>
                </c:pt>
                <c:pt idx="3">
                  <c:v>31</c:v>
                </c:pt>
                <c:pt idx="4">
                  <c:v>12</c:v>
                </c:pt>
                <c:pt idx="5">
                  <c:v>15</c:v>
                </c:pt>
                <c:pt idx="6">
                  <c:v>12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973120"/>
        <c:axId val="329974912"/>
      </c:barChart>
      <c:catAx>
        <c:axId val="329973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974912"/>
        <c:crosses val="autoZero"/>
        <c:auto val="1"/>
        <c:lblAlgn val="ctr"/>
        <c:lblOffset val="100"/>
        <c:noMultiLvlLbl val="0"/>
      </c:catAx>
      <c:valAx>
        <c:axId val="3299749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97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3449551527057728"/>
          <c:h val="0.10193853423926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50-4962-9AC6-6098EE05A53C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17</c:v>
                </c:pt>
                <c:pt idx="1">
                  <c:v>2</c:v>
                </c:pt>
                <c:pt idx="2">
                  <c:v>11</c:v>
                </c:pt>
                <c:pt idx="3">
                  <c:v>10</c:v>
                </c:pt>
                <c:pt idx="4">
                  <c:v>8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678848"/>
        <c:axId val="329680384"/>
      </c:barChart>
      <c:catAx>
        <c:axId val="329678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680384"/>
        <c:crosses val="autoZero"/>
        <c:auto val="1"/>
        <c:lblAlgn val="ctr"/>
        <c:lblOffset val="100"/>
        <c:noMultiLvlLbl val="0"/>
      </c:catAx>
      <c:valAx>
        <c:axId val="3296803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67884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FD-4C8C-ADCF-DD24951D872C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67</c:v>
                </c:pt>
                <c:pt idx="1">
                  <c:v>92</c:v>
                </c:pt>
                <c:pt idx="2">
                  <c:v>73</c:v>
                </c:pt>
                <c:pt idx="3">
                  <c:v>80</c:v>
                </c:pt>
                <c:pt idx="4">
                  <c:v>63</c:v>
                </c:pt>
                <c:pt idx="5">
                  <c:v>51</c:v>
                </c:pt>
                <c:pt idx="6">
                  <c:v>48</c:v>
                </c:pt>
                <c:pt idx="7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598848"/>
        <c:axId val="329600384"/>
      </c:barChart>
      <c:catAx>
        <c:axId val="329598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600384"/>
        <c:crosses val="autoZero"/>
        <c:auto val="1"/>
        <c:lblAlgn val="ctr"/>
        <c:lblOffset val="100"/>
        <c:noMultiLvlLbl val="0"/>
      </c:catAx>
      <c:valAx>
        <c:axId val="3296003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5988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23-4B4C-A0A1-93741B235B60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211</c:v>
                </c:pt>
                <c:pt idx="1">
                  <c:v>132</c:v>
                </c:pt>
                <c:pt idx="2">
                  <c:v>135</c:v>
                </c:pt>
                <c:pt idx="3">
                  <c:v>129</c:v>
                </c:pt>
                <c:pt idx="4">
                  <c:v>112</c:v>
                </c:pt>
                <c:pt idx="5">
                  <c:v>86</c:v>
                </c:pt>
                <c:pt idx="6">
                  <c:v>69</c:v>
                </c:pt>
                <c:pt idx="7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29805824"/>
        <c:axId val="329807360"/>
      </c:barChart>
      <c:catAx>
        <c:axId val="329805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9807360"/>
        <c:crosses val="autoZero"/>
        <c:auto val="1"/>
        <c:lblAlgn val="ctr"/>
        <c:lblOffset val="100"/>
        <c:noMultiLvlLbl val="0"/>
      </c:catAx>
      <c:valAx>
        <c:axId val="32980736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298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532743642202795E-2"/>
          <c:y val="2.261558745755491E-2"/>
          <c:w val="0.86183630514441667"/>
          <c:h val="0.6715511938641380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/>
            </a:sp3d>
          </c:spPr>
          <c:explosion val="15"/>
          <c:dPt>
            <c:idx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0C-49BF-AB47-B131044739D4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0C-49BF-AB47-B131044739D4}"/>
              </c:ext>
            </c:extLst>
          </c:dPt>
          <c:dLbls>
            <c:dLbl>
              <c:idx val="0"/>
              <c:layout>
                <c:manualLayout>
                  <c:x val="0.10016076115485564"/>
                  <c:y val="0.1037841217983894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0C-49BF-AB47-B131044739D4}"/>
                </c:ext>
              </c:extLst>
            </c:dLbl>
            <c:dLbl>
              <c:idx val="1"/>
              <c:layout>
                <c:manualLayout>
                  <c:x val="-2.0765841769778779E-2"/>
                  <c:y val="4.603427813014458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0C-49BF-AB47-B131044739D4}"/>
                </c:ext>
              </c:extLst>
            </c:dLbl>
            <c:numFmt formatCode="0.0%" sourceLinked="0"/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541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MAŁOPOLSKA (bez miasta Tarnowa i pow. tarnowskiego) - 64 828</c:v>
                </c:pt>
                <c:pt idx="1">
                  <c:v>MIASTO TARNÓW I POWIAT TARNOWSKI - 5 520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64828</c:v>
                </c:pt>
                <c:pt idx="1">
                  <c:v>5520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0C-49BF-AB47-B1310447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74">
          <a:noFill/>
        </a:ln>
      </c:spPr>
    </c:plotArea>
    <c:legend>
      <c:legendPos val="b"/>
      <c:layout>
        <c:manualLayout>
          <c:xMode val="edge"/>
          <c:yMode val="edge"/>
          <c:x val="3.5114031043122699E-3"/>
          <c:y val="0.79518252851910698"/>
          <c:w val="0.99063188821565662"/>
          <c:h val="0.18654567637054051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946"/>
      </a:pPr>
      <a:endParaRPr lang="pl-PL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0E-4A8C-9487-A0B068AA7370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295</c:v>
                </c:pt>
                <c:pt idx="1">
                  <c:v>226</c:v>
                </c:pt>
                <c:pt idx="2">
                  <c:v>219</c:v>
                </c:pt>
                <c:pt idx="3">
                  <c:v>219</c:v>
                </c:pt>
                <c:pt idx="4">
                  <c:v>183</c:v>
                </c:pt>
                <c:pt idx="5">
                  <c:v>138</c:v>
                </c:pt>
                <c:pt idx="6">
                  <c:v>119</c:v>
                </c:pt>
                <c:pt idx="7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397568"/>
        <c:axId val="330399104"/>
      </c:barChart>
      <c:catAx>
        <c:axId val="330397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399104"/>
        <c:crosses val="autoZero"/>
        <c:auto val="1"/>
        <c:lblAlgn val="ctr"/>
        <c:lblOffset val="100"/>
        <c:noMultiLvlLbl val="0"/>
      </c:catAx>
      <c:valAx>
        <c:axId val="3303991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397568"/>
        <c:crosses val="autoZero"/>
        <c:crossBetween val="between"/>
        <c:majorUnit val="7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42-4FE6-B08A-830D5346EDE6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45-41B5-8E77-321FAB6E76B1}"/>
              </c:ext>
            </c:extLst>
          </c:dPt>
          <c:dLbls>
            <c:dLbl>
              <c:idx val="5"/>
              <c:layout>
                <c:manualLayout>
                  <c:x val="2.586652871184592E-3"/>
                  <c:y val="2.97636833847166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42-4FE6-B08A-830D5346E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219</c:v>
                </c:pt>
                <c:pt idx="1">
                  <c:v>203</c:v>
                </c:pt>
                <c:pt idx="2">
                  <c:v>195</c:v>
                </c:pt>
                <c:pt idx="3">
                  <c:v>199</c:v>
                </c:pt>
                <c:pt idx="4">
                  <c:v>168</c:v>
                </c:pt>
                <c:pt idx="5">
                  <c:v>133</c:v>
                </c:pt>
                <c:pt idx="6">
                  <c:v>118</c:v>
                </c:pt>
                <c:pt idx="7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42-4FE6-B08A-830D5346E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089216"/>
        <c:axId val="330090752"/>
      </c:barChart>
      <c:catAx>
        <c:axId val="330089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090752"/>
        <c:crosses val="autoZero"/>
        <c:auto val="1"/>
        <c:lblAlgn val="ctr"/>
        <c:lblOffset val="100"/>
        <c:noMultiLvlLbl val="0"/>
      </c:catAx>
      <c:valAx>
        <c:axId val="3300907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089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FB-4DE6-8196-B5755F9382BA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70-4BB6-B4A9-E67731F20405}"/>
              </c:ext>
            </c:extLst>
          </c:dPt>
          <c:dLbls>
            <c:dLbl>
              <c:idx val="0"/>
              <c:layout>
                <c:manualLayout>
                  <c:x val="2.5866528711846869E-3"/>
                  <c:y val="-3.2012650458406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FB-4DE6-8196-B5755F9382BA}"/>
                </c:ext>
              </c:extLst>
            </c:dLbl>
            <c:dLbl>
              <c:idx val="3"/>
              <c:layout>
                <c:manualLayout>
                  <c:x val="0"/>
                  <c:y val="5.33544174306781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FB-4DE6-8196-B5755F9382BA}"/>
                </c:ext>
              </c:extLst>
            </c:dLbl>
            <c:dLbl>
              <c:idx val="4"/>
              <c:layout>
                <c:manualLayout>
                  <c:x val="-9.4842842977489861E-17"/>
                  <c:y val="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FB-4DE6-8196-B5755F9382BA}"/>
                </c:ext>
              </c:extLst>
            </c:dLbl>
            <c:dLbl>
              <c:idx val="5"/>
              <c:layout>
                <c:manualLayout>
                  <c:x val="-2.5866528711846869E-3"/>
                  <c:y val="-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FB-4DE6-8196-B5755F9382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2116</c:v>
                </c:pt>
                <c:pt idx="1">
                  <c:v>2165</c:v>
                </c:pt>
                <c:pt idx="2">
                  <c:v>2229</c:v>
                </c:pt>
                <c:pt idx="3">
                  <c:v>2407</c:v>
                </c:pt>
                <c:pt idx="4">
                  <c:v>2489</c:v>
                </c:pt>
                <c:pt idx="5">
                  <c:v>2530</c:v>
                </c:pt>
                <c:pt idx="6">
                  <c:v>2769</c:v>
                </c:pt>
                <c:pt idx="7">
                  <c:v>2293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FB-4DE6-8196-B5755F938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332416"/>
        <c:axId val="330334208"/>
      </c:barChart>
      <c:catAx>
        <c:axId val="330332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334208"/>
        <c:crosses val="autoZero"/>
        <c:auto val="1"/>
        <c:lblAlgn val="ctr"/>
        <c:lblOffset val="100"/>
        <c:noMultiLvlLbl val="0"/>
      </c:catAx>
      <c:valAx>
        <c:axId val="330334208"/>
        <c:scaling>
          <c:orientation val="minMax"/>
          <c:max val="2900"/>
          <c:min val="18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33241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3CF-420E-BAA4-DC2311C6055A}"/>
              </c:ext>
            </c:extLst>
          </c:dPt>
          <c:dLbls>
            <c:dLbl>
              <c:idx val="0"/>
              <c:layout>
                <c:manualLayout>
                  <c:x val="-2.3710710744372465E-17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01-4BA6-9437-68F9D578FC78}"/>
                </c:ext>
              </c:extLst>
            </c:dLbl>
            <c:dLbl>
              <c:idx val="3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6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11</c:v>
                </c:pt>
                <c:pt idx="1">
                  <c:v>21</c:v>
                </c:pt>
                <c:pt idx="2">
                  <c:v>24</c:v>
                </c:pt>
                <c:pt idx="3">
                  <c:v>31</c:v>
                </c:pt>
                <c:pt idx="4">
                  <c:v>12</c:v>
                </c:pt>
                <c:pt idx="5">
                  <c:v>15</c:v>
                </c:pt>
                <c:pt idx="6">
                  <c:v>12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162560"/>
        <c:axId val="330164096"/>
      </c:barChart>
      <c:catAx>
        <c:axId val="330162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164096"/>
        <c:crosses val="autoZero"/>
        <c:auto val="1"/>
        <c:lblAlgn val="ctr"/>
        <c:lblOffset val="100"/>
        <c:noMultiLvlLbl val="0"/>
      </c:catAx>
      <c:valAx>
        <c:axId val="3301640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16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A3-4431-A979-A8F33E67DF9F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476-4C5C-A0C7-0E25AD8B3FB2}"/>
              </c:ext>
            </c:extLst>
          </c:dPt>
          <c:dLbls>
            <c:dLbl>
              <c:idx val="2"/>
              <c:layout>
                <c:manualLayout>
                  <c:x val="0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A3-4431-A979-A8F33E67DF9F}"/>
                </c:ext>
              </c:extLst>
            </c:dLbl>
            <c:dLbl>
              <c:idx val="3"/>
              <c:layout>
                <c:manualLayout>
                  <c:x val="-2.5866528711846869E-3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A3-4431-A979-A8F33E67DF9F}"/>
                </c:ext>
              </c:extLst>
            </c:dLbl>
            <c:dLbl>
              <c:idx val="6"/>
              <c:layout>
                <c:manualLayout>
                  <c:x val="0"/>
                  <c:y val="2.48030694872638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A3-4431-A979-A8F33E67DF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295</c:v>
                </c:pt>
                <c:pt idx="1">
                  <c:v>226</c:v>
                </c:pt>
                <c:pt idx="2">
                  <c:v>219</c:v>
                </c:pt>
                <c:pt idx="3">
                  <c:v>219</c:v>
                </c:pt>
                <c:pt idx="4">
                  <c:v>183</c:v>
                </c:pt>
                <c:pt idx="5">
                  <c:v>138</c:v>
                </c:pt>
                <c:pt idx="6">
                  <c:v>119</c:v>
                </c:pt>
                <c:pt idx="7">
                  <c:v>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8A3-4431-A979-A8F33E67D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0204672"/>
        <c:axId val="330206208"/>
      </c:barChart>
      <c:catAx>
        <c:axId val="3302046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30206208"/>
        <c:crosses val="autoZero"/>
        <c:auto val="1"/>
        <c:lblAlgn val="ctr"/>
        <c:lblOffset val="100"/>
        <c:noMultiLvlLbl val="0"/>
      </c:catAx>
      <c:valAx>
        <c:axId val="33020620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020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16-4B26-9233-B26DC79FEF4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16-4B26-9233-B26DC79FEF4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16-4B26-9233-B26DC79FEF44}"/>
              </c:ext>
            </c:extLst>
          </c:dPt>
          <c:dPt>
            <c:idx val="3"/>
            <c:invertIfNegative val="0"/>
            <c:bubble3D val="0"/>
            <c:spPr>
              <a:solidFill>
                <a:srgbClr val="66FF33">
                  <a:alpha val="85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16-4B26-9233-B26DC79FEF44}"/>
              </c:ext>
            </c:extLst>
          </c:dPt>
          <c:dLbls>
            <c:dLbl>
              <c:idx val="0"/>
              <c:layout>
                <c:manualLayout>
                  <c:x val="1.1852502604595225E-2"/>
                  <c:y val="-0.34009549734984845"/>
                </c:manualLayout>
              </c:layout>
              <c:spPr/>
              <c:txPr>
                <a:bodyPr anchor="t" anchorCtr="0"/>
                <a:lstStyle/>
                <a:p>
                  <a:pPr>
                    <a:defRPr b="1" i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16-4B26-9233-B26DC79FEF44}"/>
                </c:ext>
              </c:extLst>
            </c:dLbl>
            <c:dLbl>
              <c:idx val="1"/>
              <c:layout>
                <c:manualLayout>
                  <c:x val="1.5803336806126916E-2"/>
                  <c:y val="-0.3150358291240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16-4B26-9233-B26DC79FEF44}"/>
                </c:ext>
              </c:extLst>
            </c:dLbl>
            <c:dLbl>
              <c:idx val="2"/>
              <c:layout>
                <c:manualLayout>
                  <c:x val="1.4486392072283052E-2"/>
                  <c:y val="-0.318615781727752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B26-9233-B26DC79FEF44}"/>
                </c:ext>
              </c:extLst>
            </c:dLbl>
            <c:dLbl>
              <c:idx val="3"/>
              <c:layout>
                <c:manualLayout>
                  <c:x val="1.3894060005845057E-2"/>
                  <c:y val="-0.21475168575155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B26-9233-B26DC79FE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990</c:v>
                </c:pt>
                <c:pt idx="1">
                  <c:v>939</c:v>
                </c:pt>
                <c:pt idx="2">
                  <c:v>947</c:v>
                </c:pt>
                <c:pt idx="3">
                  <c:v>715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E16-4B26-9233-B26DC79FE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98"/>
        <c:shape val="box"/>
        <c:axId val="331628544"/>
        <c:axId val="331630080"/>
        <c:axId val="0"/>
      </c:bar3DChart>
      <c:catAx>
        <c:axId val="3316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331630080"/>
        <c:crosses val="autoZero"/>
        <c:auto val="1"/>
        <c:lblAlgn val="ctr"/>
        <c:lblOffset val="100"/>
        <c:noMultiLvlLbl val="0"/>
      </c:catAx>
      <c:valAx>
        <c:axId val="331630080"/>
        <c:scaling>
          <c:orientation val="minMax"/>
          <c:max val="1200"/>
          <c:min val="500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c:spPr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pl-PL"/>
          </a:p>
        </c:txPr>
        <c:crossAx val="33162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9547244094486"/>
          <c:y val="0.17610162401574803"/>
          <c:w val="0.74052411417322839"/>
          <c:h val="0.7148307086614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 w="19050">
              <a:solidFill>
                <a:srgbClr val="0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BA-4759-84C5-9AE175BB0E64}"/>
              </c:ext>
            </c:extLst>
          </c:dPt>
          <c:dPt>
            <c:idx val="5"/>
            <c:invertIfNegative val="0"/>
            <c:bubble3D val="0"/>
            <c:spPr>
              <a:solidFill>
                <a:srgbClr val="66FF33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0A-4670-8132-5666872F20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118</c:v>
                </c:pt>
                <c:pt idx="1">
                  <c:v>171</c:v>
                </c:pt>
                <c:pt idx="2">
                  <c:v>165</c:v>
                </c:pt>
                <c:pt idx="3">
                  <c:v>226</c:v>
                </c:pt>
                <c:pt idx="4">
                  <c:v>440</c:v>
                </c:pt>
                <c:pt idx="5">
                  <c:v>781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BA-4759-84C5-9AE175BB0E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31753728"/>
        <c:axId val="331790208"/>
      </c:barChart>
      <c:catAx>
        <c:axId val="3317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1790208"/>
        <c:crosses val="autoZero"/>
        <c:auto val="1"/>
        <c:lblAlgn val="ctr"/>
        <c:lblOffset val="100"/>
        <c:noMultiLvlLbl val="0"/>
      </c:catAx>
      <c:valAx>
        <c:axId val="33179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33175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61415915452903E-2"/>
          <c:w val="0.95317616157642304"/>
          <c:h val="0.6832049071493645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8F-4A65-837E-22620028E39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8F-4A65-837E-22620028E398}"/>
              </c:ext>
            </c:extLst>
          </c:dPt>
          <c:dPt>
            <c:idx val="2"/>
            <c:bubble3D val="0"/>
            <c:spPr>
              <a:solidFill>
                <a:srgbClr val="33CC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F8F-4A65-837E-22620028E398}"/>
              </c:ext>
            </c:extLst>
          </c:dPt>
          <c:dPt>
            <c:idx val="3"/>
            <c:bubble3D val="0"/>
            <c:spPr>
              <a:solidFill>
                <a:srgbClr val="51515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F8F-4A65-837E-22620028E398}"/>
              </c:ext>
            </c:extLst>
          </c:dPt>
          <c:dLbls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492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KRYMINALNE - 2 656</c:v>
                </c:pt>
                <c:pt idx="1">
                  <c:v>GOSPODARCZE - 2 119 (w tym 1 243 p-stw korupcyjnych *)</c:v>
                </c:pt>
                <c:pt idx="2">
                  <c:v>DROGOWE - 394</c:v>
                </c:pt>
                <c:pt idx="3">
                  <c:v>INNE - 351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2656</c:v>
                </c:pt>
                <c:pt idx="1">
                  <c:v>2119</c:v>
                </c:pt>
                <c:pt idx="2">
                  <c:v>394</c:v>
                </c:pt>
                <c:pt idx="3">
                  <c:v>351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F8F-4A65-837E-22620028E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29">
          <a:noFill/>
        </a:ln>
      </c:spPr>
    </c:plotArea>
    <c:legend>
      <c:legendPos val="b"/>
      <c:layout>
        <c:manualLayout>
          <c:xMode val="edge"/>
          <c:yMode val="edge"/>
          <c:x val="2.6745623739181363E-4"/>
          <c:y val="0.77660158918491351"/>
          <c:w val="0.99973254376260823"/>
          <c:h val="0.22339841081508649"/>
        </c:manualLayout>
      </c:layout>
      <c:overlay val="0"/>
      <c:txPr>
        <a:bodyPr/>
        <a:lstStyle/>
        <a:p>
          <a:pPr>
            <a:defRPr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742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2.9858808178910273E-3"/>
                  <c:y val="0.151419275123157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-4.3121437622324309E-3"/>
                  <c:y val="0.15759942030875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9.7746445344105149E-5"/>
                  <c:y val="0.10815655556728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4339</c:v>
                </c:pt>
                <c:pt idx="1">
                  <c:v>4388</c:v>
                </c:pt>
                <c:pt idx="2">
                  <c:v>4078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604928"/>
        <c:axId val="116606464"/>
        <c:axId val="0"/>
      </c:bar3DChart>
      <c:catAx>
        <c:axId val="11660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6464"/>
        <c:crosses val="autoZero"/>
        <c:auto val="1"/>
        <c:lblAlgn val="ctr"/>
        <c:lblOffset val="100"/>
        <c:noMultiLvlLbl val="0"/>
      </c:catAx>
      <c:valAx>
        <c:axId val="116606464"/>
        <c:scaling>
          <c:orientation val="minMax"/>
          <c:max val="5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4928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5.8253136221455976E-3"/>
                  <c:y val="0.247215296996866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1.9642705983307297E-3"/>
                  <c:y val="0.222493499642559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4.1815671342175344E-3"/>
                  <c:y val="0.148329324191549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2948</c:v>
                </c:pt>
                <c:pt idx="1">
                  <c:v>2817</c:v>
                </c:pt>
                <c:pt idx="2">
                  <c:v>2522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703296"/>
        <c:axId val="211704832"/>
        <c:axId val="0"/>
      </c:bar3DChart>
      <c:catAx>
        <c:axId val="2117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4832"/>
        <c:crosses val="autoZero"/>
        <c:auto val="1"/>
        <c:lblAlgn val="ctr"/>
        <c:lblOffset val="100"/>
        <c:noMultiLvlLbl val="0"/>
      </c:catAx>
      <c:valAx>
        <c:axId val="211704832"/>
        <c:scaling>
          <c:orientation val="minMax"/>
          <c:max val="3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3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-4.1897252854045533E-3"/>
                  <c:y val="0.48825044880813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5.2553310421616772E-3"/>
                  <c:y val="0.37700321234208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2.489615146442632E-3"/>
                  <c:y val="0.12360752683724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10876</c:v>
                </c:pt>
                <c:pt idx="1">
                  <c:v>9313</c:v>
                </c:pt>
                <c:pt idx="2">
                  <c:v>5520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659776"/>
        <c:axId val="211661568"/>
        <c:axId val="0"/>
      </c:bar3DChart>
      <c:catAx>
        <c:axId val="21165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61568"/>
        <c:crosses val="autoZero"/>
        <c:auto val="1"/>
        <c:lblAlgn val="ctr"/>
        <c:lblOffset val="100"/>
        <c:noMultiLvlLbl val="0"/>
      </c:catAx>
      <c:valAx>
        <c:axId val="211661568"/>
        <c:scaling>
          <c:orientation val="minMax"/>
          <c:max val="1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5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8.1674633356748679E-3"/>
                  <c:y val="0.35228190163254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1.9642705983307297E-3"/>
                  <c:y val="0.32137971577025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-2.8448820063702784E-3"/>
                  <c:y val="0.14214893568356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3795</c:v>
                </c:pt>
                <c:pt idx="1">
                  <c:v>3664</c:v>
                </c:pt>
                <c:pt idx="2">
                  <c:v>2656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905024"/>
        <c:axId val="215906560"/>
        <c:axId val="0"/>
      </c:bar3DChart>
      <c:catAx>
        <c:axId val="2159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6560"/>
        <c:crosses val="autoZero"/>
        <c:auto val="1"/>
        <c:lblAlgn val="ctr"/>
        <c:lblOffset val="100"/>
        <c:noMultiLvlLbl val="0"/>
      </c:catAx>
      <c:valAx>
        <c:axId val="215906560"/>
        <c:scaling>
          <c:orientation val="minMax"/>
          <c:max val="4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5024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2.6904567828876295E-2"/>
                  <c:y val="0.18541141191705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2.4390280650949892E-2"/>
                  <c:y val="0.16996019732471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2.4016433456329374E-2"/>
                  <c:y val="0.10815655556728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Arkusz1!$B$2:$B$4</c:f>
              <c:numCache>
                <c:formatCode>0.00%</c:formatCode>
                <c:ptCount val="3"/>
                <c:pt idx="0">
                  <c:v>0.91400000000000003</c:v>
                </c:pt>
                <c:pt idx="1">
                  <c:v>0.89119999999999999</c:v>
                </c:pt>
                <c:pt idx="2">
                  <c:v>0.81489999999999996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19104"/>
        <c:axId val="218337280"/>
        <c:axId val="0"/>
      </c:bar3DChart>
      <c:catAx>
        <c:axId val="21831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37280"/>
        <c:crosses val="autoZero"/>
        <c:auto val="1"/>
        <c:lblAlgn val="ctr"/>
        <c:lblOffset val="100"/>
        <c:noMultiLvlLbl val="0"/>
      </c:catAx>
      <c:valAx>
        <c:axId val="218337280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1910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EDF5D-DFC7-4278-8495-BB03C89F3FA1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3FB4E3F-5B25-41C1-9DFF-E7008336C3DB}">
      <dgm:prSet phldrT="[Tekst]" custT="1"/>
      <dgm:spPr/>
      <dgm:t>
        <a:bodyPr/>
        <a:lstStyle/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gm:t>
    </dgm:pt>
    <dgm:pt modelId="{58BD3AE7-78E6-4B39-A897-CED78A2E6DB9}" type="parTrans" cxnId="{99EC5B6F-6C5D-4D38-A293-0DFF519C3AD2}">
      <dgm:prSet/>
      <dgm:spPr/>
      <dgm:t>
        <a:bodyPr/>
        <a:lstStyle/>
        <a:p>
          <a:endParaRPr lang="pl-PL"/>
        </a:p>
      </dgm:t>
    </dgm:pt>
    <dgm:pt modelId="{C9D2C879-53D8-41D0-A3F7-9DAC06D406B2}" type="sibTrans" cxnId="{99EC5B6F-6C5D-4D38-A293-0DFF519C3AD2}">
      <dgm:prSet/>
      <dgm:spPr/>
      <dgm:t>
        <a:bodyPr/>
        <a:lstStyle/>
        <a:p>
          <a:endParaRPr lang="pl-PL"/>
        </a:p>
      </dgm:t>
    </dgm:pt>
    <dgm:pt modelId="{103842F1-72A4-47B3-8EE0-97416BEC97F7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gm:t>
    </dgm:pt>
    <dgm:pt modelId="{7D0BE194-F08A-46EE-8865-0A9F30BBD6E3}" type="parTrans" cxnId="{3B39D062-B2D0-4D80-85EF-548BC14D4E4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5CDCB-CD3A-4580-8055-791C6751174A}" type="sibTrans" cxnId="{3B39D062-B2D0-4D80-85EF-548BC14D4E4D}">
      <dgm:prSet/>
      <dgm:spPr/>
      <dgm:t>
        <a:bodyPr/>
        <a:lstStyle/>
        <a:p>
          <a:endParaRPr lang="pl-PL"/>
        </a:p>
      </dgm:t>
    </dgm:pt>
    <dgm:pt modelId="{A6B57BCA-8EDB-4C9E-9FC8-1FCFBD2ABA6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gm:t>
    </dgm:pt>
    <dgm:pt modelId="{FAAB5C67-E07D-4688-B641-B0CDC8552EE2}" type="parTrans" cxnId="{474B92AD-B1C4-46AF-B212-C3214ED643D8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7C971-D0F7-420A-BADF-2F2E7AAE8567}" type="sibTrans" cxnId="{474B92AD-B1C4-46AF-B212-C3214ED643D8}">
      <dgm:prSet/>
      <dgm:spPr/>
      <dgm:t>
        <a:bodyPr/>
        <a:lstStyle/>
        <a:p>
          <a:endParaRPr lang="pl-PL"/>
        </a:p>
      </dgm:t>
    </dgm:pt>
    <dgm:pt modelId="{36409965-BB0D-4622-8573-ECD8E2BC93A3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gm:t>
    </dgm:pt>
    <dgm:pt modelId="{32302A1C-F6B9-4373-A875-8C1A2929A886}" type="parTrans" cxnId="{3AD5CC93-D932-40F6-8CDF-E2D3C95D002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212C5-8831-4002-92F6-547C1CBBA900}" type="sibTrans" cxnId="{3AD5CC93-D932-40F6-8CDF-E2D3C95D002D}">
      <dgm:prSet/>
      <dgm:spPr/>
      <dgm:t>
        <a:bodyPr/>
        <a:lstStyle/>
        <a:p>
          <a:endParaRPr lang="pl-PL"/>
        </a:p>
      </dgm:t>
    </dgm:pt>
    <dgm:pt modelId="{FCC113C8-2BC3-4241-BF7F-15372CD66762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gm:t>
    </dgm:pt>
    <dgm:pt modelId="{705DE094-2A45-45D3-A0D9-E9F1D3753B27}" type="parTrans" cxnId="{08E6461D-63AC-4E21-91C5-0AD9CB554AC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F7EF1-BC1A-469E-BD58-9F0F0F88AE63}" type="sibTrans" cxnId="{08E6461D-63AC-4E21-91C5-0AD9CB554AC9}">
      <dgm:prSet/>
      <dgm:spPr/>
      <dgm:t>
        <a:bodyPr/>
        <a:lstStyle/>
        <a:p>
          <a:endParaRPr lang="pl-PL"/>
        </a:p>
      </dgm:t>
    </dgm:pt>
    <dgm:pt modelId="{8D2BCD2A-24EF-4C52-8F45-5061A94B2EF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gm:t>
    </dgm:pt>
    <dgm:pt modelId="{2488D65E-A200-41A0-91F5-3266601FB98C}" type="parTrans" cxnId="{FA85A329-1A1A-4D47-99A6-C94D1675923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202F9-9D1F-4B44-A231-4A4B1428D635}" type="sibTrans" cxnId="{FA85A329-1A1A-4D47-99A6-C94D16759231}">
      <dgm:prSet/>
      <dgm:spPr/>
      <dgm:t>
        <a:bodyPr/>
        <a:lstStyle/>
        <a:p>
          <a:endParaRPr lang="pl-PL"/>
        </a:p>
      </dgm:t>
    </dgm:pt>
    <dgm:pt modelId="{99FDCDEB-DF55-41FA-B576-20DB146C9A64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gm:t>
    </dgm:pt>
    <dgm:pt modelId="{6BD681B8-6E76-4944-9841-4505A0CC5BCB}" type="parTrans" cxnId="{FF32324D-F799-4C70-8D8A-DEC59675D60C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CD1E5-1D68-4455-A4F7-2B8EDD276CA0}" type="sibTrans" cxnId="{FF32324D-F799-4C70-8D8A-DEC59675D60C}">
      <dgm:prSet/>
      <dgm:spPr/>
      <dgm:t>
        <a:bodyPr/>
        <a:lstStyle/>
        <a:p>
          <a:endParaRPr lang="pl-PL"/>
        </a:p>
      </dgm:t>
    </dgm:pt>
    <dgm:pt modelId="{8AD1C1E3-E3AD-4965-A8A1-9C5F87990A7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gm:t>
    </dgm:pt>
    <dgm:pt modelId="{FC70C926-3CCA-45D0-B7B8-0FE1374A5E1C}" type="parTrans" cxnId="{AEA3C21E-0E19-4A81-B19F-E1FAD79F1D1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AD522-0C2B-4A23-A8A9-3DA1BA124A85}" type="sibTrans" cxnId="{AEA3C21E-0E19-4A81-B19F-E1FAD79F1D1E}">
      <dgm:prSet/>
      <dgm:spPr/>
      <dgm:t>
        <a:bodyPr/>
        <a:lstStyle/>
        <a:p>
          <a:endParaRPr lang="pl-PL"/>
        </a:p>
      </dgm:t>
    </dgm:pt>
    <dgm:pt modelId="{44C2BB70-6C7D-4CB6-9A4A-28D2EC21E4CB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gm:t>
    </dgm:pt>
    <dgm:pt modelId="{34B05C74-8981-4798-870D-68A2FCCC974C}" type="parTrans" cxnId="{18EB4AD3-2DC8-4B5D-9233-895250D0668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F347C6-6378-4FF6-BC7F-07699313B08C}" type="sibTrans" cxnId="{18EB4AD3-2DC8-4B5D-9233-895250D06681}">
      <dgm:prSet/>
      <dgm:spPr/>
      <dgm:t>
        <a:bodyPr/>
        <a:lstStyle/>
        <a:p>
          <a:endParaRPr lang="pl-PL"/>
        </a:p>
      </dgm:t>
    </dgm:pt>
    <dgm:pt modelId="{788B381A-575B-4066-BB76-71CCDD44826C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gm:t>
    </dgm:pt>
    <dgm:pt modelId="{3CC0B5F7-850C-4514-836F-5861D860FBA7}" type="sibTrans" cxnId="{E6BF0BFE-DE01-4369-8AC6-22BBE1CBA747}">
      <dgm:prSet/>
      <dgm:spPr/>
      <dgm:t>
        <a:bodyPr/>
        <a:lstStyle/>
        <a:p>
          <a:endParaRPr lang="pl-PL"/>
        </a:p>
      </dgm:t>
    </dgm:pt>
    <dgm:pt modelId="{90A2BEC8-5FE9-4B12-A100-BA3B5B09D744}" type="parTrans" cxnId="{E6BF0BFE-DE01-4369-8AC6-22BBE1CBA747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83A67-B8B9-4023-9E8B-424504544469}">
      <dgm:prSet custT="1"/>
      <dgm:spPr>
        <a:solidFill>
          <a:srgbClr val="F5AF92"/>
        </a:solidFill>
      </dgm:spPr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gm:t>
    </dgm:pt>
    <dgm:pt modelId="{A712A8C6-C066-4D64-A05B-D2A00FFF3FF5}" type="parTrans" cxnId="{0ECCC44F-71B7-4F84-911F-68852EE49BF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A33B2-32ED-40B8-BBCD-4A51DB9C0DA6}" type="sibTrans" cxnId="{0ECCC44F-71B7-4F84-911F-68852EE49BF5}">
      <dgm:prSet/>
      <dgm:spPr/>
      <dgm:t>
        <a:bodyPr/>
        <a:lstStyle/>
        <a:p>
          <a:endParaRPr lang="pl-PL"/>
        </a:p>
      </dgm:t>
    </dgm:pt>
    <dgm:pt modelId="{8529BCEF-525C-4217-A0A6-995B7E40372B}">
      <dgm:prSet custT="1"/>
      <dgm:spPr>
        <a:solidFill>
          <a:srgbClr val="F5AF92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gm:t>
    </dgm:pt>
    <dgm:pt modelId="{BA3FBFBA-BE68-4438-9FF7-F578690EBB38}" type="parTrans" cxnId="{D1CF2B00-853A-4ADB-8EBF-67501886B24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702B5-F3FD-49F6-B175-6831A822725D}" type="sibTrans" cxnId="{D1CF2B00-853A-4ADB-8EBF-67501886B240}">
      <dgm:prSet/>
      <dgm:spPr/>
      <dgm:t>
        <a:bodyPr/>
        <a:lstStyle/>
        <a:p>
          <a:endParaRPr lang="pl-PL"/>
        </a:p>
      </dgm:t>
    </dgm:pt>
    <dgm:pt modelId="{55873DF0-5BE1-48FC-8BAA-89358FDE556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gm:t>
    </dgm:pt>
    <dgm:pt modelId="{F2644890-0B6B-4199-8C2C-433C87F16FE8}" type="parTrans" cxnId="{B1162426-EBCD-4D40-8930-20108994B50A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AD07A-B6C7-47FA-9F65-3A8D2CC55F72}" type="sibTrans" cxnId="{B1162426-EBCD-4D40-8930-20108994B50A}">
      <dgm:prSet/>
      <dgm:spPr/>
      <dgm:t>
        <a:bodyPr/>
        <a:lstStyle/>
        <a:p>
          <a:endParaRPr lang="pl-PL"/>
        </a:p>
      </dgm:t>
    </dgm:pt>
    <dgm:pt modelId="{B57A796F-1EC2-4A47-8EF2-9CED147C9DA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gm:t>
    </dgm:pt>
    <dgm:pt modelId="{B36D2406-4A10-442D-8432-A67E1B1D6A8C}" type="parTrans" cxnId="{BA087E41-7A53-448C-B8CD-D237ED87079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C3D9C-4768-4D80-B69B-92E840E9EC95}" type="sibTrans" cxnId="{BA087E41-7A53-448C-B8CD-D237ED870792}">
      <dgm:prSet/>
      <dgm:spPr/>
      <dgm:t>
        <a:bodyPr/>
        <a:lstStyle/>
        <a:p>
          <a:endParaRPr lang="pl-PL"/>
        </a:p>
      </dgm:t>
    </dgm:pt>
    <dgm:pt modelId="{B65FF2C3-C870-4197-96E1-D016AB97689C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gm:t>
    </dgm:pt>
    <dgm:pt modelId="{C10BFCF1-37D4-43A2-9610-8E80E4320759}" type="parTrans" cxnId="{0109D60A-F6B3-48EF-A04B-3B0FEEC6620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2BA91D-012F-49A0-A9C4-BF6654396784}" type="sibTrans" cxnId="{0109D60A-F6B3-48EF-A04B-3B0FEEC6620D}">
      <dgm:prSet/>
      <dgm:spPr/>
      <dgm:t>
        <a:bodyPr/>
        <a:lstStyle/>
        <a:p>
          <a:endParaRPr lang="pl-PL"/>
        </a:p>
      </dgm:t>
    </dgm:pt>
    <dgm:pt modelId="{D00D308A-DD85-4E21-8AD4-C892AB0E8AB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gm:t>
    </dgm:pt>
    <dgm:pt modelId="{34545D47-9D11-4EAB-86D6-F08586DC6FEF}" type="parTrans" cxnId="{96606229-C8C5-40AF-915C-A6B33AF6096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C3D86-8D84-49FD-A3EC-0596EF7EF92F}" type="sibTrans" cxnId="{96606229-C8C5-40AF-915C-A6B33AF60961}">
      <dgm:prSet/>
      <dgm:spPr/>
      <dgm:t>
        <a:bodyPr/>
        <a:lstStyle/>
        <a:p>
          <a:endParaRPr lang="pl-PL"/>
        </a:p>
      </dgm:t>
    </dgm:pt>
    <dgm:pt modelId="{A8E74D2D-423D-4CAC-982E-224C47A00B08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gm:t>
    </dgm:pt>
    <dgm:pt modelId="{86B57965-DA8B-49EC-B40F-2031D697DF12}" type="parTrans" cxnId="{857253F1-ED8B-4E1A-98B2-1C48D3B57FE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9FDDD-FAA7-434B-9705-8094C0F175CD}" type="sibTrans" cxnId="{857253F1-ED8B-4E1A-98B2-1C48D3B57FE9}">
      <dgm:prSet/>
      <dgm:spPr/>
      <dgm:t>
        <a:bodyPr/>
        <a:lstStyle/>
        <a:p>
          <a:endParaRPr lang="pl-PL"/>
        </a:p>
      </dgm:t>
    </dgm:pt>
    <dgm:pt modelId="{839DBBC3-335C-4F59-91B7-A530C6882FB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gm:t>
    </dgm:pt>
    <dgm:pt modelId="{D1DBCF50-A1CE-481C-8399-276594B084BF}" type="parTrans" cxnId="{2BFFCF2C-AE88-4D6C-9C3B-E355C50DAFA3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37DDB-1BA0-4B82-95BB-62C2FB16BC97}" type="sibTrans" cxnId="{2BFFCF2C-AE88-4D6C-9C3B-E355C50DAFA3}">
      <dgm:prSet/>
      <dgm:spPr/>
      <dgm:t>
        <a:bodyPr/>
        <a:lstStyle/>
        <a:p>
          <a:endParaRPr lang="pl-PL"/>
        </a:p>
      </dgm:t>
    </dgm:pt>
    <dgm:pt modelId="{F6339418-F27D-491F-8C6F-B9E7CF5A4A42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gm:t>
    </dgm:pt>
    <dgm:pt modelId="{2995221B-27C8-4EA1-92A2-4CE80624E518}" type="parTrans" cxnId="{2E57F2EF-3E4A-411E-8947-E1E81E1C9120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48437-B914-49C0-9DAD-FADDB22D3BD5}" type="sibTrans" cxnId="{2E57F2EF-3E4A-411E-8947-E1E81E1C9120}">
      <dgm:prSet/>
      <dgm:spPr/>
      <dgm:t>
        <a:bodyPr/>
        <a:lstStyle/>
        <a:p>
          <a:endParaRPr lang="pl-PL"/>
        </a:p>
      </dgm:t>
    </dgm:pt>
    <dgm:pt modelId="{B3CA8ACC-BCEC-4FBB-9823-7209C653D3F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gm:t>
    </dgm:pt>
    <dgm:pt modelId="{DA4E4ACB-FA83-4EEE-BD02-160B16EB356A}" type="parTrans" cxnId="{B76D0851-79AD-4AF7-B0BC-32EE9790E97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C4014-5295-47F5-B9DC-7D56FBC07CA3}" type="sibTrans" cxnId="{B76D0851-79AD-4AF7-B0BC-32EE9790E97D}">
      <dgm:prSet/>
      <dgm:spPr/>
      <dgm:t>
        <a:bodyPr/>
        <a:lstStyle/>
        <a:p>
          <a:endParaRPr lang="pl-PL"/>
        </a:p>
      </dgm:t>
    </dgm:pt>
    <dgm:pt modelId="{704510A5-9112-463F-918A-8E58ECE6C425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gm:t>
    </dgm:pt>
    <dgm:pt modelId="{7EA8A145-6A70-48C0-B636-F0B4918F6817}" type="parTrans" cxnId="{C578E51A-E2A1-4166-97A8-65E971182D16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1CC3B-C156-4921-8140-4A6FB33D22E9}" type="sibTrans" cxnId="{C578E51A-E2A1-4166-97A8-65E971182D16}">
      <dgm:prSet/>
      <dgm:spPr/>
      <dgm:t>
        <a:bodyPr/>
        <a:lstStyle/>
        <a:p>
          <a:endParaRPr lang="pl-PL"/>
        </a:p>
      </dgm:t>
    </dgm:pt>
    <dgm:pt modelId="{8F109DD9-C408-4FDF-A946-160919F9CDE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gm:t>
    </dgm:pt>
    <dgm:pt modelId="{C6BB69B3-DE73-46AE-AB5C-21D3DC694AE2}" type="parTrans" cxnId="{59993371-1A1E-4965-A5F6-5ED13E59707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A97DE-A2B5-4CB3-B8FD-370A86F82BA1}" type="sibTrans" cxnId="{59993371-1A1E-4965-A5F6-5ED13E59707E}">
      <dgm:prSet/>
      <dgm:spPr/>
      <dgm:t>
        <a:bodyPr/>
        <a:lstStyle/>
        <a:p>
          <a:endParaRPr lang="pl-PL"/>
        </a:p>
      </dgm:t>
    </dgm:pt>
    <dgm:pt modelId="{5CE2EED7-1DAF-4634-AEDA-C9E8ED7FFF33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gm:t>
    </dgm:pt>
    <dgm:pt modelId="{F0D14268-042C-457D-87EA-83CD787486A9}" type="parTrans" cxnId="{B0468B7E-38F5-4BC4-94FA-93E6242ECEF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52896-8E6B-4EC7-BD7E-51CD04F37B4C}" type="sibTrans" cxnId="{B0468B7E-38F5-4BC4-94FA-93E6242ECEF2}">
      <dgm:prSet/>
      <dgm:spPr/>
      <dgm:t>
        <a:bodyPr/>
        <a:lstStyle/>
        <a:p>
          <a:endParaRPr lang="pl-PL"/>
        </a:p>
      </dgm:t>
    </dgm:pt>
    <dgm:pt modelId="{ABDF67D2-2C1D-46DC-AC63-0C95561A34AC}" type="pres">
      <dgm:prSet presAssocID="{F5FEDF5D-DFC7-4278-8495-BB03C89F3F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BA55920A-7423-4592-9479-59F7A7F1DE94}" type="pres">
      <dgm:prSet presAssocID="{A3FB4E3F-5B25-41C1-9DFF-E7008336C3DB}" presName="hierRoot1" presStyleCnt="0">
        <dgm:presLayoutVars>
          <dgm:hierBranch/>
        </dgm:presLayoutVars>
      </dgm:prSet>
      <dgm:spPr/>
    </dgm:pt>
    <dgm:pt modelId="{781A6DC1-89D6-4D4D-BCFA-3EF4F7662880}" type="pres">
      <dgm:prSet presAssocID="{A3FB4E3F-5B25-41C1-9DFF-E7008336C3DB}" presName="rootComposite1" presStyleCnt="0"/>
      <dgm:spPr/>
    </dgm:pt>
    <dgm:pt modelId="{43CC80BA-486C-4B54-9D7D-59A9422691E2}" type="pres">
      <dgm:prSet presAssocID="{A3FB4E3F-5B25-41C1-9DFF-E7008336C3DB}" presName="rootText1" presStyleLbl="node0" presStyleIdx="0" presStyleCnt="1" custScaleX="547958" custScaleY="159247" custLinFactNeighborX="82" custLinFactNeighborY="-53802">
        <dgm:presLayoutVars>
          <dgm:chPref val="3"/>
        </dgm:presLayoutVars>
      </dgm:prSet>
      <dgm:spPr>
        <a:prstGeom prst="snip2DiagRect">
          <a:avLst/>
        </a:prstGeom>
      </dgm:spPr>
      <dgm:t>
        <a:bodyPr/>
        <a:lstStyle/>
        <a:p>
          <a:endParaRPr lang="pl-PL"/>
        </a:p>
      </dgm:t>
    </dgm:pt>
    <dgm:pt modelId="{8A79A780-1AE4-495C-BA5B-C4B80E8ACE80}" type="pres">
      <dgm:prSet presAssocID="{A3FB4E3F-5B25-41C1-9DFF-E7008336C3DB}" presName="rootConnector1" presStyleLbl="node1" presStyleIdx="0" presStyleCnt="0"/>
      <dgm:spPr/>
      <dgm:t>
        <a:bodyPr/>
        <a:lstStyle/>
        <a:p>
          <a:endParaRPr lang="pl-PL"/>
        </a:p>
      </dgm:t>
    </dgm:pt>
    <dgm:pt modelId="{499AC962-8845-4F23-86D1-965C09800D4E}" type="pres">
      <dgm:prSet presAssocID="{A3FB4E3F-5B25-41C1-9DFF-E7008336C3DB}" presName="hierChild2" presStyleCnt="0"/>
      <dgm:spPr/>
    </dgm:pt>
    <dgm:pt modelId="{00D7AB5F-A520-45F2-8E2B-0C3F998A4FD2}" type="pres">
      <dgm:prSet presAssocID="{7D0BE194-F08A-46EE-8865-0A9F30BBD6E3}" presName="Name35" presStyleLbl="parChTrans1D2" presStyleIdx="0" presStyleCnt="3"/>
      <dgm:spPr/>
      <dgm:t>
        <a:bodyPr/>
        <a:lstStyle/>
        <a:p>
          <a:endParaRPr lang="pl-PL"/>
        </a:p>
      </dgm:t>
    </dgm:pt>
    <dgm:pt modelId="{9BF42123-CDBF-4CDF-B9D6-3A5BD4A35833}" type="pres">
      <dgm:prSet presAssocID="{103842F1-72A4-47B3-8EE0-97416BEC97F7}" presName="hierRoot2" presStyleCnt="0">
        <dgm:presLayoutVars>
          <dgm:hierBranch val="r"/>
        </dgm:presLayoutVars>
      </dgm:prSet>
      <dgm:spPr/>
    </dgm:pt>
    <dgm:pt modelId="{F0CE0B44-58BA-43D8-9F99-F68D5AFF7AFA}" type="pres">
      <dgm:prSet presAssocID="{103842F1-72A4-47B3-8EE0-97416BEC97F7}" presName="rootComposite" presStyleCnt="0"/>
      <dgm:spPr/>
    </dgm:pt>
    <dgm:pt modelId="{3AA187E7-1294-4950-8811-EE866456B713}" type="pres">
      <dgm:prSet presAssocID="{103842F1-72A4-47B3-8EE0-97416BEC97F7}" presName="rootText" presStyleLbl="node2" presStyleIdx="0" presStyleCnt="3" custScaleX="366197" custScaleY="120045" custLinFactNeighborX="4502" custLinFactNeighborY="-4427">
        <dgm:presLayoutVars>
          <dgm:chPref val="3"/>
        </dgm:presLayoutVars>
      </dgm:prSet>
      <dgm:spPr>
        <a:prstGeom prst="snip2DiagRect">
          <a:avLst/>
        </a:prstGeom>
      </dgm:spPr>
      <dgm:t>
        <a:bodyPr/>
        <a:lstStyle/>
        <a:p>
          <a:endParaRPr lang="pl-PL"/>
        </a:p>
      </dgm:t>
    </dgm:pt>
    <dgm:pt modelId="{F79CDDAC-6E6F-4F09-AEC3-6DD4FFB680E1}" type="pres">
      <dgm:prSet presAssocID="{103842F1-72A4-47B3-8EE0-97416BEC97F7}" presName="rootConnector" presStyleLbl="node2" presStyleIdx="0" presStyleCnt="3"/>
      <dgm:spPr/>
      <dgm:t>
        <a:bodyPr/>
        <a:lstStyle/>
        <a:p>
          <a:endParaRPr lang="pl-PL"/>
        </a:p>
      </dgm:t>
    </dgm:pt>
    <dgm:pt modelId="{86BCF677-5332-4A17-89A9-388E2AB9EE1A}" type="pres">
      <dgm:prSet presAssocID="{103842F1-72A4-47B3-8EE0-97416BEC97F7}" presName="hierChild4" presStyleCnt="0"/>
      <dgm:spPr/>
    </dgm:pt>
    <dgm:pt modelId="{EF040172-C616-4F51-8A86-B8CD91E05123}" type="pres">
      <dgm:prSet presAssocID="{FAAB5C67-E07D-4688-B641-B0CDC8552EE2}" presName="Name50" presStyleLbl="parChTrans1D3" presStyleIdx="0" presStyleCnt="14"/>
      <dgm:spPr/>
      <dgm:t>
        <a:bodyPr/>
        <a:lstStyle/>
        <a:p>
          <a:endParaRPr lang="pl-PL"/>
        </a:p>
      </dgm:t>
    </dgm:pt>
    <dgm:pt modelId="{57732033-A00B-4237-A239-10B5282995F7}" type="pres">
      <dgm:prSet presAssocID="{A6B57BCA-8EDB-4C9E-9FC8-1FCFBD2ABA69}" presName="hierRoot2" presStyleCnt="0">
        <dgm:presLayoutVars>
          <dgm:hierBranch val="r"/>
        </dgm:presLayoutVars>
      </dgm:prSet>
      <dgm:spPr/>
    </dgm:pt>
    <dgm:pt modelId="{692A4675-F6B9-4D38-A43F-0D3F49E4C50A}" type="pres">
      <dgm:prSet presAssocID="{A6B57BCA-8EDB-4C9E-9FC8-1FCFBD2ABA69}" presName="rootComposite" presStyleCnt="0"/>
      <dgm:spPr/>
    </dgm:pt>
    <dgm:pt modelId="{BCA8E3F9-BC76-4050-8341-AFDC2C4C4055}" type="pres">
      <dgm:prSet presAssocID="{A6B57BCA-8EDB-4C9E-9FC8-1FCFBD2ABA69}" presName="rootText" presStyleLbl="node3" presStyleIdx="0" presStyleCnt="14" custScaleX="247698" custLinFactNeighborX="-22508" custLinFactNeighborY="-1307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36D69CC-A4FF-4F17-BCA4-D63AE7D334E7}" type="pres">
      <dgm:prSet presAssocID="{A6B57BCA-8EDB-4C9E-9FC8-1FCFBD2ABA69}" presName="rootConnector" presStyleLbl="node3" presStyleIdx="0" presStyleCnt="14"/>
      <dgm:spPr/>
      <dgm:t>
        <a:bodyPr/>
        <a:lstStyle/>
        <a:p>
          <a:endParaRPr lang="pl-PL"/>
        </a:p>
      </dgm:t>
    </dgm:pt>
    <dgm:pt modelId="{8DEA0323-5AB8-418F-801B-BF42822DFF1D}" type="pres">
      <dgm:prSet presAssocID="{A6B57BCA-8EDB-4C9E-9FC8-1FCFBD2ABA69}" presName="hierChild4" presStyleCnt="0"/>
      <dgm:spPr/>
    </dgm:pt>
    <dgm:pt modelId="{9C2F5413-A0FF-457C-B163-60AB6EED147B}" type="pres">
      <dgm:prSet presAssocID="{A6B57BCA-8EDB-4C9E-9FC8-1FCFBD2ABA69}" presName="hierChild5" presStyleCnt="0"/>
      <dgm:spPr/>
    </dgm:pt>
    <dgm:pt modelId="{16A087AD-15B1-4C5B-AE96-577C66E2E87E}" type="pres">
      <dgm:prSet presAssocID="{32302A1C-F6B9-4373-A875-8C1A2929A886}" presName="Name50" presStyleLbl="parChTrans1D3" presStyleIdx="1" presStyleCnt="14"/>
      <dgm:spPr/>
      <dgm:t>
        <a:bodyPr/>
        <a:lstStyle/>
        <a:p>
          <a:endParaRPr lang="pl-PL"/>
        </a:p>
      </dgm:t>
    </dgm:pt>
    <dgm:pt modelId="{EA1FDF32-961E-40A0-A970-F1A8138D14FB}" type="pres">
      <dgm:prSet presAssocID="{36409965-BB0D-4622-8573-ECD8E2BC93A3}" presName="hierRoot2" presStyleCnt="0">
        <dgm:presLayoutVars>
          <dgm:hierBranch val="init"/>
        </dgm:presLayoutVars>
      </dgm:prSet>
      <dgm:spPr/>
    </dgm:pt>
    <dgm:pt modelId="{9B8E1594-967B-4C49-B914-1E1C9860FF64}" type="pres">
      <dgm:prSet presAssocID="{36409965-BB0D-4622-8573-ECD8E2BC93A3}" presName="rootComposite" presStyleCnt="0"/>
      <dgm:spPr/>
    </dgm:pt>
    <dgm:pt modelId="{9DA7EB29-AAAF-477F-AFF0-1A32695C707E}" type="pres">
      <dgm:prSet presAssocID="{36409965-BB0D-4622-8573-ECD8E2BC93A3}" presName="rootText" presStyleLbl="node3" presStyleIdx="1" presStyleCnt="14" custScaleX="247698" custLinFactNeighborX="-22508" custLinFactNeighborY="-766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FE9F4BA9-A4E0-474F-8076-CD535FEEB772}" type="pres">
      <dgm:prSet presAssocID="{36409965-BB0D-4622-8573-ECD8E2BC93A3}" presName="rootConnector" presStyleLbl="node3" presStyleIdx="1" presStyleCnt="14"/>
      <dgm:spPr/>
      <dgm:t>
        <a:bodyPr/>
        <a:lstStyle/>
        <a:p>
          <a:endParaRPr lang="pl-PL"/>
        </a:p>
      </dgm:t>
    </dgm:pt>
    <dgm:pt modelId="{D39C445E-9B8A-47BC-83C1-0CBE9EDF8F7B}" type="pres">
      <dgm:prSet presAssocID="{36409965-BB0D-4622-8573-ECD8E2BC93A3}" presName="hierChild4" presStyleCnt="0"/>
      <dgm:spPr/>
    </dgm:pt>
    <dgm:pt modelId="{52C26A59-3C73-404C-BEEA-A5E5268E85EC}" type="pres">
      <dgm:prSet presAssocID="{36409965-BB0D-4622-8573-ECD8E2BC93A3}" presName="hierChild5" presStyleCnt="0"/>
      <dgm:spPr/>
    </dgm:pt>
    <dgm:pt modelId="{1F876D1B-2C38-48EF-9BA3-8272880A141F}" type="pres">
      <dgm:prSet presAssocID="{705DE094-2A45-45D3-A0D9-E9F1D3753B27}" presName="Name50" presStyleLbl="parChTrans1D3" presStyleIdx="2" presStyleCnt="14"/>
      <dgm:spPr/>
      <dgm:t>
        <a:bodyPr/>
        <a:lstStyle/>
        <a:p>
          <a:endParaRPr lang="pl-PL"/>
        </a:p>
      </dgm:t>
    </dgm:pt>
    <dgm:pt modelId="{F2262FFF-17B1-4970-8758-7AE2C2830AC6}" type="pres">
      <dgm:prSet presAssocID="{FCC113C8-2BC3-4241-BF7F-15372CD66762}" presName="hierRoot2" presStyleCnt="0">
        <dgm:presLayoutVars>
          <dgm:hierBranch val="init"/>
        </dgm:presLayoutVars>
      </dgm:prSet>
      <dgm:spPr/>
    </dgm:pt>
    <dgm:pt modelId="{5CD3AEEC-8A38-4C30-AFDA-BD8156E80F5F}" type="pres">
      <dgm:prSet presAssocID="{FCC113C8-2BC3-4241-BF7F-15372CD66762}" presName="rootComposite" presStyleCnt="0"/>
      <dgm:spPr/>
    </dgm:pt>
    <dgm:pt modelId="{FE6C9B3C-0695-449B-9CA8-9861C602E742}" type="pres">
      <dgm:prSet presAssocID="{FCC113C8-2BC3-4241-BF7F-15372CD66762}" presName="rootText" presStyleLbl="node3" presStyleIdx="2" presStyleCnt="14" custScaleX="247698" custLinFactNeighborX="-22508" custLinFactNeighborY="-744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CDD7DE6-F400-4D0E-938C-22D0A59F92AE}" type="pres">
      <dgm:prSet presAssocID="{FCC113C8-2BC3-4241-BF7F-15372CD66762}" presName="rootConnector" presStyleLbl="node3" presStyleIdx="2" presStyleCnt="14"/>
      <dgm:spPr/>
      <dgm:t>
        <a:bodyPr/>
        <a:lstStyle/>
        <a:p>
          <a:endParaRPr lang="pl-PL"/>
        </a:p>
      </dgm:t>
    </dgm:pt>
    <dgm:pt modelId="{E32F6E21-D4D3-4E39-A7AB-21360E2125B5}" type="pres">
      <dgm:prSet presAssocID="{FCC113C8-2BC3-4241-BF7F-15372CD66762}" presName="hierChild4" presStyleCnt="0"/>
      <dgm:spPr/>
    </dgm:pt>
    <dgm:pt modelId="{455027F1-A2D7-4BC6-A838-6323C4D642F9}" type="pres">
      <dgm:prSet presAssocID="{FCC113C8-2BC3-4241-BF7F-15372CD66762}" presName="hierChild5" presStyleCnt="0"/>
      <dgm:spPr/>
    </dgm:pt>
    <dgm:pt modelId="{04525ADD-E7AE-4108-82DF-3F17A962D7F3}" type="pres">
      <dgm:prSet presAssocID="{2488D65E-A200-41A0-91F5-3266601FB98C}" presName="Name50" presStyleLbl="parChTrans1D3" presStyleIdx="3" presStyleCnt="14"/>
      <dgm:spPr/>
      <dgm:t>
        <a:bodyPr/>
        <a:lstStyle/>
        <a:p>
          <a:endParaRPr lang="pl-PL"/>
        </a:p>
      </dgm:t>
    </dgm:pt>
    <dgm:pt modelId="{113FBDB1-A10F-4FEA-A70F-5E6A68B4B1CC}" type="pres">
      <dgm:prSet presAssocID="{8D2BCD2A-24EF-4C52-8F45-5061A94B2EF1}" presName="hierRoot2" presStyleCnt="0">
        <dgm:presLayoutVars>
          <dgm:hierBranch val="init"/>
        </dgm:presLayoutVars>
      </dgm:prSet>
      <dgm:spPr/>
    </dgm:pt>
    <dgm:pt modelId="{DE78008A-06BE-485D-A53E-2DA3630E5DEF}" type="pres">
      <dgm:prSet presAssocID="{8D2BCD2A-24EF-4C52-8F45-5061A94B2EF1}" presName="rootComposite" presStyleCnt="0"/>
      <dgm:spPr/>
    </dgm:pt>
    <dgm:pt modelId="{B12095CC-8E97-4915-9F45-0C903F631683}" type="pres">
      <dgm:prSet presAssocID="{8D2BCD2A-24EF-4C52-8F45-5061A94B2EF1}" presName="rootText" presStyleLbl="node3" presStyleIdx="3" presStyleCnt="14" custScaleX="247698" custLinFactNeighborX="-22508" custLinFactNeighborY="-723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5C19120-2986-4D98-903C-2C6B474458F3}" type="pres">
      <dgm:prSet presAssocID="{8D2BCD2A-24EF-4C52-8F45-5061A94B2EF1}" presName="rootConnector" presStyleLbl="node3" presStyleIdx="3" presStyleCnt="14"/>
      <dgm:spPr/>
      <dgm:t>
        <a:bodyPr/>
        <a:lstStyle/>
        <a:p>
          <a:endParaRPr lang="pl-PL"/>
        </a:p>
      </dgm:t>
    </dgm:pt>
    <dgm:pt modelId="{F3C6E8E7-0F74-445B-B8D2-8E77F77A8B03}" type="pres">
      <dgm:prSet presAssocID="{8D2BCD2A-24EF-4C52-8F45-5061A94B2EF1}" presName="hierChild4" presStyleCnt="0"/>
      <dgm:spPr/>
    </dgm:pt>
    <dgm:pt modelId="{DB96512D-B698-4BD1-BD0B-0E5ECE930850}" type="pres">
      <dgm:prSet presAssocID="{8D2BCD2A-24EF-4C52-8F45-5061A94B2EF1}" presName="hierChild5" presStyleCnt="0"/>
      <dgm:spPr/>
    </dgm:pt>
    <dgm:pt modelId="{0F766F42-02A0-4D4D-9569-15BDEDC95C25}" type="pres">
      <dgm:prSet presAssocID="{6BD681B8-6E76-4944-9841-4505A0CC5BCB}" presName="Name50" presStyleLbl="parChTrans1D3" presStyleIdx="4" presStyleCnt="14"/>
      <dgm:spPr/>
      <dgm:t>
        <a:bodyPr/>
        <a:lstStyle/>
        <a:p>
          <a:endParaRPr lang="pl-PL"/>
        </a:p>
      </dgm:t>
    </dgm:pt>
    <dgm:pt modelId="{92566200-5FA3-4688-B824-AC3B7F218EA6}" type="pres">
      <dgm:prSet presAssocID="{99FDCDEB-DF55-41FA-B576-20DB146C9A64}" presName="hierRoot2" presStyleCnt="0">
        <dgm:presLayoutVars>
          <dgm:hierBranch val="init"/>
        </dgm:presLayoutVars>
      </dgm:prSet>
      <dgm:spPr/>
    </dgm:pt>
    <dgm:pt modelId="{BEA00E4B-EA65-43E7-B858-4FBC8DB1DDAC}" type="pres">
      <dgm:prSet presAssocID="{99FDCDEB-DF55-41FA-B576-20DB146C9A64}" presName="rootComposite" presStyleCnt="0"/>
      <dgm:spPr/>
    </dgm:pt>
    <dgm:pt modelId="{BCCFC7F3-E069-4B73-B143-1A70B0A9603F}" type="pres">
      <dgm:prSet presAssocID="{99FDCDEB-DF55-41FA-B576-20DB146C9A64}" presName="rootText" presStyleLbl="node3" presStyleIdx="4" presStyleCnt="14" custScaleX="247698" custLinFactNeighborX="-22508" custLinFactNeighborY="-701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8620AB3-8154-45BC-B08E-BC3E42CDD39C}" type="pres">
      <dgm:prSet presAssocID="{99FDCDEB-DF55-41FA-B576-20DB146C9A64}" presName="rootConnector" presStyleLbl="node3" presStyleIdx="4" presStyleCnt="14"/>
      <dgm:spPr/>
      <dgm:t>
        <a:bodyPr/>
        <a:lstStyle/>
        <a:p>
          <a:endParaRPr lang="pl-PL"/>
        </a:p>
      </dgm:t>
    </dgm:pt>
    <dgm:pt modelId="{F2D292FE-34D8-4C55-BFF9-D595BBADCFEE}" type="pres">
      <dgm:prSet presAssocID="{99FDCDEB-DF55-41FA-B576-20DB146C9A64}" presName="hierChild4" presStyleCnt="0"/>
      <dgm:spPr/>
    </dgm:pt>
    <dgm:pt modelId="{500F47E2-8BF0-4CFB-9B33-8B77E741F37E}" type="pres">
      <dgm:prSet presAssocID="{99FDCDEB-DF55-41FA-B576-20DB146C9A64}" presName="hierChild5" presStyleCnt="0"/>
      <dgm:spPr/>
    </dgm:pt>
    <dgm:pt modelId="{516FC856-C74B-4F73-87EE-0629E405431B}" type="pres">
      <dgm:prSet presAssocID="{FC70C926-3CCA-45D0-B7B8-0FE1374A5E1C}" presName="Name50" presStyleLbl="parChTrans1D3" presStyleIdx="5" presStyleCnt="14"/>
      <dgm:spPr/>
      <dgm:t>
        <a:bodyPr/>
        <a:lstStyle/>
        <a:p>
          <a:endParaRPr lang="pl-PL"/>
        </a:p>
      </dgm:t>
    </dgm:pt>
    <dgm:pt modelId="{594AB278-9D04-4B07-B094-CADCF3A697D0}" type="pres">
      <dgm:prSet presAssocID="{8AD1C1E3-E3AD-4965-A8A1-9C5F87990A71}" presName="hierRoot2" presStyleCnt="0">
        <dgm:presLayoutVars>
          <dgm:hierBranch val="init"/>
        </dgm:presLayoutVars>
      </dgm:prSet>
      <dgm:spPr/>
    </dgm:pt>
    <dgm:pt modelId="{16599B3D-0B2E-40E0-8198-BA3948148902}" type="pres">
      <dgm:prSet presAssocID="{8AD1C1E3-E3AD-4965-A8A1-9C5F87990A71}" presName="rootComposite" presStyleCnt="0"/>
      <dgm:spPr/>
    </dgm:pt>
    <dgm:pt modelId="{519083C6-D1E5-45E7-AF29-A67B2F27748C}" type="pres">
      <dgm:prSet presAssocID="{8AD1C1E3-E3AD-4965-A8A1-9C5F87990A71}" presName="rootText" presStyleLbl="node3" presStyleIdx="5" presStyleCnt="14" custScaleX="247698" custLinFactNeighborX="-22508" custLinFactNeighborY="-679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88C7257-1105-4146-8315-8B164A27112A}" type="pres">
      <dgm:prSet presAssocID="{8AD1C1E3-E3AD-4965-A8A1-9C5F87990A71}" presName="rootConnector" presStyleLbl="node3" presStyleIdx="5" presStyleCnt="14"/>
      <dgm:spPr/>
      <dgm:t>
        <a:bodyPr/>
        <a:lstStyle/>
        <a:p>
          <a:endParaRPr lang="pl-PL"/>
        </a:p>
      </dgm:t>
    </dgm:pt>
    <dgm:pt modelId="{E35449E3-94C4-4B1F-AF43-4CE770F2C8ED}" type="pres">
      <dgm:prSet presAssocID="{8AD1C1E3-E3AD-4965-A8A1-9C5F87990A71}" presName="hierChild4" presStyleCnt="0"/>
      <dgm:spPr/>
    </dgm:pt>
    <dgm:pt modelId="{955016FE-1F1A-41E4-AE2B-401909A588FA}" type="pres">
      <dgm:prSet presAssocID="{8AD1C1E3-E3AD-4965-A8A1-9C5F87990A71}" presName="hierChild5" presStyleCnt="0"/>
      <dgm:spPr/>
    </dgm:pt>
    <dgm:pt modelId="{D195D20A-B630-422A-899E-E50EDC8A0BE6}" type="pres">
      <dgm:prSet presAssocID="{34B05C74-8981-4798-870D-68A2FCCC974C}" presName="Name50" presStyleLbl="parChTrans1D3" presStyleIdx="6" presStyleCnt="14"/>
      <dgm:spPr/>
      <dgm:t>
        <a:bodyPr/>
        <a:lstStyle/>
        <a:p>
          <a:endParaRPr lang="pl-PL"/>
        </a:p>
      </dgm:t>
    </dgm:pt>
    <dgm:pt modelId="{C638C367-0470-4D39-9A36-0996988EDD15}" type="pres">
      <dgm:prSet presAssocID="{44C2BB70-6C7D-4CB6-9A4A-28D2EC21E4CB}" presName="hierRoot2" presStyleCnt="0">
        <dgm:presLayoutVars>
          <dgm:hierBranch val="init"/>
        </dgm:presLayoutVars>
      </dgm:prSet>
      <dgm:spPr/>
    </dgm:pt>
    <dgm:pt modelId="{0098F44B-86A2-4D55-AD11-C6992DAB652D}" type="pres">
      <dgm:prSet presAssocID="{44C2BB70-6C7D-4CB6-9A4A-28D2EC21E4CB}" presName="rootComposite" presStyleCnt="0"/>
      <dgm:spPr/>
    </dgm:pt>
    <dgm:pt modelId="{27E6CC28-A893-477E-A7E5-EF7D9A49BE42}" type="pres">
      <dgm:prSet presAssocID="{44C2BB70-6C7D-4CB6-9A4A-28D2EC21E4CB}" presName="rootText" presStyleLbl="node3" presStyleIdx="6" presStyleCnt="14" custScaleX="247698" custLinFactNeighborX="-22508" custLinFactNeighborY="-6579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1F77543-85F3-4615-B92B-323392FD2528}" type="pres">
      <dgm:prSet presAssocID="{44C2BB70-6C7D-4CB6-9A4A-28D2EC21E4CB}" presName="rootConnector" presStyleLbl="node3" presStyleIdx="6" presStyleCnt="14"/>
      <dgm:spPr/>
      <dgm:t>
        <a:bodyPr/>
        <a:lstStyle/>
        <a:p>
          <a:endParaRPr lang="pl-PL"/>
        </a:p>
      </dgm:t>
    </dgm:pt>
    <dgm:pt modelId="{103B8FB2-14DE-4712-9E5E-73FC541A9F59}" type="pres">
      <dgm:prSet presAssocID="{44C2BB70-6C7D-4CB6-9A4A-28D2EC21E4CB}" presName="hierChild4" presStyleCnt="0"/>
      <dgm:spPr/>
    </dgm:pt>
    <dgm:pt modelId="{A43E4462-F48F-4FF7-9718-E6E970BA8D93}" type="pres">
      <dgm:prSet presAssocID="{44C2BB70-6C7D-4CB6-9A4A-28D2EC21E4CB}" presName="hierChild5" presStyleCnt="0"/>
      <dgm:spPr/>
    </dgm:pt>
    <dgm:pt modelId="{C1194335-EBC3-4FA8-96F1-6B6A65C1B421}" type="pres">
      <dgm:prSet presAssocID="{103842F1-72A4-47B3-8EE0-97416BEC97F7}" presName="hierChild5" presStyleCnt="0"/>
      <dgm:spPr/>
    </dgm:pt>
    <dgm:pt modelId="{6493A24C-1155-409F-BDD6-4F0E91B0F17A}" type="pres">
      <dgm:prSet presAssocID="{A712A8C6-C066-4D64-A05B-D2A00FFF3FF5}" presName="Name35" presStyleLbl="parChTrans1D2" presStyleIdx="1" presStyleCnt="3"/>
      <dgm:spPr/>
      <dgm:t>
        <a:bodyPr/>
        <a:lstStyle/>
        <a:p>
          <a:endParaRPr lang="pl-PL"/>
        </a:p>
      </dgm:t>
    </dgm:pt>
    <dgm:pt modelId="{90D9005F-C559-4610-B1BC-0EA5E665636A}" type="pres">
      <dgm:prSet presAssocID="{0F783A67-B8B9-4023-9E8B-424504544469}" presName="hierRoot2" presStyleCnt="0">
        <dgm:presLayoutVars>
          <dgm:hierBranch/>
        </dgm:presLayoutVars>
      </dgm:prSet>
      <dgm:spPr/>
    </dgm:pt>
    <dgm:pt modelId="{4025CDD3-219E-403C-B2C7-25A0B2139ED1}" type="pres">
      <dgm:prSet presAssocID="{0F783A67-B8B9-4023-9E8B-424504544469}" presName="rootComposite" presStyleCnt="0"/>
      <dgm:spPr/>
    </dgm:pt>
    <dgm:pt modelId="{FACA99F6-89DF-471D-9520-0F20CE1EC054}" type="pres">
      <dgm:prSet presAssocID="{0F783A67-B8B9-4023-9E8B-424504544469}" presName="rootText" presStyleLbl="node2" presStyleIdx="1" presStyleCnt="3" custScaleX="267696" custLinFactNeighborX="0" custLinFactNeighborY="9833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B2A8F8C-9164-4119-BB1A-2B4AB7971210}" type="pres">
      <dgm:prSet presAssocID="{0F783A67-B8B9-4023-9E8B-424504544469}" presName="rootConnector" presStyleLbl="node2" presStyleIdx="1" presStyleCnt="3"/>
      <dgm:spPr/>
      <dgm:t>
        <a:bodyPr/>
        <a:lstStyle/>
        <a:p>
          <a:endParaRPr lang="pl-PL"/>
        </a:p>
      </dgm:t>
    </dgm:pt>
    <dgm:pt modelId="{5959C5A4-40E6-4A2E-9F5E-F26518C2DEEA}" type="pres">
      <dgm:prSet presAssocID="{0F783A67-B8B9-4023-9E8B-424504544469}" presName="hierChild4" presStyleCnt="0"/>
      <dgm:spPr/>
    </dgm:pt>
    <dgm:pt modelId="{33F6E5C4-ECF8-4420-AE19-5EC88D4B8226}" type="pres">
      <dgm:prSet presAssocID="{BA3FBFBA-BE68-4438-9FF7-F578690EBB38}" presName="Name35" presStyleLbl="parChTrans1D3" presStyleIdx="7" presStyleCnt="14"/>
      <dgm:spPr/>
      <dgm:t>
        <a:bodyPr/>
        <a:lstStyle/>
        <a:p>
          <a:endParaRPr lang="pl-PL"/>
        </a:p>
      </dgm:t>
    </dgm:pt>
    <dgm:pt modelId="{9CC1C66B-A610-457D-B1F3-1D9980E82904}" type="pres">
      <dgm:prSet presAssocID="{8529BCEF-525C-4217-A0A6-995B7E40372B}" presName="hierRoot2" presStyleCnt="0">
        <dgm:presLayoutVars>
          <dgm:hierBranch/>
        </dgm:presLayoutVars>
      </dgm:prSet>
      <dgm:spPr/>
    </dgm:pt>
    <dgm:pt modelId="{BEA3DEB1-79C3-45A9-9ECF-7940E1DF417D}" type="pres">
      <dgm:prSet presAssocID="{8529BCEF-525C-4217-A0A6-995B7E40372B}" presName="rootComposite" presStyleCnt="0"/>
      <dgm:spPr/>
    </dgm:pt>
    <dgm:pt modelId="{842FC0D3-AF38-44E7-A2F4-4ABFA8BF005B}" type="pres">
      <dgm:prSet presAssocID="{8529BCEF-525C-4217-A0A6-995B7E40372B}" presName="rootText" presStyleLbl="node3" presStyleIdx="7" presStyleCnt="14" custScaleX="269674" custLinFactNeighborY="9609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191E728-4C4E-4886-85D8-94D6C1F84321}" type="pres">
      <dgm:prSet presAssocID="{8529BCEF-525C-4217-A0A6-995B7E40372B}" presName="rootConnector" presStyleLbl="node3" presStyleIdx="7" presStyleCnt="14"/>
      <dgm:spPr/>
      <dgm:t>
        <a:bodyPr/>
        <a:lstStyle/>
        <a:p>
          <a:endParaRPr lang="pl-PL"/>
        </a:p>
      </dgm:t>
    </dgm:pt>
    <dgm:pt modelId="{E61231A1-13FB-45F8-937F-811438A73103}" type="pres">
      <dgm:prSet presAssocID="{8529BCEF-525C-4217-A0A6-995B7E40372B}" presName="hierChild4" presStyleCnt="0"/>
      <dgm:spPr/>
    </dgm:pt>
    <dgm:pt modelId="{B02DA8BF-06BD-42F4-8220-3F04FBA1BFEC}" type="pres">
      <dgm:prSet presAssocID="{F2644890-0B6B-4199-8C2C-433C87F16FE8}" presName="Name35" presStyleLbl="parChTrans1D4" presStyleIdx="0" presStyleCnt="5"/>
      <dgm:spPr/>
      <dgm:t>
        <a:bodyPr/>
        <a:lstStyle/>
        <a:p>
          <a:endParaRPr lang="pl-PL"/>
        </a:p>
      </dgm:t>
    </dgm:pt>
    <dgm:pt modelId="{CD6A0A4E-4B6A-4D63-A131-96ACE10D780E}" type="pres">
      <dgm:prSet presAssocID="{55873DF0-5BE1-48FC-8BAA-89358FDE556F}" presName="hierRoot2" presStyleCnt="0">
        <dgm:presLayoutVars>
          <dgm:hierBranch/>
        </dgm:presLayoutVars>
      </dgm:prSet>
      <dgm:spPr/>
    </dgm:pt>
    <dgm:pt modelId="{C0179A58-42CB-482C-93EE-1522C8819A14}" type="pres">
      <dgm:prSet presAssocID="{55873DF0-5BE1-48FC-8BAA-89358FDE556F}" presName="rootComposite" presStyleCnt="0"/>
      <dgm:spPr/>
    </dgm:pt>
    <dgm:pt modelId="{3FB4DECB-4B0E-4BFE-A74F-4D98D04FD961}" type="pres">
      <dgm:prSet presAssocID="{55873DF0-5BE1-48FC-8BAA-89358FDE556F}" presName="rootText" presStyleLbl="node4" presStyleIdx="0" presStyleCnt="5" custScaleX="271652" custScaleY="118829" custLinFactY="5072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9DBE2A7F-7335-443F-A2E2-85187DD5EA9D}" type="pres">
      <dgm:prSet presAssocID="{55873DF0-5BE1-48FC-8BAA-89358FDE556F}" presName="rootConnector" presStyleLbl="node4" presStyleIdx="0" presStyleCnt="5"/>
      <dgm:spPr/>
      <dgm:t>
        <a:bodyPr/>
        <a:lstStyle/>
        <a:p>
          <a:endParaRPr lang="pl-PL"/>
        </a:p>
      </dgm:t>
    </dgm:pt>
    <dgm:pt modelId="{FB380FDA-903B-49D1-89F7-17D0D445BCD2}" type="pres">
      <dgm:prSet presAssocID="{55873DF0-5BE1-48FC-8BAA-89358FDE556F}" presName="hierChild4" presStyleCnt="0"/>
      <dgm:spPr/>
    </dgm:pt>
    <dgm:pt modelId="{60A568B4-63B5-41BE-82B0-82DCBC0D0941}" type="pres">
      <dgm:prSet presAssocID="{B36D2406-4A10-442D-8432-A67E1B1D6A8C}" presName="Name35" presStyleLbl="parChTrans1D4" presStyleIdx="1" presStyleCnt="5"/>
      <dgm:spPr/>
      <dgm:t>
        <a:bodyPr/>
        <a:lstStyle/>
        <a:p>
          <a:endParaRPr lang="pl-PL"/>
        </a:p>
      </dgm:t>
    </dgm:pt>
    <dgm:pt modelId="{0522A9E6-E60D-460A-9E0D-8410A3C87CEA}" type="pres">
      <dgm:prSet presAssocID="{B57A796F-1EC2-4A47-8EF2-9CED147C9DAF}" presName="hierRoot2" presStyleCnt="0">
        <dgm:presLayoutVars>
          <dgm:hierBranch/>
        </dgm:presLayoutVars>
      </dgm:prSet>
      <dgm:spPr/>
    </dgm:pt>
    <dgm:pt modelId="{44FBF35C-37EC-49A1-9754-8DB24DABC313}" type="pres">
      <dgm:prSet presAssocID="{B57A796F-1EC2-4A47-8EF2-9CED147C9DAF}" presName="rootComposite" presStyleCnt="0"/>
      <dgm:spPr/>
    </dgm:pt>
    <dgm:pt modelId="{05F6763A-D0FC-473A-9BDA-6E1DB95E6694}" type="pres">
      <dgm:prSet presAssocID="{B57A796F-1EC2-4A47-8EF2-9CED147C9DAF}" presName="rootText" presStyleLbl="node4" presStyleIdx="1" presStyleCnt="5" custScaleX="277586" custScaleY="96044" custLinFactY="1943" custLinFactNeighborX="0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A953ECCA-3078-4DF4-A4F6-7A799C773C35}" type="pres">
      <dgm:prSet presAssocID="{B57A796F-1EC2-4A47-8EF2-9CED147C9DAF}" presName="rootConnector" presStyleLbl="node4" presStyleIdx="1" presStyleCnt="5"/>
      <dgm:spPr/>
      <dgm:t>
        <a:bodyPr/>
        <a:lstStyle/>
        <a:p>
          <a:endParaRPr lang="pl-PL"/>
        </a:p>
      </dgm:t>
    </dgm:pt>
    <dgm:pt modelId="{3B82D9B9-BFF9-4604-A7D2-62E64A15DC84}" type="pres">
      <dgm:prSet presAssocID="{B57A796F-1EC2-4A47-8EF2-9CED147C9DAF}" presName="hierChild4" presStyleCnt="0"/>
      <dgm:spPr/>
    </dgm:pt>
    <dgm:pt modelId="{5552857C-78E0-41B6-B768-60C7D263AAB8}" type="pres">
      <dgm:prSet presAssocID="{C10BFCF1-37D4-43A2-9610-8E80E4320759}" presName="Name35" presStyleLbl="parChTrans1D4" presStyleIdx="2" presStyleCnt="5"/>
      <dgm:spPr/>
      <dgm:t>
        <a:bodyPr/>
        <a:lstStyle/>
        <a:p>
          <a:endParaRPr lang="pl-PL"/>
        </a:p>
      </dgm:t>
    </dgm:pt>
    <dgm:pt modelId="{2BA3842D-7B8B-4D43-8C9A-7672C2A9F11D}" type="pres">
      <dgm:prSet presAssocID="{B65FF2C3-C870-4197-96E1-D016AB97689C}" presName="hierRoot2" presStyleCnt="0">
        <dgm:presLayoutVars>
          <dgm:hierBranch/>
        </dgm:presLayoutVars>
      </dgm:prSet>
      <dgm:spPr/>
    </dgm:pt>
    <dgm:pt modelId="{E5B0637E-D702-4FE0-8990-ABC968981E4D}" type="pres">
      <dgm:prSet presAssocID="{B65FF2C3-C870-4197-96E1-D016AB97689C}" presName="rootComposite" presStyleCnt="0"/>
      <dgm:spPr/>
    </dgm:pt>
    <dgm:pt modelId="{46C65785-670C-44FD-B517-52DB98ABCECF}" type="pres">
      <dgm:prSet presAssocID="{B65FF2C3-C870-4197-96E1-D016AB97689C}" presName="rootText" presStyleLbl="node4" presStyleIdx="2" presStyleCnt="5" custScaleX="277586" custScaleY="105778" custLinFactY="3612" custLinFactNeighborX="0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03D3A8B-6BCE-41F1-99FA-7EBF5C9DC060}" type="pres">
      <dgm:prSet presAssocID="{B65FF2C3-C870-4197-96E1-D016AB97689C}" presName="rootConnector" presStyleLbl="node4" presStyleIdx="2" presStyleCnt="5"/>
      <dgm:spPr/>
      <dgm:t>
        <a:bodyPr/>
        <a:lstStyle/>
        <a:p>
          <a:endParaRPr lang="pl-PL"/>
        </a:p>
      </dgm:t>
    </dgm:pt>
    <dgm:pt modelId="{8ABA2CD5-E2FC-4781-AA8C-1F33BA081415}" type="pres">
      <dgm:prSet presAssocID="{B65FF2C3-C870-4197-96E1-D016AB97689C}" presName="hierChild4" presStyleCnt="0"/>
      <dgm:spPr/>
    </dgm:pt>
    <dgm:pt modelId="{2CBBE6C1-BD5D-4821-93D9-3C761D1319F8}" type="pres">
      <dgm:prSet presAssocID="{34545D47-9D11-4EAB-86D6-F08586DC6FEF}" presName="Name35" presStyleLbl="parChTrans1D4" presStyleIdx="3" presStyleCnt="5"/>
      <dgm:spPr/>
      <dgm:t>
        <a:bodyPr/>
        <a:lstStyle/>
        <a:p>
          <a:endParaRPr lang="pl-PL"/>
        </a:p>
      </dgm:t>
    </dgm:pt>
    <dgm:pt modelId="{7FFF06A7-2D73-4C77-884D-AF6BD7551E30}" type="pres">
      <dgm:prSet presAssocID="{D00D308A-DD85-4E21-8AD4-C892AB0E8AB9}" presName="hierRoot2" presStyleCnt="0">
        <dgm:presLayoutVars>
          <dgm:hierBranch/>
        </dgm:presLayoutVars>
      </dgm:prSet>
      <dgm:spPr/>
    </dgm:pt>
    <dgm:pt modelId="{6827FB53-D7FF-4B0C-9EFB-688E87F6BD3B}" type="pres">
      <dgm:prSet presAssocID="{D00D308A-DD85-4E21-8AD4-C892AB0E8AB9}" presName="rootComposite" presStyleCnt="0"/>
      <dgm:spPr/>
    </dgm:pt>
    <dgm:pt modelId="{F9540422-3110-40CF-AB4B-3A8ECA56D41A}" type="pres">
      <dgm:prSet presAssocID="{D00D308A-DD85-4E21-8AD4-C892AB0E8AB9}" presName="rootText" presStyleLbl="node4" presStyleIdx="3" presStyleCnt="5" custScaleX="279564" custScaleY="130650" custLinFactY="2967" custLinFactNeighborY="10000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7F6621E8-1C61-4C26-AF14-B97D297ECFEB}" type="pres">
      <dgm:prSet presAssocID="{D00D308A-DD85-4E21-8AD4-C892AB0E8AB9}" presName="rootConnector" presStyleLbl="node4" presStyleIdx="3" presStyleCnt="5"/>
      <dgm:spPr/>
      <dgm:t>
        <a:bodyPr/>
        <a:lstStyle/>
        <a:p>
          <a:endParaRPr lang="pl-PL"/>
        </a:p>
      </dgm:t>
    </dgm:pt>
    <dgm:pt modelId="{595941F9-0C93-44EB-B537-8C0A71CCDFC9}" type="pres">
      <dgm:prSet presAssocID="{D00D308A-DD85-4E21-8AD4-C892AB0E8AB9}" presName="hierChild4" presStyleCnt="0"/>
      <dgm:spPr/>
    </dgm:pt>
    <dgm:pt modelId="{64C3ED81-8DF3-4BED-8B9E-3A8192A6B631}" type="pres">
      <dgm:prSet presAssocID="{86B57965-DA8B-49EC-B40F-2031D697DF12}" presName="Name35" presStyleLbl="parChTrans1D4" presStyleIdx="4" presStyleCnt="5"/>
      <dgm:spPr/>
      <dgm:t>
        <a:bodyPr/>
        <a:lstStyle/>
        <a:p>
          <a:endParaRPr lang="pl-PL"/>
        </a:p>
      </dgm:t>
    </dgm:pt>
    <dgm:pt modelId="{C41BB44A-F94E-47A0-A6DD-6D620E8F5428}" type="pres">
      <dgm:prSet presAssocID="{A8E74D2D-423D-4CAC-982E-224C47A00B08}" presName="hierRoot2" presStyleCnt="0">
        <dgm:presLayoutVars>
          <dgm:hierBranch val="init"/>
        </dgm:presLayoutVars>
      </dgm:prSet>
      <dgm:spPr/>
    </dgm:pt>
    <dgm:pt modelId="{2277D364-049C-41C4-9BF9-9C874416CC44}" type="pres">
      <dgm:prSet presAssocID="{A8E74D2D-423D-4CAC-982E-224C47A00B08}" presName="rootComposite" presStyleCnt="0"/>
      <dgm:spPr/>
    </dgm:pt>
    <dgm:pt modelId="{FDF7D082-C9CB-4926-9FF4-A07D452339DB}" type="pres">
      <dgm:prSet presAssocID="{A8E74D2D-423D-4CAC-982E-224C47A00B08}" presName="rootText" presStyleLbl="node4" presStyleIdx="4" presStyleCnt="5" custScaleX="278246" custLinFactNeighborX="0" custLinFactNeighborY="9837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041DB85-2DE2-434F-8295-546D9A3BEFA7}" type="pres">
      <dgm:prSet presAssocID="{A8E74D2D-423D-4CAC-982E-224C47A00B08}" presName="rootConnector" presStyleLbl="node4" presStyleIdx="4" presStyleCnt="5"/>
      <dgm:spPr/>
      <dgm:t>
        <a:bodyPr/>
        <a:lstStyle/>
        <a:p>
          <a:endParaRPr lang="pl-PL"/>
        </a:p>
      </dgm:t>
    </dgm:pt>
    <dgm:pt modelId="{455674AF-CFE0-4305-9210-E69C674A18AF}" type="pres">
      <dgm:prSet presAssocID="{A8E74D2D-423D-4CAC-982E-224C47A00B08}" presName="hierChild4" presStyleCnt="0"/>
      <dgm:spPr/>
    </dgm:pt>
    <dgm:pt modelId="{E3836525-17AB-46F9-A435-93679DEA46E1}" type="pres">
      <dgm:prSet presAssocID="{A8E74D2D-423D-4CAC-982E-224C47A00B08}" presName="hierChild5" presStyleCnt="0"/>
      <dgm:spPr/>
    </dgm:pt>
    <dgm:pt modelId="{830167B2-E5E9-476C-A1C6-75DE601A40AD}" type="pres">
      <dgm:prSet presAssocID="{D00D308A-DD85-4E21-8AD4-C892AB0E8AB9}" presName="hierChild5" presStyleCnt="0"/>
      <dgm:spPr/>
    </dgm:pt>
    <dgm:pt modelId="{4976EF44-3548-4405-94EB-F09BF23B5509}" type="pres">
      <dgm:prSet presAssocID="{B65FF2C3-C870-4197-96E1-D016AB97689C}" presName="hierChild5" presStyleCnt="0"/>
      <dgm:spPr/>
    </dgm:pt>
    <dgm:pt modelId="{F8A21255-E118-48F8-BC33-9D655B904B62}" type="pres">
      <dgm:prSet presAssocID="{B57A796F-1EC2-4A47-8EF2-9CED147C9DAF}" presName="hierChild5" presStyleCnt="0"/>
      <dgm:spPr/>
    </dgm:pt>
    <dgm:pt modelId="{B15639FB-5536-41A5-A634-F1242A2E6530}" type="pres">
      <dgm:prSet presAssocID="{55873DF0-5BE1-48FC-8BAA-89358FDE556F}" presName="hierChild5" presStyleCnt="0"/>
      <dgm:spPr/>
    </dgm:pt>
    <dgm:pt modelId="{E70CB011-6B75-4920-A4C3-F68E41D74532}" type="pres">
      <dgm:prSet presAssocID="{8529BCEF-525C-4217-A0A6-995B7E40372B}" presName="hierChild5" presStyleCnt="0"/>
      <dgm:spPr/>
    </dgm:pt>
    <dgm:pt modelId="{8E0E4223-EFA9-43F3-B93E-A886EFF86470}" type="pres">
      <dgm:prSet presAssocID="{0F783A67-B8B9-4023-9E8B-424504544469}" presName="hierChild5" presStyleCnt="0"/>
      <dgm:spPr/>
    </dgm:pt>
    <dgm:pt modelId="{8DB7F43B-B60D-464F-8524-49A0422F2BF6}" type="pres">
      <dgm:prSet presAssocID="{90A2BEC8-5FE9-4B12-A100-BA3B5B09D744}" presName="Name35" presStyleLbl="parChTrans1D2" presStyleIdx="2" presStyleCnt="3"/>
      <dgm:spPr/>
      <dgm:t>
        <a:bodyPr/>
        <a:lstStyle/>
        <a:p>
          <a:endParaRPr lang="pl-PL"/>
        </a:p>
      </dgm:t>
    </dgm:pt>
    <dgm:pt modelId="{DCE94AE9-ADFE-41DA-957B-C01DBB5681D1}" type="pres">
      <dgm:prSet presAssocID="{788B381A-575B-4066-BB76-71CCDD44826C}" presName="hierRoot2" presStyleCnt="0">
        <dgm:presLayoutVars>
          <dgm:hierBranch val="l"/>
        </dgm:presLayoutVars>
      </dgm:prSet>
      <dgm:spPr/>
    </dgm:pt>
    <dgm:pt modelId="{8916852D-ED7D-41E1-B42F-3377BB2990E5}" type="pres">
      <dgm:prSet presAssocID="{788B381A-575B-4066-BB76-71CCDD44826C}" presName="rootComposite" presStyleCnt="0"/>
      <dgm:spPr/>
    </dgm:pt>
    <dgm:pt modelId="{A48E0834-E9D0-48A6-8FA2-56D8DDC61055}" type="pres">
      <dgm:prSet presAssocID="{788B381A-575B-4066-BB76-71CCDD44826C}" presName="rootText" presStyleLbl="node2" presStyleIdx="2" presStyleCnt="3" custScaleX="366197" custScaleY="128471" custLinFactNeighborX="1936" custLinFactNeighborY="-2982">
        <dgm:presLayoutVars>
          <dgm:chPref val="3"/>
        </dgm:presLayoutVars>
      </dgm:prSet>
      <dgm:spPr>
        <a:prstGeom prst="snip2DiagRect">
          <a:avLst/>
        </a:prstGeom>
      </dgm:spPr>
      <dgm:t>
        <a:bodyPr/>
        <a:lstStyle/>
        <a:p>
          <a:endParaRPr lang="pl-PL"/>
        </a:p>
      </dgm:t>
    </dgm:pt>
    <dgm:pt modelId="{8A2300C3-9489-444B-A752-7267A23B2020}" type="pres">
      <dgm:prSet presAssocID="{788B381A-575B-4066-BB76-71CCDD44826C}" presName="rootConnector" presStyleLbl="node2" presStyleIdx="2" presStyleCnt="3"/>
      <dgm:spPr/>
      <dgm:t>
        <a:bodyPr/>
        <a:lstStyle/>
        <a:p>
          <a:endParaRPr lang="pl-PL"/>
        </a:p>
      </dgm:t>
    </dgm:pt>
    <dgm:pt modelId="{8720ED5E-740B-4B6B-94B9-30480D6A5581}" type="pres">
      <dgm:prSet presAssocID="{788B381A-575B-4066-BB76-71CCDD44826C}" presName="hierChild4" presStyleCnt="0"/>
      <dgm:spPr/>
    </dgm:pt>
    <dgm:pt modelId="{0BE06CFE-AB16-495B-A5F4-2E0841860762}" type="pres">
      <dgm:prSet presAssocID="{D1DBCF50-A1CE-481C-8399-276594B084BF}" presName="Name50" presStyleLbl="parChTrans1D3" presStyleIdx="8" presStyleCnt="14"/>
      <dgm:spPr/>
      <dgm:t>
        <a:bodyPr/>
        <a:lstStyle/>
        <a:p>
          <a:endParaRPr lang="pl-PL"/>
        </a:p>
      </dgm:t>
    </dgm:pt>
    <dgm:pt modelId="{A62F6A70-EDCA-4587-9FD0-FA34AF35DEF3}" type="pres">
      <dgm:prSet presAssocID="{839DBBC3-335C-4F59-91B7-A530C6882FBF}" presName="hierRoot2" presStyleCnt="0">
        <dgm:presLayoutVars>
          <dgm:hierBranch val="init"/>
        </dgm:presLayoutVars>
      </dgm:prSet>
      <dgm:spPr/>
    </dgm:pt>
    <dgm:pt modelId="{0AB08C93-E515-4215-B5D6-ACD6EC478C28}" type="pres">
      <dgm:prSet presAssocID="{839DBBC3-335C-4F59-91B7-A530C6882FBF}" presName="rootComposite" presStyleCnt="0"/>
      <dgm:spPr/>
    </dgm:pt>
    <dgm:pt modelId="{40FCF840-B26C-4FA9-81E0-ECE7000D78FC}" type="pres">
      <dgm:prSet presAssocID="{839DBBC3-335C-4F59-91B7-A530C6882FBF}" presName="rootText" presStyleLbl="node3" presStyleIdx="8" presStyleCnt="14" custScaleX="248471" custLinFactNeighborX="18428" custLinFactNeighborY="-569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5022F89-99BA-4216-B565-B99EADD8706A}" type="pres">
      <dgm:prSet presAssocID="{839DBBC3-335C-4F59-91B7-A530C6882FBF}" presName="rootConnector" presStyleLbl="node3" presStyleIdx="8" presStyleCnt="14"/>
      <dgm:spPr/>
      <dgm:t>
        <a:bodyPr/>
        <a:lstStyle/>
        <a:p>
          <a:endParaRPr lang="pl-PL"/>
        </a:p>
      </dgm:t>
    </dgm:pt>
    <dgm:pt modelId="{C11BE647-D02D-450E-9FC2-5B95EA8D3D2A}" type="pres">
      <dgm:prSet presAssocID="{839DBBC3-335C-4F59-91B7-A530C6882FBF}" presName="hierChild4" presStyleCnt="0"/>
      <dgm:spPr/>
    </dgm:pt>
    <dgm:pt modelId="{D725DDAE-3ACB-4022-99E1-A88956A15157}" type="pres">
      <dgm:prSet presAssocID="{839DBBC3-335C-4F59-91B7-A530C6882FBF}" presName="hierChild5" presStyleCnt="0"/>
      <dgm:spPr/>
    </dgm:pt>
    <dgm:pt modelId="{DCC8CD5F-6E09-4CB5-821B-2B200D3D6B2A}" type="pres">
      <dgm:prSet presAssocID="{2995221B-27C8-4EA1-92A2-4CE80624E518}" presName="Name50" presStyleLbl="parChTrans1D3" presStyleIdx="9" presStyleCnt="14"/>
      <dgm:spPr/>
      <dgm:t>
        <a:bodyPr/>
        <a:lstStyle/>
        <a:p>
          <a:endParaRPr lang="pl-PL"/>
        </a:p>
      </dgm:t>
    </dgm:pt>
    <dgm:pt modelId="{7AB79286-4F83-4C15-90D2-B5AC4F4F7FDF}" type="pres">
      <dgm:prSet presAssocID="{F6339418-F27D-491F-8C6F-B9E7CF5A4A42}" presName="hierRoot2" presStyleCnt="0">
        <dgm:presLayoutVars>
          <dgm:hierBranch val="init"/>
        </dgm:presLayoutVars>
      </dgm:prSet>
      <dgm:spPr/>
    </dgm:pt>
    <dgm:pt modelId="{AC321C32-95ED-4050-8941-8B01389156B2}" type="pres">
      <dgm:prSet presAssocID="{F6339418-F27D-491F-8C6F-B9E7CF5A4A42}" presName="rootComposite" presStyleCnt="0"/>
      <dgm:spPr/>
    </dgm:pt>
    <dgm:pt modelId="{AB32C2B2-201A-4629-8F7E-AC71B3A1AE4A}" type="pres">
      <dgm:prSet presAssocID="{F6339418-F27D-491F-8C6F-B9E7CF5A4A42}" presName="rootText" presStyleLbl="node3" presStyleIdx="9" presStyleCnt="14" custScaleX="248471" custLinFactNeighborX="18428" custLinFactNeighborY="-29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CAC0F3F8-3BFC-4A4E-8B6F-1D099BE3D232}" type="pres">
      <dgm:prSet presAssocID="{F6339418-F27D-491F-8C6F-B9E7CF5A4A42}" presName="rootConnector" presStyleLbl="node3" presStyleIdx="9" presStyleCnt="14"/>
      <dgm:spPr/>
      <dgm:t>
        <a:bodyPr/>
        <a:lstStyle/>
        <a:p>
          <a:endParaRPr lang="pl-PL"/>
        </a:p>
      </dgm:t>
    </dgm:pt>
    <dgm:pt modelId="{560F437E-68D6-436D-A974-2B6BFEEB5F1F}" type="pres">
      <dgm:prSet presAssocID="{F6339418-F27D-491F-8C6F-B9E7CF5A4A42}" presName="hierChild4" presStyleCnt="0"/>
      <dgm:spPr/>
    </dgm:pt>
    <dgm:pt modelId="{41C9BF93-BCB4-4B99-B71F-F93F4F3E8117}" type="pres">
      <dgm:prSet presAssocID="{F6339418-F27D-491F-8C6F-B9E7CF5A4A42}" presName="hierChild5" presStyleCnt="0"/>
      <dgm:spPr/>
    </dgm:pt>
    <dgm:pt modelId="{CE4CC97C-3F7B-48C5-8FAF-99D431A4A0B6}" type="pres">
      <dgm:prSet presAssocID="{DA4E4ACB-FA83-4EEE-BD02-160B16EB356A}" presName="Name50" presStyleLbl="parChTrans1D3" presStyleIdx="10" presStyleCnt="14"/>
      <dgm:spPr/>
      <dgm:t>
        <a:bodyPr/>
        <a:lstStyle/>
        <a:p>
          <a:endParaRPr lang="pl-PL"/>
        </a:p>
      </dgm:t>
    </dgm:pt>
    <dgm:pt modelId="{DDE5164D-9F62-4B17-B323-A9DE05C6F301}" type="pres">
      <dgm:prSet presAssocID="{B3CA8ACC-BCEC-4FBB-9823-7209C653D3F6}" presName="hierRoot2" presStyleCnt="0">
        <dgm:presLayoutVars>
          <dgm:hierBranch val="init"/>
        </dgm:presLayoutVars>
      </dgm:prSet>
      <dgm:spPr/>
    </dgm:pt>
    <dgm:pt modelId="{CBB642AB-7D8D-47E3-A8B9-EA7A7D6F6445}" type="pres">
      <dgm:prSet presAssocID="{B3CA8ACC-BCEC-4FBB-9823-7209C653D3F6}" presName="rootComposite" presStyleCnt="0"/>
      <dgm:spPr/>
    </dgm:pt>
    <dgm:pt modelId="{770113E1-8F32-401E-B9EE-648D5906A720}" type="pres">
      <dgm:prSet presAssocID="{B3CA8ACC-BCEC-4FBB-9823-7209C653D3F6}" presName="rootText" presStyleLbl="node3" presStyleIdx="10" presStyleCnt="14" custScaleX="248471" custLinFactNeighborX="18428" custLinFactNeighborY="-73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A7FC580-0B07-450B-81F7-C96EAAACB70F}" type="pres">
      <dgm:prSet presAssocID="{B3CA8ACC-BCEC-4FBB-9823-7209C653D3F6}" presName="rootConnector" presStyleLbl="node3" presStyleIdx="10" presStyleCnt="14"/>
      <dgm:spPr/>
      <dgm:t>
        <a:bodyPr/>
        <a:lstStyle/>
        <a:p>
          <a:endParaRPr lang="pl-PL"/>
        </a:p>
      </dgm:t>
    </dgm:pt>
    <dgm:pt modelId="{86F7E567-979E-48BF-B1FB-3729A645D460}" type="pres">
      <dgm:prSet presAssocID="{B3CA8ACC-BCEC-4FBB-9823-7209C653D3F6}" presName="hierChild4" presStyleCnt="0"/>
      <dgm:spPr/>
    </dgm:pt>
    <dgm:pt modelId="{312A33CC-8FDF-4F65-AE6A-A8F4D87D5525}" type="pres">
      <dgm:prSet presAssocID="{B3CA8ACC-BCEC-4FBB-9823-7209C653D3F6}" presName="hierChild5" presStyleCnt="0"/>
      <dgm:spPr/>
    </dgm:pt>
    <dgm:pt modelId="{9FBD4581-DB93-453E-A088-360204E5BC83}" type="pres">
      <dgm:prSet presAssocID="{7EA8A145-6A70-48C0-B636-F0B4918F6817}" presName="Name50" presStyleLbl="parChTrans1D3" presStyleIdx="11" presStyleCnt="14"/>
      <dgm:spPr/>
      <dgm:t>
        <a:bodyPr/>
        <a:lstStyle/>
        <a:p>
          <a:endParaRPr lang="pl-PL"/>
        </a:p>
      </dgm:t>
    </dgm:pt>
    <dgm:pt modelId="{602374A7-B78C-4313-A1F0-B582C39B5972}" type="pres">
      <dgm:prSet presAssocID="{704510A5-9112-463F-918A-8E58ECE6C425}" presName="hierRoot2" presStyleCnt="0">
        <dgm:presLayoutVars>
          <dgm:hierBranch val="init"/>
        </dgm:presLayoutVars>
      </dgm:prSet>
      <dgm:spPr/>
    </dgm:pt>
    <dgm:pt modelId="{ABC7BE8A-F911-4B37-A900-2AA3C69D4037}" type="pres">
      <dgm:prSet presAssocID="{704510A5-9112-463F-918A-8E58ECE6C425}" presName="rootComposite" presStyleCnt="0"/>
      <dgm:spPr/>
    </dgm:pt>
    <dgm:pt modelId="{DFE08F56-C089-4600-8631-34357EF0A033}" type="pres">
      <dgm:prSet presAssocID="{704510A5-9112-463F-918A-8E58ECE6C425}" presName="rootText" presStyleLbl="node3" presStyleIdx="11" presStyleCnt="14" custScaleX="248471" custLinFactNeighborX="18428" custLinFactNeighborY="14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4423413-2196-4783-A6FF-24E8DDE4FC46}" type="pres">
      <dgm:prSet presAssocID="{704510A5-9112-463F-918A-8E58ECE6C425}" presName="rootConnector" presStyleLbl="node3" presStyleIdx="11" presStyleCnt="14"/>
      <dgm:spPr/>
      <dgm:t>
        <a:bodyPr/>
        <a:lstStyle/>
        <a:p>
          <a:endParaRPr lang="pl-PL"/>
        </a:p>
      </dgm:t>
    </dgm:pt>
    <dgm:pt modelId="{6A38616E-BA34-416F-87E4-9D0C5B3248CD}" type="pres">
      <dgm:prSet presAssocID="{704510A5-9112-463F-918A-8E58ECE6C425}" presName="hierChild4" presStyleCnt="0"/>
      <dgm:spPr/>
    </dgm:pt>
    <dgm:pt modelId="{E82C0937-1316-4765-A4F2-C93576CC9E05}" type="pres">
      <dgm:prSet presAssocID="{704510A5-9112-463F-918A-8E58ECE6C425}" presName="hierChild5" presStyleCnt="0"/>
      <dgm:spPr/>
    </dgm:pt>
    <dgm:pt modelId="{5A24A99B-4906-40E6-AE01-AFC42956BFFA}" type="pres">
      <dgm:prSet presAssocID="{C6BB69B3-DE73-46AE-AB5C-21D3DC694AE2}" presName="Name50" presStyleLbl="parChTrans1D3" presStyleIdx="12" presStyleCnt="14"/>
      <dgm:spPr/>
      <dgm:t>
        <a:bodyPr/>
        <a:lstStyle/>
        <a:p>
          <a:endParaRPr lang="pl-PL"/>
        </a:p>
      </dgm:t>
    </dgm:pt>
    <dgm:pt modelId="{1E182574-A6EB-49AD-8A76-940E99D4770C}" type="pres">
      <dgm:prSet presAssocID="{8F109DD9-C408-4FDF-A946-160919F9CDE6}" presName="hierRoot2" presStyleCnt="0">
        <dgm:presLayoutVars>
          <dgm:hierBranch val="init"/>
        </dgm:presLayoutVars>
      </dgm:prSet>
      <dgm:spPr/>
    </dgm:pt>
    <dgm:pt modelId="{2A9F33BC-FAA4-40D3-A494-6A60AEAFB2C7}" type="pres">
      <dgm:prSet presAssocID="{8F109DD9-C408-4FDF-A946-160919F9CDE6}" presName="rootComposite" presStyleCnt="0"/>
      <dgm:spPr/>
    </dgm:pt>
    <dgm:pt modelId="{14276474-4985-4257-BDF5-D73DC577BE04}" type="pres">
      <dgm:prSet presAssocID="{8F109DD9-C408-4FDF-A946-160919F9CDE6}" presName="rootText" presStyleLbl="node3" presStyleIdx="12" presStyleCnt="14" custScaleX="248471" custLinFactNeighborX="18428" custLinFactNeighborY="36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329E2F8-53E6-43FD-82BB-C65CD8B272DA}" type="pres">
      <dgm:prSet presAssocID="{8F109DD9-C408-4FDF-A946-160919F9CDE6}" presName="rootConnector" presStyleLbl="node3" presStyleIdx="12" presStyleCnt="14"/>
      <dgm:spPr/>
      <dgm:t>
        <a:bodyPr/>
        <a:lstStyle/>
        <a:p>
          <a:endParaRPr lang="pl-PL"/>
        </a:p>
      </dgm:t>
    </dgm:pt>
    <dgm:pt modelId="{9EFA72D2-CC77-4BAE-A58B-19B3A282F62E}" type="pres">
      <dgm:prSet presAssocID="{8F109DD9-C408-4FDF-A946-160919F9CDE6}" presName="hierChild4" presStyleCnt="0"/>
      <dgm:spPr/>
    </dgm:pt>
    <dgm:pt modelId="{07E8B22E-028B-4932-88D7-09143FFD96EA}" type="pres">
      <dgm:prSet presAssocID="{8F109DD9-C408-4FDF-A946-160919F9CDE6}" presName="hierChild5" presStyleCnt="0"/>
      <dgm:spPr/>
    </dgm:pt>
    <dgm:pt modelId="{FDC26FA3-9EED-461E-886C-D1F20696F8D5}" type="pres">
      <dgm:prSet presAssocID="{F0D14268-042C-457D-87EA-83CD787486A9}" presName="Name50" presStyleLbl="parChTrans1D3" presStyleIdx="13" presStyleCnt="14"/>
      <dgm:spPr/>
      <dgm:t>
        <a:bodyPr/>
        <a:lstStyle/>
        <a:p>
          <a:endParaRPr lang="pl-PL"/>
        </a:p>
      </dgm:t>
    </dgm:pt>
    <dgm:pt modelId="{DFE0B5F7-E2D1-4697-91AC-13A545F4A2A6}" type="pres">
      <dgm:prSet presAssocID="{5CE2EED7-1DAF-4634-AEDA-C9E8ED7FFF33}" presName="hierRoot2" presStyleCnt="0">
        <dgm:presLayoutVars>
          <dgm:hierBranch val="init"/>
        </dgm:presLayoutVars>
      </dgm:prSet>
      <dgm:spPr/>
    </dgm:pt>
    <dgm:pt modelId="{0B07F684-CE91-4D3A-A772-33D99C600291}" type="pres">
      <dgm:prSet presAssocID="{5CE2EED7-1DAF-4634-AEDA-C9E8ED7FFF33}" presName="rootComposite" presStyleCnt="0"/>
      <dgm:spPr/>
    </dgm:pt>
    <dgm:pt modelId="{47E3C43B-34A7-4C1E-81FB-03431C4146CE}" type="pres">
      <dgm:prSet presAssocID="{5CE2EED7-1DAF-4634-AEDA-C9E8ED7FFF33}" presName="rootText" presStyleLbl="node3" presStyleIdx="13" presStyleCnt="14" custScaleX="248471" custLinFactNeighborX="18428" custLinFactNeighborY="63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55C4D5C9-58BD-4195-95DC-6038E25A5477}" type="pres">
      <dgm:prSet presAssocID="{5CE2EED7-1DAF-4634-AEDA-C9E8ED7FFF33}" presName="rootConnector" presStyleLbl="node3" presStyleIdx="13" presStyleCnt="14"/>
      <dgm:spPr/>
      <dgm:t>
        <a:bodyPr/>
        <a:lstStyle/>
        <a:p>
          <a:endParaRPr lang="pl-PL"/>
        </a:p>
      </dgm:t>
    </dgm:pt>
    <dgm:pt modelId="{73DC3FD4-1159-4DAB-918F-2354C0CD351E}" type="pres">
      <dgm:prSet presAssocID="{5CE2EED7-1DAF-4634-AEDA-C9E8ED7FFF33}" presName="hierChild4" presStyleCnt="0"/>
      <dgm:spPr/>
    </dgm:pt>
    <dgm:pt modelId="{15D50BE7-B860-4423-9CD3-07DFBDDAEC22}" type="pres">
      <dgm:prSet presAssocID="{5CE2EED7-1DAF-4634-AEDA-C9E8ED7FFF33}" presName="hierChild5" presStyleCnt="0"/>
      <dgm:spPr/>
    </dgm:pt>
    <dgm:pt modelId="{032D6C7D-7476-4726-B567-70180F88C064}" type="pres">
      <dgm:prSet presAssocID="{788B381A-575B-4066-BB76-71CCDD44826C}" presName="hierChild5" presStyleCnt="0"/>
      <dgm:spPr/>
    </dgm:pt>
    <dgm:pt modelId="{77899814-EB35-4BE1-840C-4A4B7D0E6D6B}" type="pres">
      <dgm:prSet presAssocID="{A3FB4E3F-5B25-41C1-9DFF-E7008336C3DB}" presName="hierChild3" presStyleCnt="0"/>
      <dgm:spPr/>
    </dgm:pt>
  </dgm:ptLst>
  <dgm:cxnLst>
    <dgm:cxn modelId="{2ED5F409-C5FD-45C9-9EE9-953FC9F6929D}" type="presOf" srcId="{86B57965-DA8B-49EC-B40F-2031D697DF12}" destId="{64C3ED81-8DF3-4BED-8B9E-3A8192A6B631}" srcOrd="0" destOrd="0" presId="urn:microsoft.com/office/officeart/2005/8/layout/orgChart1"/>
    <dgm:cxn modelId="{C578E51A-E2A1-4166-97A8-65E971182D16}" srcId="{788B381A-575B-4066-BB76-71CCDD44826C}" destId="{704510A5-9112-463F-918A-8E58ECE6C425}" srcOrd="3" destOrd="0" parTransId="{7EA8A145-6A70-48C0-B636-F0B4918F6817}" sibTransId="{F451CC3B-C156-4921-8140-4A6FB33D22E9}"/>
    <dgm:cxn modelId="{18D87AE6-3359-46D1-A76C-94F7BCC6B944}" type="presOf" srcId="{F6339418-F27D-491F-8C6F-B9E7CF5A4A42}" destId="{AB32C2B2-201A-4629-8F7E-AC71B3A1AE4A}" srcOrd="0" destOrd="0" presId="urn:microsoft.com/office/officeart/2005/8/layout/orgChart1"/>
    <dgm:cxn modelId="{0330B819-B544-440E-B9CD-2634D7EDBDF0}" type="presOf" srcId="{99FDCDEB-DF55-41FA-B576-20DB146C9A64}" destId="{E8620AB3-8154-45BC-B08E-BC3E42CDD39C}" srcOrd="1" destOrd="0" presId="urn:microsoft.com/office/officeart/2005/8/layout/orgChart1"/>
    <dgm:cxn modelId="{0A91B8D8-BC54-4756-AA29-E20BB7700056}" type="presOf" srcId="{FAAB5C67-E07D-4688-B641-B0CDC8552EE2}" destId="{EF040172-C616-4F51-8A86-B8CD91E05123}" srcOrd="0" destOrd="0" presId="urn:microsoft.com/office/officeart/2005/8/layout/orgChart1"/>
    <dgm:cxn modelId="{B6EC2DD0-EB86-4192-AE40-9B09FEDD5DC2}" type="presOf" srcId="{DA4E4ACB-FA83-4EEE-BD02-160B16EB356A}" destId="{CE4CC97C-3F7B-48C5-8FAF-99D431A4A0B6}" srcOrd="0" destOrd="0" presId="urn:microsoft.com/office/officeart/2005/8/layout/orgChart1"/>
    <dgm:cxn modelId="{044A7DC0-D1F4-4597-B1A4-69E72B3CF348}" type="presOf" srcId="{F5FEDF5D-DFC7-4278-8495-BB03C89F3FA1}" destId="{ABDF67D2-2C1D-46DC-AC63-0C95561A34AC}" srcOrd="0" destOrd="0" presId="urn:microsoft.com/office/officeart/2005/8/layout/orgChart1"/>
    <dgm:cxn modelId="{7F8516EA-0D36-4965-9E9A-5C320E8E4003}" type="presOf" srcId="{5CE2EED7-1DAF-4634-AEDA-C9E8ED7FFF33}" destId="{55C4D5C9-58BD-4195-95DC-6038E25A5477}" srcOrd="1" destOrd="0" presId="urn:microsoft.com/office/officeart/2005/8/layout/orgChart1"/>
    <dgm:cxn modelId="{8BDFA3F9-57B6-497F-BABD-13CCA73607B1}" type="presOf" srcId="{A3FB4E3F-5B25-41C1-9DFF-E7008336C3DB}" destId="{43CC80BA-486C-4B54-9D7D-59A9422691E2}" srcOrd="0" destOrd="0" presId="urn:microsoft.com/office/officeart/2005/8/layout/orgChart1"/>
    <dgm:cxn modelId="{99022B4C-9C8A-47D5-9EEB-9B19D43D5E46}" type="presOf" srcId="{2488D65E-A200-41A0-91F5-3266601FB98C}" destId="{04525ADD-E7AE-4108-82DF-3F17A962D7F3}" srcOrd="0" destOrd="0" presId="urn:microsoft.com/office/officeart/2005/8/layout/orgChart1"/>
    <dgm:cxn modelId="{2E57F2EF-3E4A-411E-8947-E1E81E1C9120}" srcId="{788B381A-575B-4066-BB76-71CCDD44826C}" destId="{F6339418-F27D-491F-8C6F-B9E7CF5A4A42}" srcOrd="1" destOrd="0" parTransId="{2995221B-27C8-4EA1-92A2-4CE80624E518}" sibTransId="{66448437-B914-49C0-9DAD-FADDB22D3BD5}"/>
    <dgm:cxn modelId="{AA65D1BB-5308-4DDE-970A-94C9BD66B403}" type="presOf" srcId="{B57A796F-1EC2-4A47-8EF2-9CED147C9DAF}" destId="{A953ECCA-3078-4DF4-A4F6-7A799C773C35}" srcOrd="1" destOrd="0" presId="urn:microsoft.com/office/officeart/2005/8/layout/orgChart1"/>
    <dgm:cxn modelId="{1F486696-127B-46C2-9A1E-3006645E209F}" type="presOf" srcId="{55873DF0-5BE1-48FC-8BAA-89358FDE556F}" destId="{3FB4DECB-4B0E-4BFE-A74F-4D98D04FD961}" srcOrd="0" destOrd="0" presId="urn:microsoft.com/office/officeart/2005/8/layout/orgChart1"/>
    <dgm:cxn modelId="{3CAB7B57-7BD7-43BD-A9CE-F97C046848B3}" type="presOf" srcId="{788B381A-575B-4066-BB76-71CCDD44826C}" destId="{A48E0834-E9D0-48A6-8FA2-56D8DDC61055}" srcOrd="0" destOrd="0" presId="urn:microsoft.com/office/officeart/2005/8/layout/orgChart1"/>
    <dgm:cxn modelId="{E6BF0BFE-DE01-4369-8AC6-22BBE1CBA747}" srcId="{A3FB4E3F-5B25-41C1-9DFF-E7008336C3DB}" destId="{788B381A-575B-4066-BB76-71CCDD44826C}" srcOrd="2" destOrd="0" parTransId="{90A2BEC8-5FE9-4B12-A100-BA3B5B09D744}" sibTransId="{3CC0B5F7-850C-4514-836F-5861D860FBA7}"/>
    <dgm:cxn modelId="{AEA3C21E-0E19-4A81-B19F-E1FAD79F1D1E}" srcId="{103842F1-72A4-47B3-8EE0-97416BEC97F7}" destId="{8AD1C1E3-E3AD-4965-A8A1-9C5F87990A71}" srcOrd="5" destOrd="0" parTransId="{FC70C926-3CCA-45D0-B7B8-0FE1374A5E1C}" sibTransId="{3FCAD522-0C2B-4A23-A8A9-3DA1BA124A85}"/>
    <dgm:cxn modelId="{6FCD7814-5A49-4338-A94C-CDE062F30E5B}" type="presOf" srcId="{0F783A67-B8B9-4023-9E8B-424504544469}" destId="{FACA99F6-89DF-471D-9520-0F20CE1EC054}" srcOrd="0" destOrd="0" presId="urn:microsoft.com/office/officeart/2005/8/layout/orgChart1"/>
    <dgm:cxn modelId="{C008E4B6-489D-4F38-A54D-F73C617DB117}" type="presOf" srcId="{8D2BCD2A-24EF-4C52-8F45-5061A94B2EF1}" destId="{65C19120-2986-4D98-903C-2C6B474458F3}" srcOrd="1" destOrd="0" presId="urn:microsoft.com/office/officeart/2005/8/layout/orgChart1"/>
    <dgm:cxn modelId="{857253F1-ED8B-4E1A-98B2-1C48D3B57FE9}" srcId="{D00D308A-DD85-4E21-8AD4-C892AB0E8AB9}" destId="{A8E74D2D-423D-4CAC-982E-224C47A00B08}" srcOrd="0" destOrd="0" parTransId="{86B57965-DA8B-49EC-B40F-2031D697DF12}" sibTransId="{EA99FDDD-FAA7-434B-9705-8094C0F175CD}"/>
    <dgm:cxn modelId="{08E6461D-63AC-4E21-91C5-0AD9CB554AC9}" srcId="{103842F1-72A4-47B3-8EE0-97416BEC97F7}" destId="{FCC113C8-2BC3-4241-BF7F-15372CD66762}" srcOrd="2" destOrd="0" parTransId="{705DE094-2A45-45D3-A0D9-E9F1D3753B27}" sibTransId="{E2CF7EF1-BC1A-469E-BD58-9F0F0F88AE63}"/>
    <dgm:cxn modelId="{3BEFA53C-626C-42BF-8244-758736AC7293}" type="presOf" srcId="{FCC113C8-2BC3-4241-BF7F-15372CD66762}" destId="{FE6C9B3C-0695-449B-9CA8-9861C602E742}" srcOrd="0" destOrd="0" presId="urn:microsoft.com/office/officeart/2005/8/layout/orgChart1"/>
    <dgm:cxn modelId="{84DFD566-CE99-4808-832C-4C6144A516F0}" type="presOf" srcId="{32302A1C-F6B9-4373-A875-8C1A2929A886}" destId="{16A087AD-15B1-4C5B-AE96-577C66E2E87E}" srcOrd="0" destOrd="0" presId="urn:microsoft.com/office/officeart/2005/8/layout/orgChart1"/>
    <dgm:cxn modelId="{18EB4AD3-2DC8-4B5D-9233-895250D06681}" srcId="{103842F1-72A4-47B3-8EE0-97416BEC97F7}" destId="{44C2BB70-6C7D-4CB6-9A4A-28D2EC21E4CB}" srcOrd="6" destOrd="0" parTransId="{34B05C74-8981-4798-870D-68A2FCCC974C}" sibTransId="{F3F347C6-6378-4FF6-BC7F-07699313B08C}"/>
    <dgm:cxn modelId="{2D179188-FA4D-47D6-A060-A5D1E4FA8E3C}" type="presOf" srcId="{788B381A-575B-4066-BB76-71CCDD44826C}" destId="{8A2300C3-9489-444B-A752-7267A23B2020}" srcOrd="1" destOrd="0" presId="urn:microsoft.com/office/officeart/2005/8/layout/orgChart1"/>
    <dgm:cxn modelId="{45369287-6F6E-4E56-A761-159B6F93A14C}" type="presOf" srcId="{B65FF2C3-C870-4197-96E1-D016AB97689C}" destId="{46C65785-670C-44FD-B517-52DB98ABCECF}" srcOrd="0" destOrd="0" presId="urn:microsoft.com/office/officeart/2005/8/layout/orgChart1"/>
    <dgm:cxn modelId="{EC58013D-1905-4D66-9E08-AF7734311B9C}" type="presOf" srcId="{103842F1-72A4-47B3-8EE0-97416BEC97F7}" destId="{3AA187E7-1294-4950-8811-EE866456B713}" srcOrd="0" destOrd="0" presId="urn:microsoft.com/office/officeart/2005/8/layout/orgChart1"/>
    <dgm:cxn modelId="{B4148B75-D18E-4954-9627-9DC6C0C64E4F}" type="presOf" srcId="{D00D308A-DD85-4E21-8AD4-C892AB0E8AB9}" destId="{7F6621E8-1C61-4C26-AF14-B97D297ECFEB}" srcOrd="1" destOrd="0" presId="urn:microsoft.com/office/officeart/2005/8/layout/orgChart1"/>
    <dgm:cxn modelId="{082673BB-75D6-4955-B992-C7F83C10A98C}" type="presOf" srcId="{99FDCDEB-DF55-41FA-B576-20DB146C9A64}" destId="{BCCFC7F3-E069-4B73-B143-1A70B0A9603F}" srcOrd="0" destOrd="0" presId="urn:microsoft.com/office/officeart/2005/8/layout/orgChart1"/>
    <dgm:cxn modelId="{FF32324D-F799-4C70-8D8A-DEC59675D60C}" srcId="{103842F1-72A4-47B3-8EE0-97416BEC97F7}" destId="{99FDCDEB-DF55-41FA-B576-20DB146C9A64}" srcOrd="4" destOrd="0" parTransId="{6BD681B8-6E76-4944-9841-4505A0CC5BCB}" sibTransId="{D8FCD1E5-1D68-4455-A4F7-2B8EDD276CA0}"/>
    <dgm:cxn modelId="{02F5FC00-2EC4-4F95-86FF-3BE96E3D1281}" type="presOf" srcId="{7EA8A145-6A70-48C0-B636-F0B4918F6817}" destId="{9FBD4581-DB93-453E-A088-360204E5BC83}" srcOrd="0" destOrd="0" presId="urn:microsoft.com/office/officeart/2005/8/layout/orgChart1"/>
    <dgm:cxn modelId="{28B23CBB-8225-4DFB-A046-26D222EE83D5}" type="presOf" srcId="{704510A5-9112-463F-918A-8E58ECE6C425}" destId="{14423413-2196-4783-A6FF-24E8DDE4FC46}" srcOrd="1" destOrd="0" presId="urn:microsoft.com/office/officeart/2005/8/layout/orgChart1"/>
    <dgm:cxn modelId="{2BFFCF2C-AE88-4D6C-9C3B-E355C50DAFA3}" srcId="{788B381A-575B-4066-BB76-71CCDD44826C}" destId="{839DBBC3-335C-4F59-91B7-A530C6882FBF}" srcOrd="0" destOrd="0" parTransId="{D1DBCF50-A1CE-481C-8399-276594B084BF}" sibTransId="{94937DDB-1BA0-4B82-95BB-62C2FB16BC97}"/>
    <dgm:cxn modelId="{E2074C3E-23DC-4811-9430-7F59B4721A58}" type="presOf" srcId="{A6B57BCA-8EDB-4C9E-9FC8-1FCFBD2ABA69}" destId="{BCA8E3F9-BC76-4050-8341-AFDC2C4C4055}" srcOrd="0" destOrd="0" presId="urn:microsoft.com/office/officeart/2005/8/layout/orgChart1"/>
    <dgm:cxn modelId="{B0468B7E-38F5-4BC4-94FA-93E6242ECEF2}" srcId="{788B381A-575B-4066-BB76-71CCDD44826C}" destId="{5CE2EED7-1DAF-4634-AEDA-C9E8ED7FFF33}" srcOrd="5" destOrd="0" parTransId="{F0D14268-042C-457D-87EA-83CD787486A9}" sibTransId="{7F152896-8E6B-4EC7-BD7E-51CD04F37B4C}"/>
    <dgm:cxn modelId="{D6B4E480-61D0-42EB-9DB7-AF36BEC1801C}" type="presOf" srcId="{44C2BB70-6C7D-4CB6-9A4A-28D2EC21E4CB}" destId="{27E6CC28-A893-477E-A7E5-EF7D9A49BE42}" srcOrd="0" destOrd="0" presId="urn:microsoft.com/office/officeart/2005/8/layout/orgChart1"/>
    <dgm:cxn modelId="{33BE9B76-B8ED-4C8C-960B-FFF63DF0FFD3}" type="presOf" srcId="{705DE094-2A45-45D3-A0D9-E9F1D3753B27}" destId="{1F876D1B-2C38-48EF-9BA3-8272880A141F}" srcOrd="0" destOrd="0" presId="urn:microsoft.com/office/officeart/2005/8/layout/orgChart1"/>
    <dgm:cxn modelId="{C6DAD293-144A-4101-B77B-B629AB00E7BC}" type="presOf" srcId="{A8E74D2D-423D-4CAC-982E-224C47A00B08}" destId="{FDF7D082-C9CB-4926-9FF4-A07D452339DB}" srcOrd="0" destOrd="0" presId="urn:microsoft.com/office/officeart/2005/8/layout/orgChart1"/>
    <dgm:cxn modelId="{DB789851-3380-4F0B-BF7A-06570CD17192}" type="presOf" srcId="{8AD1C1E3-E3AD-4965-A8A1-9C5F87990A71}" destId="{519083C6-D1E5-45E7-AF29-A67B2F27748C}" srcOrd="0" destOrd="0" presId="urn:microsoft.com/office/officeart/2005/8/layout/orgChart1"/>
    <dgm:cxn modelId="{D2E4848A-AAF7-4592-8E38-2ABD145CB81A}" type="presOf" srcId="{103842F1-72A4-47B3-8EE0-97416BEC97F7}" destId="{F79CDDAC-6E6F-4F09-AEC3-6DD4FFB680E1}" srcOrd="1" destOrd="0" presId="urn:microsoft.com/office/officeart/2005/8/layout/orgChart1"/>
    <dgm:cxn modelId="{462AB8F6-ACFE-4AF6-B0CB-B932D9C5BC9E}" type="presOf" srcId="{8529BCEF-525C-4217-A0A6-995B7E40372B}" destId="{1191E728-4C4E-4886-85D8-94D6C1F84321}" srcOrd="1" destOrd="0" presId="urn:microsoft.com/office/officeart/2005/8/layout/orgChart1"/>
    <dgm:cxn modelId="{AFCB2D38-EF72-4E13-9BDE-059588C242F0}" type="presOf" srcId="{34B05C74-8981-4798-870D-68A2FCCC974C}" destId="{D195D20A-B630-422A-899E-E50EDC8A0BE6}" srcOrd="0" destOrd="0" presId="urn:microsoft.com/office/officeart/2005/8/layout/orgChart1"/>
    <dgm:cxn modelId="{B1162426-EBCD-4D40-8930-20108994B50A}" srcId="{8529BCEF-525C-4217-A0A6-995B7E40372B}" destId="{55873DF0-5BE1-48FC-8BAA-89358FDE556F}" srcOrd="0" destOrd="0" parTransId="{F2644890-0B6B-4199-8C2C-433C87F16FE8}" sibTransId="{0EEAD07A-B6C7-47FA-9F65-3A8D2CC55F72}"/>
    <dgm:cxn modelId="{3C42E6CE-0581-4C05-835B-613F30D9F99F}" type="presOf" srcId="{D1DBCF50-A1CE-481C-8399-276594B084BF}" destId="{0BE06CFE-AB16-495B-A5F4-2E0841860762}" srcOrd="0" destOrd="0" presId="urn:microsoft.com/office/officeart/2005/8/layout/orgChart1"/>
    <dgm:cxn modelId="{49580BCC-0790-423F-A4BA-EF119AB6523D}" type="presOf" srcId="{36409965-BB0D-4622-8573-ECD8E2BC93A3}" destId="{9DA7EB29-AAAF-477F-AFF0-1A32695C707E}" srcOrd="0" destOrd="0" presId="urn:microsoft.com/office/officeart/2005/8/layout/orgChart1"/>
    <dgm:cxn modelId="{270EF42D-19DD-43C3-8C64-646699754D7F}" type="presOf" srcId="{B3CA8ACC-BCEC-4FBB-9823-7209C653D3F6}" destId="{5A7FC580-0B07-450B-81F7-C96EAAACB70F}" srcOrd="1" destOrd="0" presId="urn:microsoft.com/office/officeart/2005/8/layout/orgChart1"/>
    <dgm:cxn modelId="{F2537F98-FF50-4AFA-9DD2-2EFFE649F5E9}" type="presOf" srcId="{55873DF0-5BE1-48FC-8BAA-89358FDE556F}" destId="{9DBE2A7F-7335-443F-A2E2-85187DD5EA9D}" srcOrd="1" destOrd="0" presId="urn:microsoft.com/office/officeart/2005/8/layout/orgChart1"/>
    <dgm:cxn modelId="{6DCF9445-9515-4C60-90AA-F5DA70F62F59}" type="presOf" srcId="{A712A8C6-C066-4D64-A05B-D2A00FFF3FF5}" destId="{6493A24C-1155-409F-BDD6-4F0E91B0F17A}" srcOrd="0" destOrd="0" presId="urn:microsoft.com/office/officeart/2005/8/layout/orgChart1"/>
    <dgm:cxn modelId="{9A24EB93-3A58-4F55-8973-39082216BDFF}" type="presOf" srcId="{B36D2406-4A10-442D-8432-A67E1B1D6A8C}" destId="{60A568B4-63B5-41BE-82B0-82DCBC0D0941}" srcOrd="0" destOrd="0" presId="urn:microsoft.com/office/officeart/2005/8/layout/orgChart1"/>
    <dgm:cxn modelId="{170BDEE1-022F-4FF7-9BBA-C665962C9D2E}" type="presOf" srcId="{2995221B-27C8-4EA1-92A2-4CE80624E518}" destId="{DCC8CD5F-6E09-4CB5-821B-2B200D3D6B2A}" srcOrd="0" destOrd="0" presId="urn:microsoft.com/office/officeart/2005/8/layout/orgChart1"/>
    <dgm:cxn modelId="{0109D60A-F6B3-48EF-A04B-3B0FEEC6620D}" srcId="{B57A796F-1EC2-4A47-8EF2-9CED147C9DAF}" destId="{B65FF2C3-C870-4197-96E1-D016AB97689C}" srcOrd="0" destOrd="0" parTransId="{C10BFCF1-37D4-43A2-9610-8E80E4320759}" sibTransId="{1A2BA91D-012F-49A0-A9C4-BF6654396784}"/>
    <dgm:cxn modelId="{B9AEB8DD-3F63-44FE-B2AD-D81999B15977}" type="presOf" srcId="{8F109DD9-C408-4FDF-A946-160919F9CDE6}" destId="{0329E2F8-53E6-43FD-82BB-C65CD8B272DA}" srcOrd="1" destOrd="0" presId="urn:microsoft.com/office/officeart/2005/8/layout/orgChart1"/>
    <dgm:cxn modelId="{FD330639-D9B3-4D16-9E17-BAA5A68BCF6D}" type="presOf" srcId="{36409965-BB0D-4622-8573-ECD8E2BC93A3}" destId="{FE9F4BA9-A4E0-474F-8076-CD535FEEB772}" srcOrd="1" destOrd="0" presId="urn:microsoft.com/office/officeart/2005/8/layout/orgChart1"/>
    <dgm:cxn modelId="{23E28DFE-F56E-4864-949C-996E58A1F09D}" type="presOf" srcId="{A3FB4E3F-5B25-41C1-9DFF-E7008336C3DB}" destId="{8A79A780-1AE4-495C-BA5B-C4B80E8ACE80}" srcOrd="1" destOrd="0" presId="urn:microsoft.com/office/officeart/2005/8/layout/orgChart1"/>
    <dgm:cxn modelId="{B19DB0A0-77A4-4345-9A4E-BC2E50D527CA}" type="presOf" srcId="{F2644890-0B6B-4199-8C2C-433C87F16FE8}" destId="{B02DA8BF-06BD-42F4-8220-3F04FBA1BFEC}" srcOrd="0" destOrd="0" presId="urn:microsoft.com/office/officeart/2005/8/layout/orgChart1"/>
    <dgm:cxn modelId="{3BA4F2DC-3985-46B1-A02A-6491436C689B}" type="presOf" srcId="{F0D14268-042C-457D-87EA-83CD787486A9}" destId="{FDC26FA3-9EED-461E-886C-D1F20696F8D5}" srcOrd="0" destOrd="0" presId="urn:microsoft.com/office/officeart/2005/8/layout/orgChart1"/>
    <dgm:cxn modelId="{A8E37687-BCBE-4D1F-B617-E0D7FA587891}" type="presOf" srcId="{A8E74D2D-423D-4CAC-982E-224C47A00B08}" destId="{C041DB85-2DE2-434F-8295-546D9A3BEFA7}" srcOrd="1" destOrd="0" presId="urn:microsoft.com/office/officeart/2005/8/layout/orgChart1"/>
    <dgm:cxn modelId="{910D0290-CDC5-4B29-B2C4-43EAA6D877FF}" type="presOf" srcId="{90A2BEC8-5FE9-4B12-A100-BA3B5B09D744}" destId="{8DB7F43B-B60D-464F-8524-49A0422F2BF6}" srcOrd="0" destOrd="0" presId="urn:microsoft.com/office/officeart/2005/8/layout/orgChart1"/>
    <dgm:cxn modelId="{845AA34B-A76E-4128-946A-FDE11224EF76}" type="presOf" srcId="{6BD681B8-6E76-4944-9841-4505A0CC5BCB}" destId="{0F766F42-02A0-4D4D-9569-15BDEDC95C25}" srcOrd="0" destOrd="0" presId="urn:microsoft.com/office/officeart/2005/8/layout/orgChart1"/>
    <dgm:cxn modelId="{12392B5D-6C0F-47A4-8DFD-38B18A573664}" type="presOf" srcId="{839DBBC3-335C-4F59-91B7-A530C6882FBF}" destId="{40FCF840-B26C-4FA9-81E0-ECE7000D78FC}" srcOrd="0" destOrd="0" presId="urn:microsoft.com/office/officeart/2005/8/layout/orgChart1"/>
    <dgm:cxn modelId="{BA087E41-7A53-448C-B8CD-D237ED870792}" srcId="{55873DF0-5BE1-48FC-8BAA-89358FDE556F}" destId="{B57A796F-1EC2-4A47-8EF2-9CED147C9DAF}" srcOrd="0" destOrd="0" parTransId="{B36D2406-4A10-442D-8432-A67E1B1D6A8C}" sibTransId="{ADEC3D9C-4768-4D80-B69B-92E840E9EC95}"/>
    <dgm:cxn modelId="{D1CF2B00-853A-4ADB-8EBF-67501886B240}" srcId="{0F783A67-B8B9-4023-9E8B-424504544469}" destId="{8529BCEF-525C-4217-A0A6-995B7E40372B}" srcOrd="0" destOrd="0" parTransId="{BA3FBFBA-BE68-4438-9FF7-F578690EBB38}" sibTransId="{CF7702B5-F3FD-49F6-B175-6831A822725D}"/>
    <dgm:cxn modelId="{196BBA29-1B7C-44F6-A611-5104E006DF89}" type="presOf" srcId="{C6BB69B3-DE73-46AE-AB5C-21D3DC694AE2}" destId="{5A24A99B-4906-40E6-AE01-AFC42956BFFA}" srcOrd="0" destOrd="0" presId="urn:microsoft.com/office/officeart/2005/8/layout/orgChart1"/>
    <dgm:cxn modelId="{AD4ADB16-CA83-4FC6-AE5B-095158DAC803}" type="presOf" srcId="{0F783A67-B8B9-4023-9E8B-424504544469}" destId="{CB2A8F8C-9164-4119-BB1A-2B4AB7971210}" srcOrd="1" destOrd="0" presId="urn:microsoft.com/office/officeart/2005/8/layout/orgChart1"/>
    <dgm:cxn modelId="{444178D8-B090-4B07-B6BE-FC67B3364914}" type="presOf" srcId="{F6339418-F27D-491F-8C6F-B9E7CF5A4A42}" destId="{CAC0F3F8-3BFC-4A4E-8B6F-1D099BE3D232}" srcOrd="1" destOrd="0" presId="urn:microsoft.com/office/officeart/2005/8/layout/orgChart1"/>
    <dgm:cxn modelId="{B8F47B87-E6C1-4F44-854F-01AF83968E00}" type="presOf" srcId="{44C2BB70-6C7D-4CB6-9A4A-28D2EC21E4CB}" destId="{71F77543-85F3-4615-B92B-323392FD2528}" srcOrd="1" destOrd="0" presId="urn:microsoft.com/office/officeart/2005/8/layout/orgChart1"/>
    <dgm:cxn modelId="{70E42355-5573-41FC-B503-63CD871AE330}" type="presOf" srcId="{704510A5-9112-463F-918A-8E58ECE6C425}" destId="{DFE08F56-C089-4600-8631-34357EF0A033}" srcOrd="0" destOrd="0" presId="urn:microsoft.com/office/officeart/2005/8/layout/orgChart1"/>
    <dgm:cxn modelId="{6F0D256B-550F-4833-BFB7-C7FDA5B81C62}" type="presOf" srcId="{8AD1C1E3-E3AD-4965-A8A1-9C5F87990A71}" destId="{988C7257-1105-4146-8315-8B164A27112A}" srcOrd="1" destOrd="0" presId="urn:microsoft.com/office/officeart/2005/8/layout/orgChart1"/>
    <dgm:cxn modelId="{3B39D062-B2D0-4D80-85EF-548BC14D4E4D}" srcId="{A3FB4E3F-5B25-41C1-9DFF-E7008336C3DB}" destId="{103842F1-72A4-47B3-8EE0-97416BEC97F7}" srcOrd="0" destOrd="0" parTransId="{7D0BE194-F08A-46EE-8865-0A9F30BBD6E3}" sibTransId="{9415CDCB-CD3A-4580-8055-791C6751174A}"/>
    <dgm:cxn modelId="{ED70F128-612C-45FA-AF12-1C0CFA137FC6}" type="presOf" srcId="{D00D308A-DD85-4E21-8AD4-C892AB0E8AB9}" destId="{F9540422-3110-40CF-AB4B-3A8ECA56D41A}" srcOrd="0" destOrd="0" presId="urn:microsoft.com/office/officeart/2005/8/layout/orgChart1"/>
    <dgm:cxn modelId="{99EC5B6F-6C5D-4D38-A293-0DFF519C3AD2}" srcId="{F5FEDF5D-DFC7-4278-8495-BB03C89F3FA1}" destId="{A3FB4E3F-5B25-41C1-9DFF-E7008336C3DB}" srcOrd="0" destOrd="0" parTransId="{58BD3AE7-78E6-4B39-A897-CED78A2E6DB9}" sibTransId="{C9D2C879-53D8-41D0-A3F7-9DAC06D406B2}"/>
    <dgm:cxn modelId="{3BF4FBB8-176D-45A0-9F82-0220F92E23B6}" type="presOf" srcId="{FC70C926-3CCA-45D0-B7B8-0FE1374A5E1C}" destId="{516FC856-C74B-4F73-87EE-0629E405431B}" srcOrd="0" destOrd="0" presId="urn:microsoft.com/office/officeart/2005/8/layout/orgChart1"/>
    <dgm:cxn modelId="{0ECCC44F-71B7-4F84-911F-68852EE49BF5}" srcId="{A3FB4E3F-5B25-41C1-9DFF-E7008336C3DB}" destId="{0F783A67-B8B9-4023-9E8B-424504544469}" srcOrd="1" destOrd="0" parTransId="{A712A8C6-C066-4D64-A05B-D2A00FFF3FF5}" sibTransId="{9EDA33B2-32ED-40B8-BBCD-4A51DB9C0DA6}"/>
    <dgm:cxn modelId="{CD5F78A3-3F3B-4447-8F64-46D6FDA99142}" type="presOf" srcId="{8F109DD9-C408-4FDF-A946-160919F9CDE6}" destId="{14276474-4985-4257-BDF5-D73DC577BE04}" srcOrd="0" destOrd="0" presId="urn:microsoft.com/office/officeart/2005/8/layout/orgChart1"/>
    <dgm:cxn modelId="{63768DC4-6DD8-4166-94AC-3F8CA95281FA}" type="presOf" srcId="{7D0BE194-F08A-46EE-8865-0A9F30BBD6E3}" destId="{00D7AB5F-A520-45F2-8E2B-0C3F998A4FD2}" srcOrd="0" destOrd="0" presId="urn:microsoft.com/office/officeart/2005/8/layout/orgChart1"/>
    <dgm:cxn modelId="{9C5BC769-F710-4DEF-BB2B-9C03E8F56AE8}" type="presOf" srcId="{B57A796F-1EC2-4A47-8EF2-9CED147C9DAF}" destId="{05F6763A-D0FC-473A-9BDA-6E1DB95E6694}" srcOrd="0" destOrd="0" presId="urn:microsoft.com/office/officeart/2005/8/layout/orgChart1"/>
    <dgm:cxn modelId="{77746C67-E3C7-4869-B70D-D4E77D3B3C73}" type="presOf" srcId="{839DBBC3-335C-4F59-91B7-A530C6882FBF}" destId="{15022F89-99BA-4216-B565-B99EADD8706A}" srcOrd="1" destOrd="0" presId="urn:microsoft.com/office/officeart/2005/8/layout/orgChart1"/>
    <dgm:cxn modelId="{3AD5CC93-D932-40F6-8CDF-E2D3C95D002D}" srcId="{103842F1-72A4-47B3-8EE0-97416BEC97F7}" destId="{36409965-BB0D-4622-8573-ECD8E2BC93A3}" srcOrd="1" destOrd="0" parTransId="{32302A1C-F6B9-4373-A875-8C1A2929A886}" sibTransId="{137212C5-8831-4002-92F6-547C1CBBA900}"/>
    <dgm:cxn modelId="{474B92AD-B1C4-46AF-B212-C3214ED643D8}" srcId="{103842F1-72A4-47B3-8EE0-97416BEC97F7}" destId="{A6B57BCA-8EDB-4C9E-9FC8-1FCFBD2ABA69}" srcOrd="0" destOrd="0" parTransId="{FAAB5C67-E07D-4688-B641-B0CDC8552EE2}" sibTransId="{0917C971-D0F7-420A-BADF-2F2E7AAE8567}"/>
    <dgm:cxn modelId="{8442690C-8100-4A21-8A26-46719CFEE37B}" type="presOf" srcId="{5CE2EED7-1DAF-4634-AEDA-C9E8ED7FFF33}" destId="{47E3C43B-34A7-4C1E-81FB-03431C4146CE}" srcOrd="0" destOrd="0" presId="urn:microsoft.com/office/officeart/2005/8/layout/orgChart1"/>
    <dgm:cxn modelId="{AFE79273-F632-44DB-888C-4C2406947F65}" type="presOf" srcId="{8529BCEF-525C-4217-A0A6-995B7E40372B}" destId="{842FC0D3-AF38-44E7-A2F4-4ABFA8BF005B}" srcOrd="0" destOrd="0" presId="urn:microsoft.com/office/officeart/2005/8/layout/orgChart1"/>
    <dgm:cxn modelId="{73B72DD3-4474-4677-B6FA-7E674D40FBE6}" type="presOf" srcId="{BA3FBFBA-BE68-4438-9FF7-F578690EBB38}" destId="{33F6E5C4-ECF8-4420-AE19-5EC88D4B8226}" srcOrd="0" destOrd="0" presId="urn:microsoft.com/office/officeart/2005/8/layout/orgChart1"/>
    <dgm:cxn modelId="{A004F0BF-DDAC-4B11-BC0A-290B1CE03338}" type="presOf" srcId="{C10BFCF1-37D4-43A2-9610-8E80E4320759}" destId="{5552857C-78E0-41B6-B768-60C7D263AAB8}" srcOrd="0" destOrd="0" presId="urn:microsoft.com/office/officeart/2005/8/layout/orgChart1"/>
    <dgm:cxn modelId="{FA85A329-1A1A-4D47-99A6-C94D16759231}" srcId="{103842F1-72A4-47B3-8EE0-97416BEC97F7}" destId="{8D2BCD2A-24EF-4C52-8F45-5061A94B2EF1}" srcOrd="3" destOrd="0" parTransId="{2488D65E-A200-41A0-91F5-3266601FB98C}" sibTransId="{308202F9-9D1F-4B44-A231-4A4B1428D635}"/>
    <dgm:cxn modelId="{96606229-C8C5-40AF-915C-A6B33AF60961}" srcId="{B65FF2C3-C870-4197-96E1-D016AB97689C}" destId="{D00D308A-DD85-4E21-8AD4-C892AB0E8AB9}" srcOrd="0" destOrd="0" parTransId="{34545D47-9D11-4EAB-86D6-F08586DC6FEF}" sibTransId="{8C6C3D86-8D84-49FD-A3EC-0596EF7EF92F}"/>
    <dgm:cxn modelId="{13531B70-124A-45C5-A091-F09892E4BEBB}" type="presOf" srcId="{FCC113C8-2BC3-4241-BF7F-15372CD66762}" destId="{5CDD7DE6-F400-4D0E-938C-22D0A59F92AE}" srcOrd="1" destOrd="0" presId="urn:microsoft.com/office/officeart/2005/8/layout/orgChart1"/>
    <dgm:cxn modelId="{B71214CD-679F-428E-8ED7-9DA1A103966E}" type="presOf" srcId="{34545D47-9D11-4EAB-86D6-F08586DC6FEF}" destId="{2CBBE6C1-BD5D-4821-93D9-3C761D1319F8}" srcOrd="0" destOrd="0" presId="urn:microsoft.com/office/officeart/2005/8/layout/orgChart1"/>
    <dgm:cxn modelId="{F8DEEC95-A054-43A9-B125-5C4618CB7EAB}" type="presOf" srcId="{B65FF2C3-C870-4197-96E1-D016AB97689C}" destId="{003D3A8B-6BCE-41F1-99FA-7EBF5C9DC060}" srcOrd="1" destOrd="0" presId="urn:microsoft.com/office/officeart/2005/8/layout/orgChart1"/>
    <dgm:cxn modelId="{A0654A26-57A9-4624-8932-6468D2A2E200}" type="presOf" srcId="{8D2BCD2A-24EF-4C52-8F45-5061A94B2EF1}" destId="{B12095CC-8E97-4915-9F45-0C903F631683}" srcOrd="0" destOrd="0" presId="urn:microsoft.com/office/officeart/2005/8/layout/orgChart1"/>
    <dgm:cxn modelId="{B1550B60-31F8-4913-8EC7-4DDFE8EF0883}" type="presOf" srcId="{B3CA8ACC-BCEC-4FBB-9823-7209C653D3F6}" destId="{770113E1-8F32-401E-B9EE-648D5906A720}" srcOrd="0" destOrd="0" presId="urn:microsoft.com/office/officeart/2005/8/layout/orgChart1"/>
    <dgm:cxn modelId="{59993371-1A1E-4965-A5F6-5ED13E59707E}" srcId="{788B381A-575B-4066-BB76-71CCDD44826C}" destId="{8F109DD9-C408-4FDF-A946-160919F9CDE6}" srcOrd="4" destOrd="0" parTransId="{C6BB69B3-DE73-46AE-AB5C-21D3DC694AE2}" sibTransId="{D4CA97DE-A2B5-4CB3-B8FD-370A86F82BA1}"/>
    <dgm:cxn modelId="{615913D4-4E3E-4ECA-AB91-E2C22FAC7414}" type="presOf" srcId="{A6B57BCA-8EDB-4C9E-9FC8-1FCFBD2ABA69}" destId="{536D69CC-A4FF-4F17-BCA4-D63AE7D334E7}" srcOrd="1" destOrd="0" presId="urn:microsoft.com/office/officeart/2005/8/layout/orgChart1"/>
    <dgm:cxn modelId="{B76D0851-79AD-4AF7-B0BC-32EE9790E97D}" srcId="{788B381A-575B-4066-BB76-71CCDD44826C}" destId="{B3CA8ACC-BCEC-4FBB-9823-7209C653D3F6}" srcOrd="2" destOrd="0" parTransId="{DA4E4ACB-FA83-4EEE-BD02-160B16EB356A}" sibTransId="{C3FC4014-5295-47F5-B9DC-7D56FBC07CA3}"/>
    <dgm:cxn modelId="{E6453B20-340F-4ED4-8406-3D3DB7E74B59}" type="presParOf" srcId="{ABDF67D2-2C1D-46DC-AC63-0C95561A34AC}" destId="{BA55920A-7423-4592-9479-59F7A7F1DE94}" srcOrd="0" destOrd="0" presId="urn:microsoft.com/office/officeart/2005/8/layout/orgChart1"/>
    <dgm:cxn modelId="{D20178C8-BB9F-4614-92EF-9BB8E8674EBC}" type="presParOf" srcId="{BA55920A-7423-4592-9479-59F7A7F1DE94}" destId="{781A6DC1-89D6-4D4D-BCFA-3EF4F7662880}" srcOrd="0" destOrd="0" presId="urn:microsoft.com/office/officeart/2005/8/layout/orgChart1"/>
    <dgm:cxn modelId="{37098DA5-A09C-43DE-A880-A39F95CD5D64}" type="presParOf" srcId="{781A6DC1-89D6-4D4D-BCFA-3EF4F7662880}" destId="{43CC80BA-486C-4B54-9D7D-59A9422691E2}" srcOrd="0" destOrd="0" presId="urn:microsoft.com/office/officeart/2005/8/layout/orgChart1"/>
    <dgm:cxn modelId="{86A27C37-5250-4A1B-ACEB-9122723BCBFB}" type="presParOf" srcId="{781A6DC1-89D6-4D4D-BCFA-3EF4F7662880}" destId="{8A79A780-1AE4-495C-BA5B-C4B80E8ACE80}" srcOrd="1" destOrd="0" presId="urn:microsoft.com/office/officeart/2005/8/layout/orgChart1"/>
    <dgm:cxn modelId="{32E2953A-3309-4C2D-859C-07C1B1AD15CD}" type="presParOf" srcId="{BA55920A-7423-4592-9479-59F7A7F1DE94}" destId="{499AC962-8845-4F23-86D1-965C09800D4E}" srcOrd="1" destOrd="0" presId="urn:microsoft.com/office/officeart/2005/8/layout/orgChart1"/>
    <dgm:cxn modelId="{C20D2C70-7AD0-4AF9-AF19-422AED05596D}" type="presParOf" srcId="{499AC962-8845-4F23-86D1-965C09800D4E}" destId="{00D7AB5F-A520-45F2-8E2B-0C3F998A4FD2}" srcOrd="0" destOrd="0" presId="urn:microsoft.com/office/officeart/2005/8/layout/orgChart1"/>
    <dgm:cxn modelId="{2539D3E1-E879-466E-BFA3-6B160C0DF9C3}" type="presParOf" srcId="{499AC962-8845-4F23-86D1-965C09800D4E}" destId="{9BF42123-CDBF-4CDF-B9D6-3A5BD4A35833}" srcOrd="1" destOrd="0" presId="urn:microsoft.com/office/officeart/2005/8/layout/orgChart1"/>
    <dgm:cxn modelId="{923B5BEC-0B48-4CB6-A7C6-66FA36301CD3}" type="presParOf" srcId="{9BF42123-CDBF-4CDF-B9D6-3A5BD4A35833}" destId="{F0CE0B44-58BA-43D8-9F99-F68D5AFF7AFA}" srcOrd="0" destOrd="0" presId="urn:microsoft.com/office/officeart/2005/8/layout/orgChart1"/>
    <dgm:cxn modelId="{79649D53-804A-45DE-94D7-2D01678CCEEF}" type="presParOf" srcId="{F0CE0B44-58BA-43D8-9F99-F68D5AFF7AFA}" destId="{3AA187E7-1294-4950-8811-EE866456B713}" srcOrd="0" destOrd="0" presId="urn:microsoft.com/office/officeart/2005/8/layout/orgChart1"/>
    <dgm:cxn modelId="{F7A16D70-6F05-4E46-989D-66D14F392980}" type="presParOf" srcId="{F0CE0B44-58BA-43D8-9F99-F68D5AFF7AFA}" destId="{F79CDDAC-6E6F-4F09-AEC3-6DD4FFB680E1}" srcOrd="1" destOrd="0" presId="urn:microsoft.com/office/officeart/2005/8/layout/orgChart1"/>
    <dgm:cxn modelId="{EF35DE1F-9808-46F4-9023-2B96C21C42FF}" type="presParOf" srcId="{9BF42123-CDBF-4CDF-B9D6-3A5BD4A35833}" destId="{86BCF677-5332-4A17-89A9-388E2AB9EE1A}" srcOrd="1" destOrd="0" presId="urn:microsoft.com/office/officeart/2005/8/layout/orgChart1"/>
    <dgm:cxn modelId="{3AEEAB07-813B-408A-BBD6-CEF63D2CFE4A}" type="presParOf" srcId="{86BCF677-5332-4A17-89A9-388E2AB9EE1A}" destId="{EF040172-C616-4F51-8A86-B8CD91E05123}" srcOrd="0" destOrd="0" presId="urn:microsoft.com/office/officeart/2005/8/layout/orgChart1"/>
    <dgm:cxn modelId="{47192166-3976-45CC-A766-D71E2829E943}" type="presParOf" srcId="{86BCF677-5332-4A17-89A9-388E2AB9EE1A}" destId="{57732033-A00B-4237-A239-10B5282995F7}" srcOrd="1" destOrd="0" presId="urn:microsoft.com/office/officeart/2005/8/layout/orgChart1"/>
    <dgm:cxn modelId="{C50417FE-BCDD-496C-A1C3-99934A150D6A}" type="presParOf" srcId="{57732033-A00B-4237-A239-10B5282995F7}" destId="{692A4675-F6B9-4D38-A43F-0D3F49E4C50A}" srcOrd="0" destOrd="0" presId="urn:microsoft.com/office/officeart/2005/8/layout/orgChart1"/>
    <dgm:cxn modelId="{FA47CF2A-5380-4A3B-8642-CC3A11D54873}" type="presParOf" srcId="{692A4675-F6B9-4D38-A43F-0D3F49E4C50A}" destId="{BCA8E3F9-BC76-4050-8341-AFDC2C4C4055}" srcOrd="0" destOrd="0" presId="urn:microsoft.com/office/officeart/2005/8/layout/orgChart1"/>
    <dgm:cxn modelId="{A2EA4B2F-0BAA-4DF1-B08A-87EDC7AD0100}" type="presParOf" srcId="{692A4675-F6B9-4D38-A43F-0D3F49E4C50A}" destId="{536D69CC-A4FF-4F17-BCA4-D63AE7D334E7}" srcOrd="1" destOrd="0" presId="urn:microsoft.com/office/officeart/2005/8/layout/orgChart1"/>
    <dgm:cxn modelId="{F51BA2A6-B97D-4237-8A96-B16154839A34}" type="presParOf" srcId="{57732033-A00B-4237-A239-10B5282995F7}" destId="{8DEA0323-5AB8-418F-801B-BF42822DFF1D}" srcOrd="1" destOrd="0" presId="urn:microsoft.com/office/officeart/2005/8/layout/orgChart1"/>
    <dgm:cxn modelId="{02A4E74B-D2FA-4377-A534-03FAAC44E774}" type="presParOf" srcId="{57732033-A00B-4237-A239-10B5282995F7}" destId="{9C2F5413-A0FF-457C-B163-60AB6EED147B}" srcOrd="2" destOrd="0" presId="urn:microsoft.com/office/officeart/2005/8/layout/orgChart1"/>
    <dgm:cxn modelId="{ACC72BB4-FA75-4EAB-A18B-0AD4DCC03D33}" type="presParOf" srcId="{86BCF677-5332-4A17-89A9-388E2AB9EE1A}" destId="{16A087AD-15B1-4C5B-AE96-577C66E2E87E}" srcOrd="2" destOrd="0" presId="urn:microsoft.com/office/officeart/2005/8/layout/orgChart1"/>
    <dgm:cxn modelId="{922393F2-EBA1-4DC2-8960-2619F1913380}" type="presParOf" srcId="{86BCF677-5332-4A17-89A9-388E2AB9EE1A}" destId="{EA1FDF32-961E-40A0-A970-F1A8138D14FB}" srcOrd="3" destOrd="0" presId="urn:microsoft.com/office/officeart/2005/8/layout/orgChart1"/>
    <dgm:cxn modelId="{361BC305-F455-4E97-8693-36B96CEC2357}" type="presParOf" srcId="{EA1FDF32-961E-40A0-A970-F1A8138D14FB}" destId="{9B8E1594-967B-4C49-B914-1E1C9860FF64}" srcOrd="0" destOrd="0" presId="urn:microsoft.com/office/officeart/2005/8/layout/orgChart1"/>
    <dgm:cxn modelId="{1CCD8F43-FB34-4AE6-9DE2-FFC39470A0EF}" type="presParOf" srcId="{9B8E1594-967B-4C49-B914-1E1C9860FF64}" destId="{9DA7EB29-AAAF-477F-AFF0-1A32695C707E}" srcOrd="0" destOrd="0" presId="urn:microsoft.com/office/officeart/2005/8/layout/orgChart1"/>
    <dgm:cxn modelId="{83D0CD10-37C4-41B2-BEE3-994EEF8A5CBE}" type="presParOf" srcId="{9B8E1594-967B-4C49-B914-1E1C9860FF64}" destId="{FE9F4BA9-A4E0-474F-8076-CD535FEEB772}" srcOrd="1" destOrd="0" presId="urn:microsoft.com/office/officeart/2005/8/layout/orgChart1"/>
    <dgm:cxn modelId="{396D80EF-D81E-4D4F-AC9C-C10ECDA8C315}" type="presParOf" srcId="{EA1FDF32-961E-40A0-A970-F1A8138D14FB}" destId="{D39C445E-9B8A-47BC-83C1-0CBE9EDF8F7B}" srcOrd="1" destOrd="0" presId="urn:microsoft.com/office/officeart/2005/8/layout/orgChart1"/>
    <dgm:cxn modelId="{EBACCFA3-C9A3-43AF-86F8-9279B97061CA}" type="presParOf" srcId="{EA1FDF32-961E-40A0-A970-F1A8138D14FB}" destId="{52C26A59-3C73-404C-BEEA-A5E5268E85EC}" srcOrd="2" destOrd="0" presId="urn:microsoft.com/office/officeart/2005/8/layout/orgChart1"/>
    <dgm:cxn modelId="{50769C2C-4EC2-42F8-8FDD-C806DB40E7B4}" type="presParOf" srcId="{86BCF677-5332-4A17-89A9-388E2AB9EE1A}" destId="{1F876D1B-2C38-48EF-9BA3-8272880A141F}" srcOrd="4" destOrd="0" presId="urn:microsoft.com/office/officeart/2005/8/layout/orgChart1"/>
    <dgm:cxn modelId="{04F9A891-2957-4BCC-B5A0-4C185ED5A769}" type="presParOf" srcId="{86BCF677-5332-4A17-89A9-388E2AB9EE1A}" destId="{F2262FFF-17B1-4970-8758-7AE2C2830AC6}" srcOrd="5" destOrd="0" presId="urn:microsoft.com/office/officeart/2005/8/layout/orgChart1"/>
    <dgm:cxn modelId="{9B00A649-C610-4778-98D6-17216A3E71D6}" type="presParOf" srcId="{F2262FFF-17B1-4970-8758-7AE2C2830AC6}" destId="{5CD3AEEC-8A38-4C30-AFDA-BD8156E80F5F}" srcOrd="0" destOrd="0" presId="urn:microsoft.com/office/officeart/2005/8/layout/orgChart1"/>
    <dgm:cxn modelId="{49FB4E42-2948-48E1-88D5-8D39F2CD8F52}" type="presParOf" srcId="{5CD3AEEC-8A38-4C30-AFDA-BD8156E80F5F}" destId="{FE6C9B3C-0695-449B-9CA8-9861C602E742}" srcOrd="0" destOrd="0" presId="urn:microsoft.com/office/officeart/2005/8/layout/orgChart1"/>
    <dgm:cxn modelId="{F0A9C51C-CDB0-446F-8E1F-38236AF04B82}" type="presParOf" srcId="{5CD3AEEC-8A38-4C30-AFDA-BD8156E80F5F}" destId="{5CDD7DE6-F400-4D0E-938C-22D0A59F92AE}" srcOrd="1" destOrd="0" presId="urn:microsoft.com/office/officeart/2005/8/layout/orgChart1"/>
    <dgm:cxn modelId="{BCF67077-46AA-4731-B1E4-CD28A15414DC}" type="presParOf" srcId="{F2262FFF-17B1-4970-8758-7AE2C2830AC6}" destId="{E32F6E21-D4D3-4E39-A7AB-21360E2125B5}" srcOrd="1" destOrd="0" presId="urn:microsoft.com/office/officeart/2005/8/layout/orgChart1"/>
    <dgm:cxn modelId="{183AF6DD-2EE2-42E9-A8A9-0560F46A5D1B}" type="presParOf" srcId="{F2262FFF-17B1-4970-8758-7AE2C2830AC6}" destId="{455027F1-A2D7-4BC6-A838-6323C4D642F9}" srcOrd="2" destOrd="0" presId="urn:microsoft.com/office/officeart/2005/8/layout/orgChart1"/>
    <dgm:cxn modelId="{8D620D57-F6A8-45F9-9107-ABBA56FC5584}" type="presParOf" srcId="{86BCF677-5332-4A17-89A9-388E2AB9EE1A}" destId="{04525ADD-E7AE-4108-82DF-3F17A962D7F3}" srcOrd="6" destOrd="0" presId="urn:microsoft.com/office/officeart/2005/8/layout/orgChart1"/>
    <dgm:cxn modelId="{8D824068-B9D2-4EDE-AEE9-E8E73EA47064}" type="presParOf" srcId="{86BCF677-5332-4A17-89A9-388E2AB9EE1A}" destId="{113FBDB1-A10F-4FEA-A70F-5E6A68B4B1CC}" srcOrd="7" destOrd="0" presId="urn:microsoft.com/office/officeart/2005/8/layout/orgChart1"/>
    <dgm:cxn modelId="{E7341BB3-4E7A-4DB1-BD75-5895FC523FB0}" type="presParOf" srcId="{113FBDB1-A10F-4FEA-A70F-5E6A68B4B1CC}" destId="{DE78008A-06BE-485D-A53E-2DA3630E5DEF}" srcOrd="0" destOrd="0" presId="urn:microsoft.com/office/officeart/2005/8/layout/orgChart1"/>
    <dgm:cxn modelId="{FC0FCFC4-F009-45EF-9A00-A428D41DF2CF}" type="presParOf" srcId="{DE78008A-06BE-485D-A53E-2DA3630E5DEF}" destId="{B12095CC-8E97-4915-9F45-0C903F631683}" srcOrd="0" destOrd="0" presId="urn:microsoft.com/office/officeart/2005/8/layout/orgChart1"/>
    <dgm:cxn modelId="{18D6E3DF-A107-4BC7-8EB0-DB1F89829818}" type="presParOf" srcId="{DE78008A-06BE-485D-A53E-2DA3630E5DEF}" destId="{65C19120-2986-4D98-903C-2C6B474458F3}" srcOrd="1" destOrd="0" presId="urn:microsoft.com/office/officeart/2005/8/layout/orgChart1"/>
    <dgm:cxn modelId="{89797997-58EF-4CF8-A36D-15E85898B4D4}" type="presParOf" srcId="{113FBDB1-A10F-4FEA-A70F-5E6A68B4B1CC}" destId="{F3C6E8E7-0F74-445B-B8D2-8E77F77A8B03}" srcOrd="1" destOrd="0" presId="urn:microsoft.com/office/officeart/2005/8/layout/orgChart1"/>
    <dgm:cxn modelId="{0E017EBF-C4B8-4977-B921-8868893BD2FE}" type="presParOf" srcId="{113FBDB1-A10F-4FEA-A70F-5E6A68B4B1CC}" destId="{DB96512D-B698-4BD1-BD0B-0E5ECE930850}" srcOrd="2" destOrd="0" presId="urn:microsoft.com/office/officeart/2005/8/layout/orgChart1"/>
    <dgm:cxn modelId="{AFE5FE09-ACA6-44ED-8917-A615AD5D0327}" type="presParOf" srcId="{86BCF677-5332-4A17-89A9-388E2AB9EE1A}" destId="{0F766F42-02A0-4D4D-9569-15BDEDC95C25}" srcOrd="8" destOrd="0" presId="urn:microsoft.com/office/officeart/2005/8/layout/orgChart1"/>
    <dgm:cxn modelId="{54562DE5-D89C-49C9-B9B2-CC8076328C01}" type="presParOf" srcId="{86BCF677-5332-4A17-89A9-388E2AB9EE1A}" destId="{92566200-5FA3-4688-B824-AC3B7F218EA6}" srcOrd="9" destOrd="0" presId="urn:microsoft.com/office/officeart/2005/8/layout/orgChart1"/>
    <dgm:cxn modelId="{AE3950B0-15D1-49D4-8AC3-F3AB0ED8911F}" type="presParOf" srcId="{92566200-5FA3-4688-B824-AC3B7F218EA6}" destId="{BEA00E4B-EA65-43E7-B858-4FBC8DB1DDAC}" srcOrd="0" destOrd="0" presId="urn:microsoft.com/office/officeart/2005/8/layout/orgChart1"/>
    <dgm:cxn modelId="{D988D46B-3915-4D09-8B06-44300190561A}" type="presParOf" srcId="{BEA00E4B-EA65-43E7-B858-4FBC8DB1DDAC}" destId="{BCCFC7F3-E069-4B73-B143-1A70B0A9603F}" srcOrd="0" destOrd="0" presId="urn:microsoft.com/office/officeart/2005/8/layout/orgChart1"/>
    <dgm:cxn modelId="{067075AD-B716-411B-8C5F-F1B25747555C}" type="presParOf" srcId="{BEA00E4B-EA65-43E7-B858-4FBC8DB1DDAC}" destId="{E8620AB3-8154-45BC-B08E-BC3E42CDD39C}" srcOrd="1" destOrd="0" presId="urn:microsoft.com/office/officeart/2005/8/layout/orgChart1"/>
    <dgm:cxn modelId="{1A72D030-707F-43B3-8892-A6F9703DBC37}" type="presParOf" srcId="{92566200-5FA3-4688-B824-AC3B7F218EA6}" destId="{F2D292FE-34D8-4C55-BFF9-D595BBADCFEE}" srcOrd="1" destOrd="0" presId="urn:microsoft.com/office/officeart/2005/8/layout/orgChart1"/>
    <dgm:cxn modelId="{E0AFFFA0-3053-40C6-AD6E-A880D4DDD427}" type="presParOf" srcId="{92566200-5FA3-4688-B824-AC3B7F218EA6}" destId="{500F47E2-8BF0-4CFB-9B33-8B77E741F37E}" srcOrd="2" destOrd="0" presId="urn:microsoft.com/office/officeart/2005/8/layout/orgChart1"/>
    <dgm:cxn modelId="{94E31382-5405-49FC-A267-AC6BA3C6192A}" type="presParOf" srcId="{86BCF677-5332-4A17-89A9-388E2AB9EE1A}" destId="{516FC856-C74B-4F73-87EE-0629E405431B}" srcOrd="10" destOrd="0" presId="urn:microsoft.com/office/officeart/2005/8/layout/orgChart1"/>
    <dgm:cxn modelId="{97F9B4EC-7DD3-46F9-931B-56828FB94E08}" type="presParOf" srcId="{86BCF677-5332-4A17-89A9-388E2AB9EE1A}" destId="{594AB278-9D04-4B07-B094-CADCF3A697D0}" srcOrd="11" destOrd="0" presId="urn:microsoft.com/office/officeart/2005/8/layout/orgChart1"/>
    <dgm:cxn modelId="{AD025403-C509-4E23-B342-CBEE3E775C83}" type="presParOf" srcId="{594AB278-9D04-4B07-B094-CADCF3A697D0}" destId="{16599B3D-0B2E-40E0-8198-BA3948148902}" srcOrd="0" destOrd="0" presId="urn:microsoft.com/office/officeart/2005/8/layout/orgChart1"/>
    <dgm:cxn modelId="{A9B63C1B-0DDF-479B-A8BC-18B88463C1D0}" type="presParOf" srcId="{16599B3D-0B2E-40E0-8198-BA3948148902}" destId="{519083C6-D1E5-45E7-AF29-A67B2F27748C}" srcOrd="0" destOrd="0" presId="urn:microsoft.com/office/officeart/2005/8/layout/orgChart1"/>
    <dgm:cxn modelId="{9AA4882E-F051-4997-A176-BEDA0C332C96}" type="presParOf" srcId="{16599B3D-0B2E-40E0-8198-BA3948148902}" destId="{988C7257-1105-4146-8315-8B164A27112A}" srcOrd="1" destOrd="0" presId="urn:microsoft.com/office/officeart/2005/8/layout/orgChart1"/>
    <dgm:cxn modelId="{D692E338-276A-46F2-AE84-931BFCC26C57}" type="presParOf" srcId="{594AB278-9D04-4B07-B094-CADCF3A697D0}" destId="{E35449E3-94C4-4B1F-AF43-4CE770F2C8ED}" srcOrd="1" destOrd="0" presId="urn:microsoft.com/office/officeart/2005/8/layout/orgChart1"/>
    <dgm:cxn modelId="{8B8E290D-1FB5-4C24-831B-B4612519DCA6}" type="presParOf" srcId="{594AB278-9D04-4B07-B094-CADCF3A697D0}" destId="{955016FE-1F1A-41E4-AE2B-401909A588FA}" srcOrd="2" destOrd="0" presId="urn:microsoft.com/office/officeart/2005/8/layout/orgChart1"/>
    <dgm:cxn modelId="{9099EC26-DC93-41D7-AE9B-3CF411E12A24}" type="presParOf" srcId="{86BCF677-5332-4A17-89A9-388E2AB9EE1A}" destId="{D195D20A-B630-422A-899E-E50EDC8A0BE6}" srcOrd="12" destOrd="0" presId="urn:microsoft.com/office/officeart/2005/8/layout/orgChart1"/>
    <dgm:cxn modelId="{BB34A71A-BFB4-4975-8D93-95F9EF0B871E}" type="presParOf" srcId="{86BCF677-5332-4A17-89A9-388E2AB9EE1A}" destId="{C638C367-0470-4D39-9A36-0996988EDD15}" srcOrd="13" destOrd="0" presId="urn:microsoft.com/office/officeart/2005/8/layout/orgChart1"/>
    <dgm:cxn modelId="{D460C5DB-CFDB-4BA9-AB8C-266C675A6BD2}" type="presParOf" srcId="{C638C367-0470-4D39-9A36-0996988EDD15}" destId="{0098F44B-86A2-4D55-AD11-C6992DAB652D}" srcOrd="0" destOrd="0" presId="urn:microsoft.com/office/officeart/2005/8/layout/orgChart1"/>
    <dgm:cxn modelId="{9E866B21-31EC-4B61-91D9-0BF118C9133B}" type="presParOf" srcId="{0098F44B-86A2-4D55-AD11-C6992DAB652D}" destId="{27E6CC28-A893-477E-A7E5-EF7D9A49BE42}" srcOrd="0" destOrd="0" presId="urn:microsoft.com/office/officeart/2005/8/layout/orgChart1"/>
    <dgm:cxn modelId="{9BBECD59-2F43-46EB-87A6-013B9F86ACDD}" type="presParOf" srcId="{0098F44B-86A2-4D55-AD11-C6992DAB652D}" destId="{71F77543-85F3-4615-B92B-323392FD2528}" srcOrd="1" destOrd="0" presId="urn:microsoft.com/office/officeart/2005/8/layout/orgChart1"/>
    <dgm:cxn modelId="{0A6730CD-91EE-4CCC-8AD5-A53607CC46C9}" type="presParOf" srcId="{C638C367-0470-4D39-9A36-0996988EDD15}" destId="{103B8FB2-14DE-4712-9E5E-73FC541A9F59}" srcOrd="1" destOrd="0" presId="urn:microsoft.com/office/officeart/2005/8/layout/orgChart1"/>
    <dgm:cxn modelId="{D0497A50-BBAC-42F7-AB28-F70E45176DE7}" type="presParOf" srcId="{C638C367-0470-4D39-9A36-0996988EDD15}" destId="{A43E4462-F48F-4FF7-9718-E6E970BA8D93}" srcOrd="2" destOrd="0" presId="urn:microsoft.com/office/officeart/2005/8/layout/orgChart1"/>
    <dgm:cxn modelId="{093B046B-CD6E-4857-825D-B3B905228906}" type="presParOf" srcId="{9BF42123-CDBF-4CDF-B9D6-3A5BD4A35833}" destId="{C1194335-EBC3-4FA8-96F1-6B6A65C1B421}" srcOrd="2" destOrd="0" presId="urn:microsoft.com/office/officeart/2005/8/layout/orgChart1"/>
    <dgm:cxn modelId="{2CF62A8E-3C87-4D0E-9B7F-BFA50270E14E}" type="presParOf" srcId="{499AC962-8845-4F23-86D1-965C09800D4E}" destId="{6493A24C-1155-409F-BDD6-4F0E91B0F17A}" srcOrd="2" destOrd="0" presId="urn:microsoft.com/office/officeart/2005/8/layout/orgChart1"/>
    <dgm:cxn modelId="{7CE2BA01-7B7C-44B5-84C1-7AE632BB3CEA}" type="presParOf" srcId="{499AC962-8845-4F23-86D1-965C09800D4E}" destId="{90D9005F-C559-4610-B1BC-0EA5E665636A}" srcOrd="3" destOrd="0" presId="urn:microsoft.com/office/officeart/2005/8/layout/orgChart1"/>
    <dgm:cxn modelId="{D9FC9B0E-447C-4254-BCC9-E1088F5AC84D}" type="presParOf" srcId="{90D9005F-C559-4610-B1BC-0EA5E665636A}" destId="{4025CDD3-219E-403C-B2C7-25A0B2139ED1}" srcOrd="0" destOrd="0" presId="urn:microsoft.com/office/officeart/2005/8/layout/orgChart1"/>
    <dgm:cxn modelId="{CC1E8A8D-8A7E-4B2B-B86B-8BA3755FC46F}" type="presParOf" srcId="{4025CDD3-219E-403C-B2C7-25A0B2139ED1}" destId="{FACA99F6-89DF-471D-9520-0F20CE1EC054}" srcOrd="0" destOrd="0" presId="urn:microsoft.com/office/officeart/2005/8/layout/orgChart1"/>
    <dgm:cxn modelId="{46A17EC5-D6A1-4428-B759-1633BA704DD3}" type="presParOf" srcId="{4025CDD3-219E-403C-B2C7-25A0B2139ED1}" destId="{CB2A8F8C-9164-4119-BB1A-2B4AB7971210}" srcOrd="1" destOrd="0" presId="urn:microsoft.com/office/officeart/2005/8/layout/orgChart1"/>
    <dgm:cxn modelId="{DCF534C8-3CB2-4A2E-A3F6-9FD37372D511}" type="presParOf" srcId="{90D9005F-C559-4610-B1BC-0EA5E665636A}" destId="{5959C5A4-40E6-4A2E-9F5E-F26518C2DEEA}" srcOrd="1" destOrd="0" presId="urn:microsoft.com/office/officeart/2005/8/layout/orgChart1"/>
    <dgm:cxn modelId="{44CC710F-D59D-4235-B7CF-C1B0F0AACE9C}" type="presParOf" srcId="{5959C5A4-40E6-4A2E-9F5E-F26518C2DEEA}" destId="{33F6E5C4-ECF8-4420-AE19-5EC88D4B8226}" srcOrd="0" destOrd="0" presId="urn:microsoft.com/office/officeart/2005/8/layout/orgChart1"/>
    <dgm:cxn modelId="{8265F124-12D2-42B2-95FA-5C3A6EF5EAC0}" type="presParOf" srcId="{5959C5A4-40E6-4A2E-9F5E-F26518C2DEEA}" destId="{9CC1C66B-A610-457D-B1F3-1D9980E82904}" srcOrd="1" destOrd="0" presId="urn:microsoft.com/office/officeart/2005/8/layout/orgChart1"/>
    <dgm:cxn modelId="{DC78484B-F84F-4BA9-8F70-FEC704B57FBB}" type="presParOf" srcId="{9CC1C66B-A610-457D-B1F3-1D9980E82904}" destId="{BEA3DEB1-79C3-45A9-9ECF-7940E1DF417D}" srcOrd="0" destOrd="0" presId="urn:microsoft.com/office/officeart/2005/8/layout/orgChart1"/>
    <dgm:cxn modelId="{A749E6A3-1FF2-4646-806B-5267223407FA}" type="presParOf" srcId="{BEA3DEB1-79C3-45A9-9ECF-7940E1DF417D}" destId="{842FC0D3-AF38-44E7-A2F4-4ABFA8BF005B}" srcOrd="0" destOrd="0" presId="urn:microsoft.com/office/officeart/2005/8/layout/orgChart1"/>
    <dgm:cxn modelId="{9921AE07-4EFA-485A-AE5A-682CA3CBC925}" type="presParOf" srcId="{BEA3DEB1-79C3-45A9-9ECF-7940E1DF417D}" destId="{1191E728-4C4E-4886-85D8-94D6C1F84321}" srcOrd="1" destOrd="0" presId="urn:microsoft.com/office/officeart/2005/8/layout/orgChart1"/>
    <dgm:cxn modelId="{7D4A5713-F26F-43E0-A79D-F5A4983EB502}" type="presParOf" srcId="{9CC1C66B-A610-457D-B1F3-1D9980E82904}" destId="{E61231A1-13FB-45F8-937F-811438A73103}" srcOrd="1" destOrd="0" presId="urn:microsoft.com/office/officeart/2005/8/layout/orgChart1"/>
    <dgm:cxn modelId="{4C67E784-E569-4FF6-9227-ED50FA3C1783}" type="presParOf" srcId="{E61231A1-13FB-45F8-937F-811438A73103}" destId="{B02DA8BF-06BD-42F4-8220-3F04FBA1BFEC}" srcOrd="0" destOrd="0" presId="urn:microsoft.com/office/officeart/2005/8/layout/orgChart1"/>
    <dgm:cxn modelId="{4E18DA4D-23CD-4914-863A-60755E3C260F}" type="presParOf" srcId="{E61231A1-13FB-45F8-937F-811438A73103}" destId="{CD6A0A4E-4B6A-4D63-A131-96ACE10D780E}" srcOrd="1" destOrd="0" presId="urn:microsoft.com/office/officeart/2005/8/layout/orgChart1"/>
    <dgm:cxn modelId="{9224E676-51C4-43EC-8291-A34404DCD713}" type="presParOf" srcId="{CD6A0A4E-4B6A-4D63-A131-96ACE10D780E}" destId="{C0179A58-42CB-482C-93EE-1522C8819A14}" srcOrd="0" destOrd="0" presId="urn:microsoft.com/office/officeart/2005/8/layout/orgChart1"/>
    <dgm:cxn modelId="{DA047D39-9421-411F-94F8-10598FA6D5B2}" type="presParOf" srcId="{C0179A58-42CB-482C-93EE-1522C8819A14}" destId="{3FB4DECB-4B0E-4BFE-A74F-4D98D04FD961}" srcOrd="0" destOrd="0" presId="urn:microsoft.com/office/officeart/2005/8/layout/orgChart1"/>
    <dgm:cxn modelId="{2DC23271-E754-46AB-B95F-73F48D97D4AD}" type="presParOf" srcId="{C0179A58-42CB-482C-93EE-1522C8819A14}" destId="{9DBE2A7F-7335-443F-A2E2-85187DD5EA9D}" srcOrd="1" destOrd="0" presId="urn:microsoft.com/office/officeart/2005/8/layout/orgChart1"/>
    <dgm:cxn modelId="{DE012BF2-C7EC-49C1-9B70-351A262FF5FF}" type="presParOf" srcId="{CD6A0A4E-4B6A-4D63-A131-96ACE10D780E}" destId="{FB380FDA-903B-49D1-89F7-17D0D445BCD2}" srcOrd="1" destOrd="0" presId="urn:microsoft.com/office/officeart/2005/8/layout/orgChart1"/>
    <dgm:cxn modelId="{19EE586E-F3A8-47E4-85CC-BB1D92C8C94F}" type="presParOf" srcId="{FB380FDA-903B-49D1-89F7-17D0D445BCD2}" destId="{60A568B4-63B5-41BE-82B0-82DCBC0D0941}" srcOrd="0" destOrd="0" presId="urn:microsoft.com/office/officeart/2005/8/layout/orgChart1"/>
    <dgm:cxn modelId="{1EC2FF26-F03F-4D5F-9A95-20EEB6006129}" type="presParOf" srcId="{FB380FDA-903B-49D1-89F7-17D0D445BCD2}" destId="{0522A9E6-E60D-460A-9E0D-8410A3C87CEA}" srcOrd="1" destOrd="0" presId="urn:microsoft.com/office/officeart/2005/8/layout/orgChart1"/>
    <dgm:cxn modelId="{13A029D0-25DE-46A1-A816-BA35FB3BA59D}" type="presParOf" srcId="{0522A9E6-E60D-460A-9E0D-8410A3C87CEA}" destId="{44FBF35C-37EC-49A1-9754-8DB24DABC313}" srcOrd="0" destOrd="0" presId="urn:microsoft.com/office/officeart/2005/8/layout/orgChart1"/>
    <dgm:cxn modelId="{B3A82627-9494-405A-8207-BA9E7BAC63E1}" type="presParOf" srcId="{44FBF35C-37EC-49A1-9754-8DB24DABC313}" destId="{05F6763A-D0FC-473A-9BDA-6E1DB95E6694}" srcOrd="0" destOrd="0" presId="urn:microsoft.com/office/officeart/2005/8/layout/orgChart1"/>
    <dgm:cxn modelId="{A5E03395-21AD-42D0-AC0E-34ABD99320AA}" type="presParOf" srcId="{44FBF35C-37EC-49A1-9754-8DB24DABC313}" destId="{A953ECCA-3078-4DF4-A4F6-7A799C773C35}" srcOrd="1" destOrd="0" presId="urn:microsoft.com/office/officeart/2005/8/layout/orgChart1"/>
    <dgm:cxn modelId="{30C2CB69-79A4-4CED-9FD8-71086A1A9A26}" type="presParOf" srcId="{0522A9E6-E60D-460A-9E0D-8410A3C87CEA}" destId="{3B82D9B9-BFF9-4604-A7D2-62E64A15DC84}" srcOrd="1" destOrd="0" presId="urn:microsoft.com/office/officeart/2005/8/layout/orgChart1"/>
    <dgm:cxn modelId="{19B1BF47-41AA-4C54-8DD8-E67BA80FE711}" type="presParOf" srcId="{3B82D9B9-BFF9-4604-A7D2-62E64A15DC84}" destId="{5552857C-78E0-41B6-B768-60C7D263AAB8}" srcOrd="0" destOrd="0" presId="urn:microsoft.com/office/officeart/2005/8/layout/orgChart1"/>
    <dgm:cxn modelId="{233B0B3D-6E88-4C67-907F-4AA4F7C97BCB}" type="presParOf" srcId="{3B82D9B9-BFF9-4604-A7D2-62E64A15DC84}" destId="{2BA3842D-7B8B-4D43-8C9A-7672C2A9F11D}" srcOrd="1" destOrd="0" presId="urn:microsoft.com/office/officeart/2005/8/layout/orgChart1"/>
    <dgm:cxn modelId="{C6710DEB-DA6E-4119-8DE4-705B68BB5A69}" type="presParOf" srcId="{2BA3842D-7B8B-4D43-8C9A-7672C2A9F11D}" destId="{E5B0637E-D702-4FE0-8990-ABC968981E4D}" srcOrd="0" destOrd="0" presId="urn:microsoft.com/office/officeart/2005/8/layout/orgChart1"/>
    <dgm:cxn modelId="{8142D104-6566-4706-81DF-370BDC71A356}" type="presParOf" srcId="{E5B0637E-D702-4FE0-8990-ABC968981E4D}" destId="{46C65785-670C-44FD-B517-52DB98ABCECF}" srcOrd="0" destOrd="0" presId="urn:microsoft.com/office/officeart/2005/8/layout/orgChart1"/>
    <dgm:cxn modelId="{744037A8-D28A-4C2B-85DF-68BB18CEF0F6}" type="presParOf" srcId="{E5B0637E-D702-4FE0-8990-ABC968981E4D}" destId="{003D3A8B-6BCE-41F1-99FA-7EBF5C9DC060}" srcOrd="1" destOrd="0" presId="urn:microsoft.com/office/officeart/2005/8/layout/orgChart1"/>
    <dgm:cxn modelId="{C5251C0B-6E66-45A9-B22C-F831D1B59243}" type="presParOf" srcId="{2BA3842D-7B8B-4D43-8C9A-7672C2A9F11D}" destId="{8ABA2CD5-E2FC-4781-AA8C-1F33BA081415}" srcOrd="1" destOrd="0" presId="urn:microsoft.com/office/officeart/2005/8/layout/orgChart1"/>
    <dgm:cxn modelId="{F6682B2E-1199-4577-89AD-052131380EED}" type="presParOf" srcId="{8ABA2CD5-E2FC-4781-AA8C-1F33BA081415}" destId="{2CBBE6C1-BD5D-4821-93D9-3C761D1319F8}" srcOrd="0" destOrd="0" presId="urn:microsoft.com/office/officeart/2005/8/layout/orgChart1"/>
    <dgm:cxn modelId="{D4645FA1-B38F-4090-83AA-79FC01295723}" type="presParOf" srcId="{8ABA2CD5-E2FC-4781-AA8C-1F33BA081415}" destId="{7FFF06A7-2D73-4C77-884D-AF6BD7551E30}" srcOrd="1" destOrd="0" presId="urn:microsoft.com/office/officeart/2005/8/layout/orgChart1"/>
    <dgm:cxn modelId="{05B41C23-10DB-4F49-830D-207DF99581AE}" type="presParOf" srcId="{7FFF06A7-2D73-4C77-884D-AF6BD7551E30}" destId="{6827FB53-D7FF-4B0C-9EFB-688E87F6BD3B}" srcOrd="0" destOrd="0" presId="urn:microsoft.com/office/officeart/2005/8/layout/orgChart1"/>
    <dgm:cxn modelId="{434D6A9B-29AA-4863-9534-456B6BB5B477}" type="presParOf" srcId="{6827FB53-D7FF-4B0C-9EFB-688E87F6BD3B}" destId="{F9540422-3110-40CF-AB4B-3A8ECA56D41A}" srcOrd="0" destOrd="0" presId="urn:microsoft.com/office/officeart/2005/8/layout/orgChart1"/>
    <dgm:cxn modelId="{FD0D1629-E703-4D6E-AF1C-FEEE4AD01A07}" type="presParOf" srcId="{6827FB53-D7FF-4B0C-9EFB-688E87F6BD3B}" destId="{7F6621E8-1C61-4C26-AF14-B97D297ECFEB}" srcOrd="1" destOrd="0" presId="urn:microsoft.com/office/officeart/2005/8/layout/orgChart1"/>
    <dgm:cxn modelId="{9D09278A-513F-4CCF-B241-2AA3C2B92954}" type="presParOf" srcId="{7FFF06A7-2D73-4C77-884D-AF6BD7551E30}" destId="{595941F9-0C93-44EB-B537-8C0A71CCDFC9}" srcOrd="1" destOrd="0" presId="urn:microsoft.com/office/officeart/2005/8/layout/orgChart1"/>
    <dgm:cxn modelId="{0733F920-7FA7-458C-B81F-FBD8F91CB361}" type="presParOf" srcId="{595941F9-0C93-44EB-B537-8C0A71CCDFC9}" destId="{64C3ED81-8DF3-4BED-8B9E-3A8192A6B631}" srcOrd="0" destOrd="0" presId="urn:microsoft.com/office/officeart/2005/8/layout/orgChart1"/>
    <dgm:cxn modelId="{0967E3F0-FBED-4578-8120-9CE334241301}" type="presParOf" srcId="{595941F9-0C93-44EB-B537-8C0A71CCDFC9}" destId="{C41BB44A-F94E-47A0-A6DD-6D620E8F5428}" srcOrd="1" destOrd="0" presId="urn:microsoft.com/office/officeart/2005/8/layout/orgChart1"/>
    <dgm:cxn modelId="{8A0DA6E9-1F9F-4E33-9ECB-A6FF8F0AFD3B}" type="presParOf" srcId="{C41BB44A-F94E-47A0-A6DD-6D620E8F5428}" destId="{2277D364-049C-41C4-9BF9-9C874416CC44}" srcOrd="0" destOrd="0" presId="urn:microsoft.com/office/officeart/2005/8/layout/orgChart1"/>
    <dgm:cxn modelId="{C7DEFD4C-699E-4B7E-80BD-4DF50E0E8B98}" type="presParOf" srcId="{2277D364-049C-41C4-9BF9-9C874416CC44}" destId="{FDF7D082-C9CB-4926-9FF4-A07D452339DB}" srcOrd="0" destOrd="0" presId="urn:microsoft.com/office/officeart/2005/8/layout/orgChart1"/>
    <dgm:cxn modelId="{A9C7D9E5-2FC9-4F07-8089-77E69320DC9D}" type="presParOf" srcId="{2277D364-049C-41C4-9BF9-9C874416CC44}" destId="{C041DB85-2DE2-434F-8295-546D9A3BEFA7}" srcOrd="1" destOrd="0" presId="urn:microsoft.com/office/officeart/2005/8/layout/orgChart1"/>
    <dgm:cxn modelId="{DABD81CA-B655-4927-AE10-A65F451F56BC}" type="presParOf" srcId="{C41BB44A-F94E-47A0-A6DD-6D620E8F5428}" destId="{455674AF-CFE0-4305-9210-E69C674A18AF}" srcOrd="1" destOrd="0" presId="urn:microsoft.com/office/officeart/2005/8/layout/orgChart1"/>
    <dgm:cxn modelId="{03205D99-81E8-4ADA-ACB8-FB3B94427192}" type="presParOf" srcId="{C41BB44A-F94E-47A0-A6DD-6D620E8F5428}" destId="{E3836525-17AB-46F9-A435-93679DEA46E1}" srcOrd="2" destOrd="0" presId="urn:microsoft.com/office/officeart/2005/8/layout/orgChart1"/>
    <dgm:cxn modelId="{9FA0D208-3A44-4996-AF3D-68681F648D25}" type="presParOf" srcId="{7FFF06A7-2D73-4C77-884D-AF6BD7551E30}" destId="{830167B2-E5E9-476C-A1C6-75DE601A40AD}" srcOrd="2" destOrd="0" presId="urn:microsoft.com/office/officeart/2005/8/layout/orgChart1"/>
    <dgm:cxn modelId="{CDE4F0AB-5B60-457E-BB12-676F4BA66768}" type="presParOf" srcId="{2BA3842D-7B8B-4D43-8C9A-7672C2A9F11D}" destId="{4976EF44-3548-4405-94EB-F09BF23B5509}" srcOrd="2" destOrd="0" presId="urn:microsoft.com/office/officeart/2005/8/layout/orgChart1"/>
    <dgm:cxn modelId="{40404CED-166D-452B-A105-8C25A51E90C6}" type="presParOf" srcId="{0522A9E6-E60D-460A-9E0D-8410A3C87CEA}" destId="{F8A21255-E118-48F8-BC33-9D655B904B62}" srcOrd="2" destOrd="0" presId="urn:microsoft.com/office/officeart/2005/8/layout/orgChart1"/>
    <dgm:cxn modelId="{D9E7235B-97CE-40D2-A7AA-0327F3256DE8}" type="presParOf" srcId="{CD6A0A4E-4B6A-4D63-A131-96ACE10D780E}" destId="{B15639FB-5536-41A5-A634-F1242A2E6530}" srcOrd="2" destOrd="0" presId="urn:microsoft.com/office/officeart/2005/8/layout/orgChart1"/>
    <dgm:cxn modelId="{4240EA12-044D-4FF5-ABEA-646712FACD19}" type="presParOf" srcId="{9CC1C66B-A610-457D-B1F3-1D9980E82904}" destId="{E70CB011-6B75-4920-A4C3-F68E41D74532}" srcOrd="2" destOrd="0" presId="urn:microsoft.com/office/officeart/2005/8/layout/orgChart1"/>
    <dgm:cxn modelId="{FF603160-D256-414D-812F-E2E17D4241AB}" type="presParOf" srcId="{90D9005F-C559-4610-B1BC-0EA5E665636A}" destId="{8E0E4223-EFA9-43F3-B93E-A886EFF86470}" srcOrd="2" destOrd="0" presId="urn:microsoft.com/office/officeart/2005/8/layout/orgChart1"/>
    <dgm:cxn modelId="{BB722D25-2C86-46A0-8D41-DF319921BB31}" type="presParOf" srcId="{499AC962-8845-4F23-86D1-965C09800D4E}" destId="{8DB7F43B-B60D-464F-8524-49A0422F2BF6}" srcOrd="4" destOrd="0" presId="urn:microsoft.com/office/officeart/2005/8/layout/orgChart1"/>
    <dgm:cxn modelId="{BCE40925-94E6-4B21-92C6-2FECD8E4FF63}" type="presParOf" srcId="{499AC962-8845-4F23-86D1-965C09800D4E}" destId="{DCE94AE9-ADFE-41DA-957B-C01DBB5681D1}" srcOrd="5" destOrd="0" presId="urn:microsoft.com/office/officeart/2005/8/layout/orgChart1"/>
    <dgm:cxn modelId="{285AA0DA-A125-4EF7-AEB5-714CD4FDC471}" type="presParOf" srcId="{DCE94AE9-ADFE-41DA-957B-C01DBB5681D1}" destId="{8916852D-ED7D-41E1-B42F-3377BB2990E5}" srcOrd="0" destOrd="0" presId="urn:microsoft.com/office/officeart/2005/8/layout/orgChart1"/>
    <dgm:cxn modelId="{90583299-75ED-48D8-8772-8230A628C62C}" type="presParOf" srcId="{8916852D-ED7D-41E1-B42F-3377BB2990E5}" destId="{A48E0834-E9D0-48A6-8FA2-56D8DDC61055}" srcOrd="0" destOrd="0" presId="urn:microsoft.com/office/officeart/2005/8/layout/orgChart1"/>
    <dgm:cxn modelId="{A73809C9-FF12-4052-9275-9E069EE320BB}" type="presParOf" srcId="{8916852D-ED7D-41E1-B42F-3377BB2990E5}" destId="{8A2300C3-9489-444B-A752-7267A23B2020}" srcOrd="1" destOrd="0" presId="urn:microsoft.com/office/officeart/2005/8/layout/orgChart1"/>
    <dgm:cxn modelId="{E496F066-E562-40ED-B9F2-C1B53EF7D99E}" type="presParOf" srcId="{DCE94AE9-ADFE-41DA-957B-C01DBB5681D1}" destId="{8720ED5E-740B-4B6B-94B9-30480D6A5581}" srcOrd="1" destOrd="0" presId="urn:microsoft.com/office/officeart/2005/8/layout/orgChart1"/>
    <dgm:cxn modelId="{D439A5EE-66BD-4881-A689-8CB3CE54AB13}" type="presParOf" srcId="{8720ED5E-740B-4B6B-94B9-30480D6A5581}" destId="{0BE06CFE-AB16-495B-A5F4-2E0841860762}" srcOrd="0" destOrd="0" presId="urn:microsoft.com/office/officeart/2005/8/layout/orgChart1"/>
    <dgm:cxn modelId="{4C264731-DCEE-436B-AB3C-3440BA69E124}" type="presParOf" srcId="{8720ED5E-740B-4B6B-94B9-30480D6A5581}" destId="{A62F6A70-EDCA-4587-9FD0-FA34AF35DEF3}" srcOrd="1" destOrd="0" presId="urn:microsoft.com/office/officeart/2005/8/layout/orgChart1"/>
    <dgm:cxn modelId="{E3C7A65E-09B9-4A91-96F8-25D1CAE797AB}" type="presParOf" srcId="{A62F6A70-EDCA-4587-9FD0-FA34AF35DEF3}" destId="{0AB08C93-E515-4215-B5D6-ACD6EC478C28}" srcOrd="0" destOrd="0" presId="urn:microsoft.com/office/officeart/2005/8/layout/orgChart1"/>
    <dgm:cxn modelId="{CD460BC2-F063-4540-B223-1ADBC0E161F6}" type="presParOf" srcId="{0AB08C93-E515-4215-B5D6-ACD6EC478C28}" destId="{40FCF840-B26C-4FA9-81E0-ECE7000D78FC}" srcOrd="0" destOrd="0" presId="urn:microsoft.com/office/officeart/2005/8/layout/orgChart1"/>
    <dgm:cxn modelId="{F3AF75A1-AB1F-45DF-A058-B718C8C836D7}" type="presParOf" srcId="{0AB08C93-E515-4215-B5D6-ACD6EC478C28}" destId="{15022F89-99BA-4216-B565-B99EADD8706A}" srcOrd="1" destOrd="0" presId="urn:microsoft.com/office/officeart/2005/8/layout/orgChart1"/>
    <dgm:cxn modelId="{BA4C61F2-3E2A-4E2B-9D84-3DBC5AD1CD62}" type="presParOf" srcId="{A62F6A70-EDCA-4587-9FD0-FA34AF35DEF3}" destId="{C11BE647-D02D-450E-9FC2-5B95EA8D3D2A}" srcOrd="1" destOrd="0" presId="urn:microsoft.com/office/officeart/2005/8/layout/orgChart1"/>
    <dgm:cxn modelId="{AE713ECB-91F9-4C5D-B885-6A5D1EA622F5}" type="presParOf" srcId="{A62F6A70-EDCA-4587-9FD0-FA34AF35DEF3}" destId="{D725DDAE-3ACB-4022-99E1-A88956A15157}" srcOrd="2" destOrd="0" presId="urn:microsoft.com/office/officeart/2005/8/layout/orgChart1"/>
    <dgm:cxn modelId="{67A56718-A89F-4A77-A608-4CC05EE96361}" type="presParOf" srcId="{8720ED5E-740B-4B6B-94B9-30480D6A5581}" destId="{DCC8CD5F-6E09-4CB5-821B-2B200D3D6B2A}" srcOrd="2" destOrd="0" presId="urn:microsoft.com/office/officeart/2005/8/layout/orgChart1"/>
    <dgm:cxn modelId="{5681E284-68C9-4F14-B6A3-CF45BEF02BC6}" type="presParOf" srcId="{8720ED5E-740B-4B6B-94B9-30480D6A5581}" destId="{7AB79286-4F83-4C15-90D2-B5AC4F4F7FDF}" srcOrd="3" destOrd="0" presId="urn:microsoft.com/office/officeart/2005/8/layout/orgChart1"/>
    <dgm:cxn modelId="{F21B5750-A846-43B3-ABF1-876D802BF189}" type="presParOf" srcId="{7AB79286-4F83-4C15-90D2-B5AC4F4F7FDF}" destId="{AC321C32-95ED-4050-8941-8B01389156B2}" srcOrd="0" destOrd="0" presId="urn:microsoft.com/office/officeart/2005/8/layout/orgChart1"/>
    <dgm:cxn modelId="{B3C2CF47-F225-4BE2-89A8-B99BDFDE4D56}" type="presParOf" srcId="{AC321C32-95ED-4050-8941-8B01389156B2}" destId="{AB32C2B2-201A-4629-8F7E-AC71B3A1AE4A}" srcOrd="0" destOrd="0" presId="urn:microsoft.com/office/officeart/2005/8/layout/orgChart1"/>
    <dgm:cxn modelId="{F7094C9D-2C81-4799-9251-8CB7127C9B84}" type="presParOf" srcId="{AC321C32-95ED-4050-8941-8B01389156B2}" destId="{CAC0F3F8-3BFC-4A4E-8B6F-1D099BE3D232}" srcOrd="1" destOrd="0" presId="urn:microsoft.com/office/officeart/2005/8/layout/orgChart1"/>
    <dgm:cxn modelId="{FAE2D60F-0FC7-4912-8E87-ADDC9AFBD64F}" type="presParOf" srcId="{7AB79286-4F83-4C15-90D2-B5AC4F4F7FDF}" destId="{560F437E-68D6-436D-A974-2B6BFEEB5F1F}" srcOrd="1" destOrd="0" presId="urn:microsoft.com/office/officeart/2005/8/layout/orgChart1"/>
    <dgm:cxn modelId="{83CF236A-A90D-4332-89C2-9450F515A095}" type="presParOf" srcId="{7AB79286-4F83-4C15-90D2-B5AC4F4F7FDF}" destId="{41C9BF93-BCB4-4B99-B71F-F93F4F3E8117}" srcOrd="2" destOrd="0" presId="urn:microsoft.com/office/officeart/2005/8/layout/orgChart1"/>
    <dgm:cxn modelId="{6521B3F6-DF21-45FA-BD69-E09FDD9E45AB}" type="presParOf" srcId="{8720ED5E-740B-4B6B-94B9-30480D6A5581}" destId="{CE4CC97C-3F7B-48C5-8FAF-99D431A4A0B6}" srcOrd="4" destOrd="0" presId="urn:microsoft.com/office/officeart/2005/8/layout/orgChart1"/>
    <dgm:cxn modelId="{FC96DC88-11D1-4DDE-9D4F-6CB7794AD887}" type="presParOf" srcId="{8720ED5E-740B-4B6B-94B9-30480D6A5581}" destId="{DDE5164D-9F62-4B17-B323-A9DE05C6F301}" srcOrd="5" destOrd="0" presId="urn:microsoft.com/office/officeart/2005/8/layout/orgChart1"/>
    <dgm:cxn modelId="{15BAEC72-CFE8-4F1E-9315-92E337F02281}" type="presParOf" srcId="{DDE5164D-9F62-4B17-B323-A9DE05C6F301}" destId="{CBB642AB-7D8D-47E3-A8B9-EA7A7D6F6445}" srcOrd="0" destOrd="0" presId="urn:microsoft.com/office/officeart/2005/8/layout/orgChart1"/>
    <dgm:cxn modelId="{90D0D92D-E595-4395-B857-32202B40D553}" type="presParOf" srcId="{CBB642AB-7D8D-47E3-A8B9-EA7A7D6F6445}" destId="{770113E1-8F32-401E-B9EE-648D5906A720}" srcOrd="0" destOrd="0" presId="urn:microsoft.com/office/officeart/2005/8/layout/orgChart1"/>
    <dgm:cxn modelId="{6F8B9DC6-EEEA-4CD1-8D07-BFC75E607D07}" type="presParOf" srcId="{CBB642AB-7D8D-47E3-A8B9-EA7A7D6F6445}" destId="{5A7FC580-0B07-450B-81F7-C96EAAACB70F}" srcOrd="1" destOrd="0" presId="urn:microsoft.com/office/officeart/2005/8/layout/orgChart1"/>
    <dgm:cxn modelId="{470E03E7-FF6A-49DE-BB35-29B82198BBBF}" type="presParOf" srcId="{DDE5164D-9F62-4B17-B323-A9DE05C6F301}" destId="{86F7E567-979E-48BF-B1FB-3729A645D460}" srcOrd="1" destOrd="0" presId="urn:microsoft.com/office/officeart/2005/8/layout/orgChart1"/>
    <dgm:cxn modelId="{27AFB9F7-7367-414A-B11B-6E1D9BFB8A9C}" type="presParOf" srcId="{DDE5164D-9F62-4B17-B323-A9DE05C6F301}" destId="{312A33CC-8FDF-4F65-AE6A-A8F4D87D5525}" srcOrd="2" destOrd="0" presId="urn:microsoft.com/office/officeart/2005/8/layout/orgChart1"/>
    <dgm:cxn modelId="{0FFF1015-30D1-46C5-A031-72994BB25802}" type="presParOf" srcId="{8720ED5E-740B-4B6B-94B9-30480D6A5581}" destId="{9FBD4581-DB93-453E-A088-360204E5BC83}" srcOrd="6" destOrd="0" presId="urn:microsoft.com/office/officeart/2005/8/layout/orgChart1"/>
    <dgm:cxn modelId="{431BBEAF-429B-4B93-A164-641345F19310}" type="presParOf" srcId="{8720ED5E-740B-4B6B-94B9-30480D6A5581}" destId="{602374A7-B78C-4313-A1F0-B582C39B5972}" srcOrd="7" destOrd="0" presId="urn:microsoft.com/office/officeart/2005/8/layout/orgChart1"/>
    <dgm:cxn modelId="{DCDC8D87-01C7-4F3B-AB27-FEC2F4B9FA7D}" type="presParOf" srcId="{602374A7-B78C-4313-A1F0-B582C39B5972}" destId="{ABC7BE8A-F911-4B37-A900-2AA3C69D4037}" srcOrd="0" destOrd="0" presId="urn:microsoft.com/office/officeart/2005/8/layout/orgChart1"/>
    <dgm:cxn modelId="{A1BC23B0-62A5-4BB3-BD80-A5175C005C64}" type="presParOf" srcId="{ABC7BE8A-F911-4B37-A900-2AA3C69D4037}" destId="{DFE08F56-C089-4600-8631-34357EF0A033}" srcOrd="0" destOrd="0" presId="urn:microsoft.com/office/officeart/2005/8/layout/orgChart1"/>
    <dgm:cxn modelId="{CBBCCC8E-5EED-4E25-B76A-F75ADB0E1562}" type="presParOf" srcId="{ABC7BE8A-F911-4B37-A900-2AA3C69D4037}" destId="{14423413-2196-4783-A6FF-24E8DDE4FC46}" srcOrd="1" destOrd="0" presId="urn:microsoft.com/office/officeart/2005/8/layout/orgChart1"/>
    <dgm:cxn modelId="{800BEB12-0E41-4A1F-A2DD-9079C3AB90A2}" type="presParOf" srcId="{602374A7-B78C-4313-A1F0-B582C39B5972}" destId="{6A38616E-BA34-416F-87E4-9D0C5B3248CD}" srcOrd="1" destOrd="0" presId="urn:microsoft.com/office/officeart/2005/8/layout/orgChart1"/>
    <dgm:cxn modelId="{5F1646E4-6588-4004-9B30-93FFF16D41FF}" type="presParOf" srcId="{602374A7-B78C-4313-A1F0-B582C39B5972}" destId="{E82C0937-1316-4765-A4F2-C93576CC9E05}" srcOrd="2" destOrd="0" presId="urn:microsoft.com/office/officeart/2005/8/layout/orgChart1"/>
    <dgm:cxn modelId="{93DFD0DF-F971-4C0C-8820-2DDB2462AA5A}" type="presParOf" srcId="{8720ED5E-740B-4B6B-94B9-30480D6A5581}" destId="{5A24A99B-4906-40E6-AE01-AFC42956BFFA}" srcOrd="8" destOrd="0" presId="urn:microsoft.com/office/officeart/2005/8/layout/orgChart1"/>
    <dgm:cxn modelId="{8019D9D3-B13C-4242-B1E6-F87B919293C8}" type="presParOf" srcId="{8720ED5E-740B-4B6B-94B9-30480D6A5581}" destId="{1E182574-A6EB-49AD-8A76-940E99D4770C}" srcOrd="9" destOrd="0" presId="urn:microsoft.com/office/officeart/2005/8/layout/orgChart1"/>
    <dgm:cxn modelId="{ECA05623-AFE4-40C6-A3FA-F0E17C7D1D8E}" type="presParOf" srcId="{1E182574-A6EB-49AD-8A76-940E99D4770C}" destId="{2A9F33BC-FAA4-40D3-A494-6A60AEAFB2C7}" srcOrd="0" destOrd="0" presId="urn:microsoft.com/office/officeart/2005/8/layout/orgChart1"/>
    <dgm:cxn modelId="{DEA411F3-B33E-49F4-9BFD-48D1963B2C11}" type="presParOf" srcId="{2A9F33BC-FAA4-40D3-A494-6A60AEAFB2C7}" destId="{14276474-4985-4257-BDF5-D73DC577BE04}" srcOrd="0" destOrd="0" presId="urn:microsoft.com/office/officeart/2005/8/layout/orgChart1"/>
    <dgm:cxn modelId="{C122E4BF-86A0-43F8-996B-2CB249C0B530}" type="presParOf" srcId="{2A9F33BC-FAA4-40D3-A494-6A60AEAFB2C7}" destId="{0329E2F8-53E6-43FD-82BB-C65CD8B272DA}" srcOrd="1" destOrd="0" presId="urn:microsoft.com/office/officeart/2005/8/layout/orgChart1"/>
    <dgm:cxn modelId="{617EC70A-1595-4F5C-84B8-8DF4561EA70B}" type="presParOf" srcId="{1E182574-A6EB-49AD-8A76-940E99D4770C}" destId="{9EFA72D2-CC77-4BAE-A58B-19B3A282F62E}" srcOrd="1" destOrd="0" presId="urn:microsoft.com/office/officeart/2005/8/layout/orgChart1"/>
    <dgm:cxn modelId="{0504BF2E-3D45-4172-B284-E990C21353B6}" type="presParOf" srcId="{1E182574-A6EB-49AD-8A76-940E99D4770C}" destId="{07E8B22E-028B-4932-88D7-09143FFD96EA}" srcOrd="2" destOrd="0" presId="urn:microsoft.com/office/officeart/2005/8/layout/orgChart1"/>
    <dgm:cxn modelId="{888EDA88-CAE0-4102-AB9A-84A42AFB4235}" type="presParOf" srcId="{8720ED5E-740B-4B6B-94B9-30480D6A5581}" destId="{FDC26FA3-9EED-461E-886C-D1F20696F8D5}" srcOrd="10" destOrd="0" presId="urn:microsoft.com/office/officeart/2005/8/layout/orgChart1"/>
    <dgm:cxn modelId="{449E79E9-3D3C-4F13-A34A-6BEC9AC8FC52}" type="presParOf" srcId="{8720ED5E-740B-4B6B-94B9-30480D6A5581}" destId="{DFE0B5F7-E2D1-4697-91AC-13A545F4A2A6}" srcOrd="11" destOrd="0" presId="urn:microsoft.com/office/officeart/2005/8/layout/orgChart1"/>
    <dgm:cxn modelId="{C5BA959E-7801-46FC-ACDD-C00E5F531947}" type="presParOf" srcId="{DFE0B5F7-E2D1-4697-91AC-13A545F4A2A6}" destId="{0B07F684-CE91-4D3A-A772-33D99C600291}" srcOrd="0" destOrd="0" presId="urn:microsoft.com/office/officeart/2005/8/layout/orgChart1"/>
    <dgm:cxn modelId="{AB33AD25-4265-4E63-B485-CACD9974D51A}" type="presParOf" srcId="{0B07F684-CE91-4D3A-A772-33D99C600291}" destId="{47E3C43B-34A7-4C1E-81FB-03431C4146CE}" srcOrd="0" destOrd="0" presId="urn:microsoft.com/office/officeart/2005/8/layout/orgChart1"/>
    <dgm:cxn modelId="{EE9551CC-EBE4-4CB5-88B1-3C39A6CDB0C6}" type="presParOf" srcId="{0B07F684-CE91-4D3A-A772-33D99C600291}" destId="{55C4D5C9-58BD-4195-95DC-6038E25A5477}" srcOrd="1" destOrd="0" presId="urn:microsoft.com/office/officeart/2005/8/layout/orgChart1"/>
    <dgm:cxn modelId="{F5634649-1FED-46EC-A30B-08C3D2B3B5B3}" type="presParOf" srcId="{DFE0B5F7-E2D1-4697-91AC-13A545F4A2A6}" destId="{73DC3FD4-1159-4DAB-918F-2354C0CD351E}" srcOrd="1" destOrd="0" presId="urn:microsoft.com/office/officeart/2005/8/layout/orgChart1"/>
    <dgm:cxn modelId="{2BFF47E4-74D9-4C2B-974E-6E1BFE34D8C0}" type="presParOf" srcId="{DFE0B5F7-E2D1-4697-91AC-13A545F4A2A6}" destId="{15D50BE7-B860-4423-9CD3-07DFBDDAEC22}" srcOrd="2" destOrd="0" presId="urn:microsoft.com/office/officeart/2005/8/layout/orgChart1"/>
    <dgm:cxn modelId="{51D85CDE-3AC1-4CFC-AB5E-75CDA9BEF358}" type="presParOf" srcId="{DCE94AE9-ADFE-41DA-957B-C01DBB5681D1}" destId="{032D6C7D-7476-4726-B567-70180F88C064}" srcOrd="2" destOrd="0" presId="urn:microsoft.com/office/officeart/2005/8/layout/orgChart1"/>
    <dgm:cxn modelId="{71E7F7FA-08E3-4AD5-8C34-47187497671B}" type="presParOf" srcId="{BA55920A-7423-4592-9479-59F7A7F1DE94}" destId="{77899814-EB35-4BE1-840C-4A4B7D0E6D6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BA8414-AF6A-414D-9BFA-F61B30368F5F}" type="doc">
      <dgm:prSet loTypeId="urn:microsoft.com/office/officeart/2005/8/layout/arrow4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60F3DAEE-619D-4AEB-A290-E578929BBD09}">
      <dgm:prSet phldrT="[Tekst]" custT="1"/>
      <dgm:spPr/>
      <dgm:t>
        <a:bodyPr/>
        <a:lstStyle/>
        <a:p>
          <a:r>
            <a:rPr lang="pl-PL" sz="2400" b="1" dirty="0" smtClean="0"/>
            <a:t>  Średnio 1 046 osób / dzień</a:t>
          </a:r>
          <a:endParaRPr lang="pl-PL" sz="2400" b="1" dirty="0"/>
        </a:p>
      </dgm:t>
    </dgm:pt>
    <dgm:pt modelId="{88D1FE4F-6CD9-413C-AAE5-A7FDF0E8B12E}" type="parTrans" cxnId="{DA80D608-C767-483E-9A72-C4537EFD2DE7}">
      <dgm:prSet/>
      <dgm:spPr/>
      <dgm:t>
        <a:bodyPr/>
        <a:lstStyle/>
        <a:p>
          <a:endParaRPr lang="pl-PL" sz="2000" b="1"/>
        </a:p>
      </dgm:t>
    </dgm:pt>
    <dgm:pt modelId="{C4B478F5-6028-4F06-A867-3A3D76478E7C}" type="sibTrans" cxnId="{DA80D608-C767-483E-9A72-C4537EFD2DE7}">
      <dgm:prSet/>
      <dgm:spPr/>
      <dgm:t>
        <a:bodyPr/>
        <a:lstStyle/>
        <a:p>
          <a:endParaRPr lang="pl-PL" sz="2000" b="1"/>
        </a:p>
      </dgm:t>
    </dgm:pt>
    <dgm:pt modelId="{22984DC8-0E15-49B0-8675-154C170F936D}">
      <dgm:prSet phldrT="[Tekst]" custT="1"/>
      <dgm:spPr/>
      <dgm:t>
        <a:bodyPr/>
        <a:lstStyle/>
        <a:p>
          <a:r>
            <a:rPr lang="pl-PL" sz="2400" b="1" dirty="0" smtClean="0"/>
            <a:t>  Średnio 494 adresów / dzień</a:t>
          </a:r>
          <a:endParaRPr lang="pl-PL" sz="2400" b="1" dirty="0"/>
        </a:p>
      </dgm:t>
    </dgm:pt>
    <dgm:pt modelId="{547BDFC5-A4A4-420B-BCD1-70B3C409A461}" type="parTrans" cxnId="{029A3305-758D-4991-A0BA-3815ADED5DE7}">
      <dgm:prSet/>
      <dgm:spPr/>
      <dgm:t>
        <a:bodyPr/>
        <a:lstStyle/>
        <a:p>
          <a:endParaRPr lang="pl-PL" sz="2000" b="1"/>
        </a:p>
      </dgm:t>
    </dgm:pt>
    <dgm:pt modelId="{EB1A4946-0A66-40AA-9D1C-41CDECE6645B}" type="sibTrans" cxnId="{029A3305-758D-4991-A0BA-3815ADED5DE7}">
      <dgm:prSet/>
      <dgm:spPr/>
      <dgm:t>
        <a:bodyPr/>
        <a:lstStyle/>
        <a:p>
          <a:endParaRPr lang="pl-PL" sz="2000" b="1"/>
        </a:p>
      </dgm:t>
    </dgm:pt>
    <dgm:pt modelId="{72E9B4B5-9670-4965-86EB-B83B72EDC28D}" type="pres">
      <dgm:prSet presAssocID="{17BA8414-AF6A-414D-9BFA-F61B30368F5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8A45A9-F534-4A6B-9FBA-3533CD7D2255}" type="pres">
      <dgm:prSet presAssocID="{60F3DAEE-619D-4AEB-A290-E578929BBD09}" presName="upArrow" presStyleLbl="node1" presStyleIdx="0" presStyleCnt="2" custScaleX="169495" custScaleY="162643"/>
      <dgm:spPr/>
    </dgm:pt>
    <dgm:pt modelId="{84E9AB8D-46BC-4F43-B3CF-D0F8846B4248}" type="pres">
      <dgm:prSet presAssocID="{60F3DAEE-619D-4AEB-A290-E578929BBD09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BA9286-0518-4E72-B355-31B46D2436D6}" type="pres">
      <dgm:prSet presAssocID="{22984DC8-0E15-49B0-8675-154C170F936D}" presName="downArrow" presStyleLbl="node1" presStyleIdx="1" presStyleCnt="2" custScaleX="169495" custScaleY="162643"/>
      <dgm:spPr/>
    </dgm:pt>
    <dgm:pt modelId="{F39A2502-1519-47FD-A908-4D3CE6F3D396}" type="pres">
      <dgm:prSet presAssocID="{22984DC8-0E15-49B0-8675-154C170F936D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A80D608-C767-483E-9A72-C4537EFD2DE7}" srcId="{17BA8414-AF6A-414D-9BFA-F61B30368F5F}" destId="{60F3DAEE-619D-4AEB-A290-E578929BBD09}" srcOrd="0" destOrd="0" parTransId="{88D1FE4F-6CD9-413C-AAE5-A7FDF0E8B12E}" sibTransId="{C4B478F5-6028-4F06-A867-3A3D76478E7C}"/>
    <dgm:cxn modelId="{029A3305-758D-4991-A0BA-3815ADED5DE7}" srcId="{17BA8414-AF6A-414D-9BFA-F61B30368F5F}" destId="{22984DC8-0E15-49B0-8675-154C170F936D}" srcOrd="1" destOrd="0" parTransId="{547BDFC5-A4A4-420B-BCD1-70B3C409A461}" sibTransId="{EB1A4946-0A66-40AA-9D1C-41CDECE6645B}"/>
    <dgm:cxn modelId="{82A1F4E1-A24E-4E81-B84C-BE950B0A71D4}" type="presOf" srcId="{17BA8414-AF6A-414D-9BFA-F61B30368F5F}" destId="{72E9B4B5-9670-4965-86EB-B83B72EDC28D}" srcOrd="0" destOrd="0" presId="urn:microsoft.com/office/officeart/2005/8/layout/arrow4"/>
    <dgm:cxn modelId="{2FE2F7C3-107E-4C25-B788-7C61B6927362}" type="presOf" srcId="{22984DC8-0E15-49B0-8675-154C170F936D}" destId="{F39A2502-1519-47FD-A908-4D3CE6F3D396}" srcOrd="0" destOrd="0" presId="urn:microsoft.com/office/officeart/2005/8/layout/arrow4"/>
    <dgm:cxn modelId="{6ECBB756-E417-4A5F-AF42-D91E8258911E}" type="presOf" srcId="{60F3DAEE-619D-4AEB-A290-E578929BBD09}" destId="{84E9AB8D-46BC-4F43-B3CF-D0F8846B4248}" srcOrd="0" destOrd="0" presId="urn:microsoft.com/office/officeart/2005/8/layout/arrow4"/>
    <dgm:cxn modelId="{253C4571-D8A9-4A11-B921-62488AA9BE49}" type="presParOf" srcId="{72E9B4B5-9670-4965-86EB-B83B72EDC28D}" destId="{198A45A9-F534-4A6B-9FBA-3533CD7D2255}" srcOrd="0" destOrd="0" presId="urn:microsoft.com/office/officeart/2005/8/layout/arrow4"/>
    <dgm:cxn modelId="{29B8ED27-C862-4693-AFDE-7419EF6C6FBC}" type="presParOf" srcId="{72E9B4B5-9670-4965-86EB-B83B72EDC28D}" destId="{84E9AB8D-46BC-4F43-B3CF-D0F8846B4248}" srcOrd="1" destOrd="0" presId="urn:microsoft.com/office/officeart/2005/8/layout/arrow4"/>
    <dgm:cxn modelId="{3BFBFAFB-8272-4C22-9861-D9C8DB537E6D}" type="presParOf" srcId="{72E9B4B5-9670-4965-86EB-B83B72EDC28D}" destId="{F1BA9286-0518-4E72-B355-31B46D2436D6}" srcOrd="2" destOrd="0" presId="urn:microsoft.com/office/officeart/2005/8/layout/arrow4"/>
    <dgm:cxn modelId="{A6ECD7A8-562B-462B-9C04-17F4744E1FD8}" type="presParOf" srcId="{72E9B4B5-9670-4965-86EB-B83B72EDC28D}" destId="{F39A2502-1519-47FD-A908-4D3CE6F3D396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 przeprowadzono </a:t>
          </a:r>
          <a:r>
            <a:rPr lang="pl-PL" altLang="pl-PL" sz="2200" b="1" dirty="0">
              <a:latin typeface="Calibri" panose="020F0502020204030204" pitchFamily="34" charset="0"/>
            </a:rPr>
            <a:t>2 594  </a:t>
          </a:r>
          <a:r>
            <a:rPr lang="pl-PL" altLang="pl-PL" sz="2200" dirty="0">
              <a:latin typeface="Calibri" panose="020F0502020204030204" pitchFamily="34" charset="0"/>
            </a:rPr>
            <a:t>interwencji w zw. z art. 54 kw. </a:t>
          </a:r>
        </a:p>
        <a:p>
          <a:r>
            <a:rPr lang="pl-PL" altLang="pl-PL" sz="1400" dirty="0">
              <a:latin typeface="Calibri" panose="020F0502020204030204" pitchFamily="34" charset="0"/>
            </a:rPr>
            <a:t>(z czego </a:t>
          </a:r>
          <a:r>
            <a:rPr lang="pl-PL" altLang="pl-PL" sz="1400" b="1" dirty="0">
              <a:latin typeface="Calibri" panose="020F0502020204030204" pitchFamily="34" charset="0"/>
            </a:rPr>
            <a:t>2 337</a:t>
          </a:r>
          <a:r>
            <a:rPr lang="pl-PL" altLang="pl-PL" sz="1400" dirty="0">
              <a:latin typeface="Calibri" panose="020F0502020204030204" pitchFamily="34" charset="0"/>
            </a:rPr>
            <a:t> dot. niestosowania maseczek) </a:t>
          </a:r>
          <a:endParaRPr lang="pl-PL" sz="2200" dirty="0"/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dirty="0" smtClean="0">
              <a:latin typeface="Calibri" panose="020F0502020204030204" pitchFamily="34" charset="0"/>
            </a:rPr>
            <a:t>nałożono </a:t>
          </a:r>
          <a:r>
            <a:rPr lang="pl-PL" altLang="pl-PL" sz="2200" b="1" dirty="0" smtClean="0">
              <a:latin typeface="Calibri" panose="020F0502020204030204" pitchFamily="34" charset="0"/>
            </a:rPr>
            <a:t>1 655 </a:t>
          </a:r>
          <a:r>
            <a:rPr lang="pl-PL" altLang="pl-PL" sz="2200" dirty="0" smtClean="0">
              <a:latin typeface="Calibri" panose="020F0502020204030204" pitchFamily="34" charset="0"/>
            </a:rPr>
            <a:t>mandatów na </a:t>
          </a:r>
          <a:r>
            <a:rPr lang="pl-PL" altLang="pl-PL" sz="2200" b="1" dirty="0" smtClean="0">
              <a:latin typeface="Calibri" panose="020F0502020204030204" pitchFamily="34" charset="0"/>
            </a:rPr>
            <a:t>147 265 zł </a:t>
          </a:r>
          <a:r>
            <a:rPr lang="pl-PL" altLang="pl-PL" sz="2200" dirty="0" smtClean="0">
              <a:latin typeface="Calibri" panose="020F0502020204030204" pitchFamily="34" charset="0"/>
            </a:rPr>
            <a:t>w zw. z art. 54 kw. </a:t>
          </a:r>
        </a:p>
        <a:p>
          <a:r>
            <a:rPr lang="pl-PL" altLang="pl-PL" sz="1400" dirty="0" smtClean="0">
              <a:latin typeface="Calibri" panose="020F0502020204030204" pitchFamily="34" charset="0"/>
            </a:rPr>
            <a:t>(z czego </a:t>
          </a:r>
          <a:r>
            <a:rPr lang="pl-PL" altLang="pl-PL" sz="1400" b="1" dirty="0" smtClean="0">
              <a:latin typeface="Calibri" panose="020F0502020204030204" pitchFamily="34" charset="0"/>
            </a:rPr>
            <a:t>1 315 </a:t>
          </a:r>
          <a:r>
            <a:rPr lang="pl-PL" altLang="pl-PL" sz="1400" b="0" dirty="0" smtClean="0">
              <a:latin typeface="Calibri" panose="020F0502020204030204" pitchFamily="34" charset="0"/>
            </a:rPr>
            <a:t>mandatów na </a:t>
          </a:r>
          <a:r>
            <a:rPr lang="pl-PL" altLang="pl-PL" sz="1400" b="1" dirty="0" smtClean="0">
              <a:latin typeface="Calibri" panose="020F0502020204030204" pitchFamily="34" charset="0"/>
            </a:rPr>
            <a:t>86 380 zł </a:t>
          </a:r>
          <a:r>
            <a:rPr lang="pl-PL" altLang="pl-PL" sz="1400" dirty="0" smtClean="0">
              <a:latin typeface="Calibri" panose="020F0502020204030204" pitchFamily="34" charset="0"/>
            </a:rPr>
            <a:t>dot. niestosowania maseczek) </a:t>
          </a:r>
          <a:endParaRPr lang="pl-PL" sz="1400" dirty="0"/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pouczono </a:t>
          </a:r>
          <a:r>
            <a:rPr lang="pl-PL" altLang="pl-PL" sz="2200" b="1" dirty="0">
              <a:latin typeface="Calibri" panose="020F0502020204030204" pitchFamily="34" charset="0"/>
            </a:rPr>
            <a:t>1 260 </a:t>
          </a:r>
          <a:r>
            <a:rPr lang="pl-PL" altLang="pl-PL" sz="2200" dirty="0">
              <a:latin typeface="Calibri" panose="020F0502020204030204" pitchFamily="34" charset="0"/>
            </a:rPr>
            <a:t>osób w zw. z art. 54 kw. </a:t>
          </a:r>
        </a:p>
        <a:p>
          <a:r>
            <a:rPr lang="pl-PL" altLang="pl-PL" sz="1400" dirty="0">
              <a:latin typeface="Calibri" panose="020F0502020204030204" pitchFamily="34" charset="0"/>
            </a:rPr>
            <a:t>(z czego </a:t>
          </a:r>
          <a:r>
            <a:rPr lang="pl-PL" altLang="pl-PL" sz="1400" b="1" dirty="0">
              <a:latin typeface="Calibri" panose="020F0502020204030204" pitchFamily="34" charset="0"/>
            </a:rPr>
            <a:t>976 </a:t>
          </a:r>
          <a:r>
            <a:rPr lang="pl-PL" altLang="pl-PL" sz="1400" dirty="0">
              <a:latin typeface="Calibri" panose="020F0502020204030204" pitchFamily="34" charset="0"/>
            </a:rPr>
            <a:t>dot. niestosowania maseczek) </a:t>
          </a:r>
          <a:endParaRPr lang="pl-PL" sz="1400" dirty="0"/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przeprowadzono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4 257 </a:t>
          </a:r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kontroli środków publicznego transportu zbiorowego</a:t>
          </a:r>
        </a:p>
        <a:p>
          <a:r>
            <a:rPr lang="pl-PL" sz="1400" dirty="0"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dirty="0">
              <a:latin typeface="Calibri" panose="020F0502020204030204" pitchFamily="34" charset="0"/>
              <a:cs typeface="Calibri" panose="020F0502020204030204" pitchFamily="34" charset="0"/>
            </a:rPr>
            <a:t>23 </a:t>
          </a:r>
          <a:r>
            <a:rPr lang="pl-PL" sz="1400" dirty="0">
              <a:latin typeface="Calibri" panose="020F0502020204030204" pitchFamily="34" charset="0"/>
              <a:cs typeface="Calibri" panose="020F0502020204030204" pitchFamily="34" charset="0"/>
            </a:rPr>
            <a:t>z </a:t>
          </a:r>
          <a:r>
            <a:rPr lang="pl-PL" sz="1400" dirty="0" smtClean="0">
              <a:latin typeface="Calibri" panose="020F0502020204030204" pitchFamily="34" charset="0"/>
              <a:cs typeface="Calibri" panose="020F0502020204030204" pitchFamily="34" charset="0"/>
            </a:rPr>
            <a:t>PSSE) </a:t>
          </a:r>
          <a:endParaRPr lang="pl-PL" sz="1400" dirty="0"/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skontrolowano </a:t>
          </a:r>
          <a:r>
            <a:rPr lang="pl-PL" sz="2200" b="1" dirty="0">
              <a:latin typeface="Calibri" panose="020F0502020204030204" pitchFamily="34" charset="0"/>
              <a:cs typeface="Calibri" panose="020F0502020204030204" pitchFamily="34" charset="0"/>
            </a:rPr>
            <a:t>7 761 </a:t>
          </a:r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placówek handlowych </a:t>
          </a:r>
        </a:p>
        <a:p>
          <a:r>
            <a:rPr lang="pl-PL" sz="1400" dirty="0"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dirty="0">
              <a:latin typeface="Calibri" panose="020F0502020204030204" pitchFamily="34" charset="0"/>
              <a:cs typeface="Calibri" panose="020F0502020204030204" pitchFamily="34" charset="0"/>
            </a:rPr>
            <a:t>1 105 </a:t>
          </a:r>
          <a:r>
            <a:rPr lang="pl-PL" sz="1400" dirty="0">
              <a:latin typeface="Calibri" panose="020F0502020204030204" pitchFamily="34" charset="0"/>
              <a:cs typeface="Calibri" panose="020F0502020204030204" pitchFamily="34" charset="0"/>
            </a:rPr>
            <a:t>z </a:t>
          </a:r>
          <a:r>
            <a:rPr lang="pl-PL" sz="1400" dirty="0" smtClean="0">
              <a:latin typeface="Calibri" panose="020F0502020204030204" pitchFamily="34" charset="0"/>
              <a:cs typeface="Calibri" panose="020F0502020204030204" pitchFamily="34" charset="0"/>
            </a:rPr>
            <a:t>PSSE) </a:t>
          </a:r>
          <a:endParaRPr lang="pl-PL" sz="1400" dirty="0"/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8446F89D-56A6-4D21-A1F6-5CA3371BB178}">
      <dgm:prSet phldrT="[Tekst]" custT="1"/>
      <dgm:spPr/>
      <dgm:t>
        <a:bodyPr/>
        <a:lstStyle/>
        <a:p>
          <a:r>
            <a:rPr lang="pl-PL" altLang="pl-PL" sz="2200" dirty="0" smtClean="0">
              <a:latin typeface="Calibri" panose="020F0502020204030204" pitchFamily="34" charset="0"/>
            </a:rPr>
            <a:t>sporządzono </a:t>
          </a:r>
          <a:r>
            <a:rPr lang="pl-PL" altLang="pl-PL" sz="2200" b="1" dirty="0" smtClean="0">
              <a:latin typeface="Calibri" panose="020F0502020204030204" pitchFamily="34" charset="0"/>
            </a:rPr>
            <a:t>393 </a:t>
          </a:r>
          <a:r>
            <a:rPr lang="pl-PL" altLang="pl-PL" sz="2200" dirty="0" smtClean="0">
              <a:latin typeface="Calibri" panose="020F0502020204030204" pitchFamily="34" charset="0"/>
            </a:rPr>
            <a:t>notatek na wniosek o ukaranie do Sądu w zw. z art. 54 kw. </a:t>
          </a:r>
        </a:p>
        <a:p>
          <a:r>
            <a:rPr lang="pl-PL" altLang="pl-PL" sz="1400" dirty="0" smtClean="0">
              <a:latin typeface="Calibri" panose="020F0502020204030204" pitchFamily="34" charset="0"/>
            </a:rPr>
            <a:t>(z czego </a:t>
          </a:r>
          <a:r>
            <a:rPr lang="pl-PL" altLang="pl-PL" sz="1400" b="1" dirty="0" smtClean="0">
              <a:latin typeface="Calibri" panose="020F0502020204030204" pitchFamily="34" charset="0"/>
            </a:rPr>
            <a:t>315 </a:t>
          </a:r>
          <a:r>
            <a:rPr lang="pl-PL" altLang="pl-PL" sz="1400" dirty="0" smtClean="0">
              <a:latin typeface="Calibri" panose="020F0502020204030204" pitchFamily="34" charset="0"/>
            </a:rPr>
            <a:t>dot. niestosowania maseczek) </a:t>
          </a:r>
          <a:endParaRPr lang="pl-PL" sz="1400" dirty="0"/>
        </a:p>
      </dgm:t>
    </dgm:pt>
    <dgm:pt modelId="{69AE9BBA-F052-4CFC-B779-5C10B3710FFA}" type="parTrans" cxnId="{B01B2093-9549-472F-A54F-4FE372BC9BDD}">
      <dgm:prSet/>
      <dgm:spPr/>
      <dgm:t>
        <a:bodyPr/>
        <a:lstStyle/>
        <a:p>
          <a:endParaRPr lang="pl-PL"/>
        </a:p>
      </dgm:t>
    </dgm:pt>
    <dgm:pt modelId="{27E0AE2A-3DA6-4814-BE38-738F6AC93960}" type="sibTrans" cxnId="{B01B2093-9549-472F-A54F-4FE372BC9BDD}">
      <dgm:prSet/>
      <dgm:spPr/>
      <dgm:t>
        <a:bodyPr/>
        <a:lstStyle/>
        <a:p>
          <a:endParaRPr lang="pl-PL"/>
        </a:p>
      </dgm:t>
    </dgm:pt>
    <dgm:pt modelId="{3C47E74D-B51F-4C61-B136-48E933D29FD7}" type="pres">
      <dgm:prSet presAssocID="{527B5EF6-221B-4CCB-9DEA-1083E36DDD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AD7B91B-D12A-4B41-9370-8D850957479E}" type="pres">
      <dgm:prSet presAssocID="{B6886826-ADC3-46C8-896D-4A5BA461AE1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9D5011-4067-43C9-8370-F370A1B575D1}" type="pres">
      <dgm:prSet presAssocID="{BBBB886D-E6DB-4CD8-9E2E-486367D2CDFD}" presName="spacer" presStyleCnt="0"/>
      <dgm:spPr/>
      <dgm:t>
        <a:bodyPr/>
        <a:lstStyle/>
        <a:p>
          <a:endParaRPr lang="pl-PL"/>
        </a:p>
      </dgm:t>
    </dgm:pt>
    <dgm:pt modelId="{AF560EF8-0250-4F5A-A3B5-97F1D1438F0F}" type="pres">
      <dgm:prSet presAssocID="{8446F89D-56A6-4D21-A1F6-5CA3371BB17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070337-F508-4539-A450-F86BE786774D}" type="pres">
      <dgm:prSet presAssocID="{27E0AE2A-3DA6-4814-BE38-738F6AC93960}" presName="spacer" presStyleCnt="0"/>
      <dgm:spPr/>
    </dgm:pt>
    <dgm:pt modelId="{4B469A35-4C23-4104-AF63-3166AD9F36E1}" type="pres">
      <dgm:prSet presAssocID="{F3C74F89-AD60-4D55-B5CC-A2DA4A1E588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C090E2A-9381-4328-80F4-E143359A8636}" type="pres">
      <dgm:prSet presAssocID="{A3ED30DD-9F47-45B2-BCE6-E9010378C94A}" presName="spacer" presStyleCnt="0"/>
      <dgm:spPr/>
      <dgm:t>
        <a:bodyPr/>
        <a:lstStyle/>
        <a:p>
          <a:endParaRPr lang="pl-PL"/>
        </a:p>
      </dgm:t>
    </dgm:pt>
    <dgm:pt modelId="{A64E6B66-ED9E-41C7-B96D-26DA441E61CC}" type="pres">
      <dgm:prSet presAssocID="{1ACA3F03-3B4F-4BA8-AF4F-F75A13E9315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869653-9354-4E06-B766-2C83E3ABBF36}" type="pres">
      <dgm:prSet presAssocID="{6362DBF8-F8C0-48FD-922C-6888B81FC46C}" presName="spacer" presStyleCnt="0"/>
      <dgm:spPr/>
      <dgm:t>
        <a:bodyPr/>
        <a:lstStyle/>
        <a:p>
          <a:endParaRPr lang="pl-PL"/>
        </a:p>
      </dgm:t>
    </dgm:pt>
    <dgm:pt modelId="{0174BE3D-F251-4ECA-80AC-0663FC66F11C}" type="pres">
      <dgm:prSet presAssocID="{E4049645-A5A9-4912-BDC3-4EED9CB07F5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A5EB923-F8E2-4CFA-806E-625A36819E94}" type="pres">
      <dgm:prSet presAssocID="{0DFA36BA-6D13-4D7C-843E-794B62BE4D46}" presName="spacer" presStyleCnt="0"/>
      <dgm:spPr/>
      <dgm:t>
        <a:bodyPr/>
        <a:lstStyle/>
        <a:p>
          <a:endParaRPr lang="pl-PL"/>
        </a:p>
      </dgm:t>
    </dgm:pt>
    <dgm:pt modelId="{25DF8F07-54AE-4F46-B278-A95D151C3F2F}" type="pres">
      <dgm:prSet presAssocID="{7073B6E9-B9EA-4F77-9635-548FF32188D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91471DA-E50C-4FF8-9D35-865BB93DE094}" type="presOf" srcId="{527B5EF6-221B-4CCB-9DEA-1083E36DDD0B}" destId="{3C47E74D-B51F-4C61-B136-48E933D29FD7}" srcOrd="0" destOrd="0" presId="urn:microsoft.com/office/officeart/2005/8/layout/vList2"/>
    <dgm:cxn modelId="{C7D08FB1-7139-4313-8AD2-947E96B9850F}" type="presOf" srcId="{8446F89D-56A6-4D21-A1F6-5CA3371BB178}" destId="{AF560EF8-0250-4F5A-A3B5-97F1D1438F0F}" srcOrd="0" destOrd="0" presId="urn:microsoft.com/office/officeart/2005/8/layout/vList2"/>
    <dgm:cxn modelId="{EAED2F10-76B9-48E3-87AC-A5BE7473EC12}" type="presOf" srcId="{1ACA3F03-3B4F-4BA8-AF4F-F75A13E9315E}" destId="{A64E6B66-ED9E-41C7-B96D-26DA441E61CC}" srcOrd="0" destOrd="0" presId="urn:microsoft.com/office/officeart/2005/8/layout/vList2"/>
    <dgm:cxn modelId="{F8330640-88FF-424F-84B0-5A47948DE21C}" type="presOf" srcId="{F3C74F89-AD60-4D55-B5CC-A2DA4A1E5881}" destId="{4B469A35-4C23-4104-AF63-3166AD9F36E1}" srcOrd="0" destOrd="0" presId="urn:microsoft.com/office/officeart/2005/8/layout/vList2"/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B01B2093-9549-472F-A54F-4FE372BC9BDD}" srcId="{527B5EF6-221B-4CCB-9DEA-1083E36DDD0B}" destId="{8446F89D-56A6-4D21-A1F6-5CA3371BB178}" srcOrd="1" destOrd="0" parTransId="{69AE9BBA-F052-4CFC-B779-5C10B3710FFA}" sibTransId="{27E0AE2A-3DA6-4814-BE38-738F6AC93960}"/>
    <dgm:cxn modelId="{4D340E6E-D2C5-4F16-A7C6-E495298B61B3}" srcId="{527B5EF6-221B-4CCB-9DEA-1083E36DDD0B}" destId="{F3C74F89-AD60-4D55-B5CC-A2DA4A1E5881}" srcOrd="2" destOrd="0" parTransId="{B407B1F6-5EDA-4C21-A74B-6F320376323E}" sibTransId="{A3ED30DD-9F47-45B2-BCE6-E9010378C94A}"/>
    <dgm:cxn modelId="{44A8B693-E78E-495C-A0D9-BA2F1CD04A89}" type="presOf" srcId="{7073B6E9-B9EA-4F77-9635-548FF32188D4}" destId="{25DF8F07-54AE-4F46-B278-A95D151C3F2F}" srcOrd="0" destOrd="0" presId="urn:microsoft.com/office/officeart/2005/8/layout/vList2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0777E055-92CB-4DC5-935B-4AA6331A529F}" type="presOf" srcId="{E4049645-A5A9-4912-BDC3-4EED9CB07F58}" destId="{0174BE3D-F251-4ECA-80AC-0663FC66F11C}" srcOrd="0" destOrd="0" presId="urn:microsoft.com/office/officeart/2005/8/layout/vList2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87EE14B0-5F34-43D5-86B7-6D71806F3475}" type="presOf" srcId="{B6886826-ADC3-46C8-896D-4A5BA461AE17}" destId="{7AD7B91B-D12A-4B41-9370-8D850957479E}" srcOrd="0" destOrd="0" presId="urn:microsoft.com/office/officeart/2005/8/layout/vList2"/>
    <dgm:cxn modelId="{A2C13520-A8B7-4F9B-8150-DAF3F4F54393}" type="presParOf" srcId="{3C47E74D-B51F-4C61-B136-48E933D29FD7}" destId="{7AD7B91B-D12A-4B41-9370-8D850957479E}" srcOrd="0" destOrd="0" presId="urn:microsoft.com/office/officeart/2005/8/layout/vList2"/>
    <dgm:cxn modelId="{E41A8E86-B9B9-401C-A111-EBD067B675FB}" type="presParOf" srcId="{3C47E74D-B51F-4C61-B136-48E933D29FD7}" destId="{799D5011-4067-43C9-8370-F370A1B575D1}" srcOrd="1" destOrd="0" presId="urn:microsoft.com/office/officeart/2005/8/layout/vList2"/>
    <dgm:cxn modelId="{5DA8E5E0-3D11-4ED5-844E-36EA428477F4}" type="presParOf" srcId="{3C47E74D-B51F-4C61-B136-48E933D29FD7}" destId="{AF560EF8-0250-4F5A-A3B5-97F1D1438F0F}" srcOrd="2" destOrd="0" presId="urn:microsoft.com/office/officeart/2005/8/layout/vList2"/>
    <dgm:cxn modelId="{7EF8F58C-B459-41A6-82A9-0A3840C24931}" type="presParOf" srcId="{3C47E74D-B51F-4C61-B136-48E933D29FD7}" destId="{09070337-F508-4539-A450-F86BE786774D}" srcOrd="3" destOrd="0" presId="urn:microsoft.com/office/officeart/2005/8/layout/vList2"/>
    <dgm:cxn modelId="{3F7D0903-98EA-49FA-B94C-8EF7E5242EB1}" type="presParOf" srcId="{3C47E74D-B51F-4C61-B136-48E933D29FD7}" destId="{4B469A35-4C23-4104-AF63-3166AD9F36E1}" srcOrd="4" destOrd="0" presId="urn:microsoft.com/office/officeart/2005/8/layout/vList2"/>
    <dgm:cxn modelId="{11782432-22F9-4F2D-9EEC-9F5639825771}" type="presParOf" srcId="{3C47E74D-B51F-4C61-B136-48E933D29FD7}" destId="{FC090E2A-9381-4328-80F4-E143359A8636}" srcOrd="5" destOrd="0" presId="urn:microsoft.com/office/officeart/2005/8/layout/vList2"/>
    <dgm:cxn modelId="{8B7E8F52-9913-40CC-871A-A5993F60DCB2}" type="presParOf" srcId="{3C47E74D-B51F-4C61-B136-48E933D29FD7}" destId="{A64E6B66-ED9E-41C7-B96D-26DA441E61CC}" srcOrd="6" destOrd="0" presId="urn:microsoft.com/office/officeart/2005/8/layout/vList2"/>
    <dgm:cxn modelId="{671133E8-B065-4EB4-9BF2-46F60E732528}" type="presParOf" srcId="{3C47E74D-B51F-4C61-B136-48E933D29FD7}" destId="{3E869653-9354-4E06-B766-2C83E3ABBF36}" srcOrd="7" destOrd="0" presId="urn:microsoft.com/office/officeart/2005/8/layout/vList2"/>
    <dgm:cxn modelId="{7A101B93-EAF1-47B9-B700-A88C5D94C5E5}" type="presParOf" srcId="{3C47E74D-B51F-4C61-B136-48E933D29FD7}" destId="{0174BE3D-F251-4ECA-80AC-0663FC66F11C}" srcOrd="8" destOrd="0" presId="urn:microsoft.com/office/officeart/2005/8/layout/vList2"/>
    <dgm:cxn modelId="{F8D8E9F3-EDD0-4A2E-97ED-8738D2DDD1CB}" type="presParOf" srcId="{3C47E74D-B51F-4C61-B136-48E933D29FD7}" destId="{AA5EB923-F8E2-4CFA-806E-625A36819E94}" srcOrd="9" destOrd="0" presId="urn:microsoft.com/office/officeart/2005/8/layout/vList2"/>
    <dgm:cxn modelId="{0761BE9B-91C2-41FC-8F1E-679B2EC1DB08}" type="presParOf" srcId="{3C47E74D-B51F-4C61-B136-48E933D29FD7}" destId="{25DF8F07-54AE-4F46-B278-A95D151C3F2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 smtClean="0"/>
            <a:t>234 146 </a:t>
          </a:r>
          <a:r>
            <a:rPr lang="pl-PL" sz="1000" dirty="0" smtClean="0"/>
            <a:t>czytelników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 smtClean="0"/>
            <a:t>4 959                   </a:t>
          </a:r>
          <a:r>
            <a:rPr lang="pl-PL" sz="1000" dirty="0" smtClean="0"/>
            <a:t>relacji                        komentarzy i </a:t>
          </a:r>
          <a:r>
            <a:rPr lang="pl-PL" sz="1000" dirty="0" err="1" smtClean="0"/>
            <a:t>udostępnięć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5909399D-9306-42A6-A495-E1345FD6DD68}">
      <dgm:prSet phldrT="[Tekst]" custT="1"/>
      <dgm:spPr/>
      <dgm:t>
        <a:bodyPr/>
        <a:lstStyle/>
        <a:p>
          <a:r>
            <a:rPr lang="pl-PL" sz="1100" b="1" dirty="0" smtClean="0"/>
            <a:t>948 </a:t>
          </a:r>
          <a:r>
            <a:rPr lang="pl-PL" sz="1100" dirty="0" smtClean="0"/>
            <a:t>            lubi to</a:t>
          </a:r>
          <a:endParaRPr lang="pl-PL" sz="1100" dirty="0"/>
        </a:p>
      </dgm:t>
    </dgm:pt>
    <dgm:pt modelId="{25DC1516-E40A-489F-B36A-0B7642D509C7}" type="parTrans" cxnId="{64B43A87-A03C-4AC1-B8D0-32DC9221303F}">
      <dgm:prSet/>
      <dgm:spPr/>
      <dgm:t>
        <a:bodyPr/>
        <a:lstStyle/>
        <a:p>
          <a:endParaRPr lang="pl-PL"/>
        </a:p>
      </dgm:t>
    </dgm:pt>
    <dgm:pt modelId="{2D7D5164-B806-46DF-A632-B91863B9CAA7}" type="sibTrans" cxnId="{64B43A87-A03C-4AC1-B8D0-32DC9221303F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5C66D56-6578-48C3-AE10-43CEBFE126EE}" type="pres">
      <dgm:prSet presAssocID="{FA42B6D3-3A84-4284-92CB-5A5A4358457F}" presName="ellipse1" presStyleLbl="vennNode1" presStyleIdx="0" presStyleCnt="3" custScaleX="68290" custScaleY="57287" custLinFactNeighborX="68834" custLinFactNeighborY="-2376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CC1E84-2CB2-4C89-9386-2440A294C2E2}" type="pres">
      <dgm:prSet presAssocID="{FA42B6D3-3A84-4284-92CB-5A5A4358457F}" presName="ellipse2" presStyleLbl="vennNode1" presStyleIdx="1" presStyleCnt="3" custScaleX="81997" custScaleY="70304" custLinFactNeighborX="19872" custLinFactNeighborY="-3349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32495D7-D261-43E6-A994-3610B02C98A2}" type="pres">
      <dgm:prSet presAssocID="{FA42B6D3-3A84-4284-92CB-5A5A4358457F}" presName="ellipse3" presStyleLbl="vennNode1" presStyleIdx="2" presStyleCnt="3" custScaleX="44627" custScaleY="49815" custLinFactNeighborX="-47107" custLinFactNeighborY="7557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4B43A87-A03C-4AC1-B8D0-32DC9221303F}" srcId="{FA42B6D3-3A84-4284-92CB-5A5A4358457F}" destId="{5909399D-9306-42A6-A495-E1345FD6DD68}" srcOrd="2" destOrd="0" parTransId="{25DC1516-E40A-489F-B36A-0B7642D509C7}" sibTransId="{2D7D5164-B806-46DF-A632-B91863B9CAA7}"/>
    <dgm:cxn modelId="{EC2C91CC-8AE7-4B1A-A78F-9610FD70C4A9}" type="presOf" srcId="{8DCE10AA-A045-4080-8D40-B57FB0712334}" destId="{95C66D56-6578-48C3-AE10-43CEBFE126EE}" srcOrd="0" destOrd="0" presId="urn:microsoft.com/office/officeart/2005/8/layout/rings+Icon"/>
    <dgm:cxn modelId="{531A6094-EC06-4D0D-8DD8-8C64461700FE}" type="presOf" srcId="{5909399D-9306-42A6-A495-E1345FD6DD68}" destId="{332495D7-D261-43E6-A994-3610B02C98A2}" srcOrd="0" destOrd="0" presId="urn:microsoft.com/office/officeart/2005/8/layout/rings+Icon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80547CE3-AFA3-4A70-B10E-4122C84CA234}" type="presOf" srcId="{86F7B68E-B288-4C12-82BE-9DAED2D4190E}" destId="{4FCC1E84-2CB2-4C89-9386-2440A294C2E2}" srcOrd="0" destOrd="0" presId="urn:microsoft.com/office/officeart/2005/8/layout/rings+Icon"/>
    <dgm:cxn modelId="{40EA373A-E9AD-4E43-AE4A-97C58F099A49}" type="presOf" srcId="{FA42B6D3-3A84-4284-92CB-5A5A4358457F}" destId="{584AE7B6-24C9-470B-90B9-71BF71A26FA7}" srcOrd="0" destOrd="0" presId="urn:microsoft.com/office/officeart/2005/8/layout/rings+Icon"/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CEAA207C-0670-40EF-9C56-7FC912451F17}" type="presParOf" srcId="{584AE7B6-24C9-470B-90B9-71BF71A26FA7}" destId="{95C66D56-6578-48C3-AE10-43CEBFE126EE}" srcOrd="0" destOrd="0" presId="urn:microsoft.com/office/officeart/2005/8/layout/rings+Icon"/>
    <dgm:cxn modelId="{35D17E30-7141-41F4-A417-1BE501DF40DE}" type="presParOf" srcId="{584AE7B6-24C9-470B-90B9-71BF71A26FA7}" destId="{4FCC1E84-2CB2-4C89-9386-2440A294C2E2}" srcOrd="1" destOrd="0" presId="urn:microsoft.com/office/officeart/2005/8/layout/rings+Icon"/>
    <dgm:cxn modelId="{4424649E-376D-4794-885F-687D91625457}" type="presParOf" srcId="{584AE7B6-24C9-470B-90B9-71BF71A26FA7}" destId="{332495D7-D261-43E6-A994-3610B02C98A2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 smtClean="0"/>
            <a:t>130 081 </a:t>
          </a:r>
          <a:r>
            <a:rPr lang="pl-PL" sz="1000" dirty="0" smtClean="0"/>
            <a:t>czytelników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 smtClean="0"/>
            <a:t>2 151               </a:t>
          </a:r>
          <a:r>
            <a:rPr lang="pl-PL" sz="1000" dirty="0" smtClean="0"/>
            <a:t>relacji  komentarzy i </a:t>
          </a:r>
          <a:r>
            <a:rPr lang="pl-PL" sz="1000" dirty="0" err="1" smtClean="0"/>
            <a:t>udostępnięć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6F834042-3367-4F25-8F78-C392012A0C96}">
      <dgm:prSet phldrT="[Tekst]" custT="1"/>
      <dgm:spPr/>
      <dgm:t>
        <a:bodyPr/>
        <a:lstStyle/>
        <a:p>
          <a:r>
            <a:rPr lang="pl-PL" sz="1100" b="1" dirty="0" smtClean="0"/>
            <a:t>1 327 </a:t>
          </a:r>
          <a:r>
            <a:rPr lang="pl-PL" sz="1100" dirty="0" smtClean="0"/>
            <a:t>            lubi to</a:t>
          </a:r>
          <a:endParaRPr lang="pl-PL" sz="1100" dirty="0"/>
        </a:p>
      </dgm:t>
    </dgm:pt>
    <dgm:pt modelId="{E3D2E320-9003-44E4-9342-6B5510B2C158}" type="parTrans" cxnId="{1ED0D2A8-535C-4884-813F-1FCF1E824325}">
      <dgm:prSet/>
      <dgm:spPr/>
      <dgm:t>
        <a:bodyPr/>
        <a:lstStyle/>
        <a:p>
          <a:endParaRPr lang="pl-PL"/>
        </a:p>
      </dgm:t>
    </dgm:pt>
    <dgm:pt modelId="{E1EE6C58-C1AF-401A-BF3A-369C38327A69}" type="sibTrans" cxnId="{1ED0D2A8-535C-4884-813F-1FCF1E824325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5C66D56-6578-48C3-AE10-43CEBFE126EE}" type="pres">
      <dgm:prSet presAssocID="{FA42B6D3-3A84-4284-92CB-5A5A4358457F}" presName="ellipse1" presStyleLbl="vennNode1" presStyleIdx="0" presStyleCnt="3" custScaleX="71325" custScaleY="54290" custLinFactX="9412" custLinFactNeighborX="100000" custLinFactNeighborY="4345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CC1E84-2CB2-4C89-9386-2440A294C2E2}" type="pres">
      <dgm:prSet presAssocID="{FA42B6D3-3A84-4284-92CB-5A5A4358457F}" presName="ellipse2" presStyleLbl="vennNode1" presStyleIdx="1" presStyleCnt="3" custScaleX="92579" custScaleY="69442" custLinFactNeighborX="49260" custLinFactNeighborY="2926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BB0AE5-ADB2-4129-838E-026FE201BCAB}" type="pres">
      <dgm:prSet presAssocID="{FA42B6D3-3A84-4284-92CB-5A5A4358457F}" presName="ellipse3" presStyleLbl="vennNode1" presStyleIdx="2" presStyleCnt="3" custScaleX="67334" custScaleY="73712" custLinFactNeighborX="3710" custLinFactNeighborY="-891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089F8E53-1862-4435-98D9-5A0FA49D497B}" type="presOf" srcId="{86F7B68E-B288-4C12-82BE-9DAED2D4190E}" destId="{4FCC1E84-2CB2-4C89-9386-2440A294C2E2}" srcOrd="0" destOrd="0" presId="urn:microsoft.com/office/officeart/2005/8/layout/rings+Icon"/>
    <dgm:cxn modelId="{BBA8370B-FD21-4E43-83F0-1549046BE759}" type="presOf" srcId="{6F834042-3367-4F25-8F78-C392012A0C96}" destId="{D3BB0AE5-ADB2-4129-838E-026FE201BCAB}" srcOrd="0" destOrd="0" presId="urn:microsoft.com/office/officeart/2005/8/layout/rings+Icon"/>
    <dgm:cxn modelId="{1ED0D2A8-535C-4884-813F-1FCF1E824325}" srcId="{FA42B6D3-3A84-4284-92CB-5A5A4358457F}" destId="{6F834042-3367-4F25-8F78-C392012A0C96}" srcOrd="2" destOrd="0" parTransId="{E3D2E320-9003-44E4-9342-6B5510B2C158}" sibTransId="{E1EE6C58-C1AF-401A-BF3A-369C38327A69}"/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FD911D9D-87F4-4844-87B7-D2EBB2D47AB2}" type="presParOf" srcId="{584AE7B6-24C9-470B-90B9-71BF71A26FA7}" destId="{95C66D56-6578-48C3-AE10-43CEBFE126EE}" srcOrd="0" destOrd="0" presId="urn:microsoft.com/office/officeart/2005/8/layout/rings+Icon"/>
    <dgm:cxn modelId="{E46598DC-A871-473D-B3ED-646FC83A80AB}" type="presParOf" srcId="{584AE7B6-24C9-470B-90B9-71BF71A26FA7}" destId="{4FCC1E84-2CB2-4C89-9386-2440A294C2E2}" srcOrd="1" destOrd="0" presId="urn:microsoft.com/office/officeart/2005/8/layout/rings+Icon"/>
    <dgm:cxn modelId="{985A60B9-3758-4AC3-924F-50EE1D76B12F}" type="presParOf" srcId="{584AE7B6-24C9-470B-90B9-71BF71A26FA7}" destId="{D3BB0AE5-ADB2-4129-838E-026FE201BCAB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 smtClean="0"/>
            <a:t>232 666 </a:t>
          </a:r>
          <a:r>
            <a:rPr lang="pl-PL" sz="1000" dirty="0" smtClean="0"/>
            <a:t>czytelników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86F7B68E-B288-4C12-82BE-9DAED2D4190E}">
      <dgm:prSet phldrT="[Tekst]" custT="1"/>
      <dgm:spPr/>
      <dgm:t>
        <a:bodyPr/>
        <a:lstStyle/>
        <a:p>
          <a:r>
            <a:rPr lang="pl-PL" sz="1100" b="1" dirty="0" smtClean="0"/>
            <a:t>1 871                      </a:t>
          </a:r>
          <a:r>
            <a:rPr lang="pl-PL" sz="1000" dirty="0" smtClean="0"/>
            <a:t>relacji  komentarzy i </a:t>
          </a:r>
          <a:r>
            <a:rPr lang="pl-PL" sz="1000" dirty="0" err="1" smtClean="0"/>
            <a:t>udostępnięć</a:t>
          </a:r>
          <a:endParaRPr lang="pl-PL" sz="1000" dirty="0"/>
        </a:p>
      </dgm:t>
    </dgm:pt>
    <dgm:pt modelId="{32F571BC-D78E-48A3-B95A-8E45167CE7F8}" type="parTrans" cxnId="{24C3A218-4F52-4A81-A595-5FAA51DBC445}">
      <dgm:prSet/>
      <dgm:spPr/>
      <dgm:t>
        <a:bodyPr/>
        <a:lstStyle/>
        <a:p>
          <a:endParaRPr lang="pl-PL"/>
        </a:p>
      </dgm:t>
    </dgm:pt>
    <dgm:pt modelId="{58289401-471A-40FB-8B17-E01B3D9E346E}" type="sibTrans" cxnId="{24C3A218-4F52-4A81-A595-5FAA51DBC445}">
      <dgm:prSet/>
      <dgm:spPr/>
      <dgm:t>
        <a:bodyPr/>
        <a:lstStyle/>
        <a:p>
          <a:endParaRPr lang="pl-PL"/>
        </a:p>
      </dgm:t>
    </dgm:pt>
    <dgm:pt modelId="{A18977A8-17CE-4333-BC1D-029B3ED8964B}">
      <dgm:prSet phldrT="[Tekst]" custT="1"/>
      <dgm:spPr/>
      <dgm:t>
        <a:bodyPr/>
        <a:lstStyle/>
        <a:p>
          <a:r>
            <a:rPr lang="pl-PL" sz="1100" b="1" dirty="0" smtClean="0"/>
            <a:t>383 </a:t>
          </a:r>
          <a:r>
            <a:rPr lang="pl-PL" sz="1100" dirty="0" smtClean="0"/>
            <a:t>            lubi to</a:t>
          </a:r>
          <a:endParaRPr lang="pl-PL" sz="1100" dirty="0"/>
        </a:p>
      </dgm:t>
    </dgm:pt>
    <dgm:pt modelId="{79670738-06B7-4089-A8DD-8E36FAD2AB78}" type="parTrans" cxnId="{0CE727E0-93E7-4050-9B0B-2907634FF4AC}">
      <dgm:prSet/>
      <dgm:spPr/>
      <dgm:t>
        <a:bodyPr/>
        <a:lstStyle/>
        <a:p>
          <a:endParaRPr lang="pl-PL"/>
        </a:p>
      </dgm:t>
    </dgm:pt>
    <dgm:pt modelId="{066A6FBF-E900-4315-9DAD-88624AB6C263}" type="sibTrans" cxnId="{0CE727E0-93E7-4050-9B0B-2907634FF4AC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5C66D56-6578-48C3-AE10-43CEBFE126EE}" type="pres">
      <dgm:prSet presAssocID="{FA42B6D3-3A84-4284-92CB-5A5A4358457F}" presName="ellipse1" presStyleLbl="vennNode1" presStyleIdx="0" presStyleCnt="3" custLinFactNeighborX="64500" custLinFactNeighborY="-288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CC1E84-2CB2-4C89-9386-2440A294C2E2}" type="pres">
      <dgm:prSet presAssocID="{FA42B6D3-3A84-4284-92CB-5A5A4358457F}" presName="ellipse2" presStyleLbl="vennNode1" presStyleIdx="1" presStyleCnt="3" custScaleX="116484" custScaleY="111299" custLinFactNeighborX="40754" custLinFactNeighborY="5500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7B3838-7D92-4DC9-A27D-3303E9948F40}" type="pres">
      <dgm:prSet presAssocID="{FA42B6D3-3A84-4284-92CB-5A5A4358457F}" presName="ellipse3" presStyleLbl="vennNode1" presStyleIdx="2" presStyleCnt="3" custScaleX="82890" custScaleY="75737" custLinFactNeighborX="1095" custLinFactNeighborY="416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CE727E0-93E7-4050-9B0B-2907634FF4AC}" srcId="{FA42B6D3-3A84-4284-92CB-5A5A4358457F}" destId="{A18977A8-17CE-4333-BC1D-029B3ED8964B}" srcOrd="2" destOrd="0" parTransId="{79670738-06B7-4089-A8DD-8E36FAD2AB78}" sibTransId="{066A6FBF-E900-4315-9DAD-88624AB6C263}"/>
    <dgm:cxn modelId="{8E320169-B742-4A64-9031-21E06A3F47DB}" type="presOf" srcId="{86F7B68E-B288-4C12-82BE-9DAED2D4190E}" destId="{4FCC1E84-2CB2-4C89-9386-2440A294C2E2}" srcOrd="0" destOrd="0" presId="urn:microsoft.com/office/officeart/2005/8/layout/rings+Icon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F99E14E-8AE0-49D9-A24F-16D67ED8E666}" type="presOf" srcId="{A18977A8-17CE-4333-BC1D-029B3ED8964B}" destId="{3C7B3838-7D92-4DC9-A27D-3303E9948F40}" srcOrd="0" destOrd="0" presId="urn:microsoft.com/office/officeart/2005/8/layout/rings+Icon"/>
    <dgm:cxn modelId="{24C3A218-4F52-4A81-A595-5FAA51DBC445}" srcId="{FA42B6D3-3A84-4284-92CB-5A5A4358457F}" destId="{86F7B68E-B288-4C12-82BE-9DAED2D4190E}" srcOrd="1" destOrd="0" parTransId="{32F571BC-D78E-48A3-B95A-8E45167CE7F8}" sibTransId="{58289401-471A-40FB-8B17-E01B3D9E346E}"/>
    <dgm:cxn modelId="{0DC34EC8-2590-4D25-86F0-FA8C4A7CC404}" type="presParOf" srcId="{584AE7B6-24C9-470B-90B9-71BF71A26FA7}" destId="{95C66D56-6578-48C3-AE10-43CEBFE126EE}" srcOrd="0" destOrd="0" presId="urn:microsoft.com/office/officeart/2005/8/layout/rings+Icon"/>
    <dgm:cxn modelId="{2E471156-CCDE-43F8-B40B-5E3979F1A816}" type="presParOf" srcId="{584AE7B6-24C9-470B-90B9-71BF71A26FA7}" destId="{4FCC1E84-2CB2-4C89-9386-2440A294C2E2}" srcOrd="1" destOrd="0" presId="urn:microsoft.com/office/officeart/2005/8/layout/rings+Icon"/>
    <dgm:cxn modelId="{919327E1-1DC3-42DE-92EF-9A371BA51C64}" type="presParOf" srcId="{584AE7B6-24C9-470B-90B9-71BF71A26FA7}" destId="{3C7B3838-7D92-4DC9-A27D-3303E9948F4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 smtClean="0">
              <a:latin typeface="Calibri" panose="020F0502020204030204" pitchFamily="34" charset="0"/>
            </a:rPr>
            <a:t>kierowano do służby patrolowej  </a:t>
          </a:r>
          <a:r>
            <a:rPr lang="pl-PL" altLang="pl-PL" sz="2200" b="1" dirty="0" smtClean="0">
              <a:latin typeface="Calibri" panose="020F0502020204030204" pitchFamily="34" charset="0"/>
            </a:rPr>
            <a:t>83</a:t>
          </a:r>
          <a:r>
            <a:rPr lang="pl-PL" altLang="pl-PL" sz="2200" dirty="0" smtClean="0">
              <a:latin typeface="Calibri" panose="020F0502020204030204" pitchFamily="34" charset="0"/>
            </a:rPr>
            <a:t>  policjantów prewencji  </a:t>
          </a:r>
          <a:r>
            <a:rPr lang="pl-PL" altLang="pl-PL" sz="1400" dirty="0" smtClean="0">
              <a:latin typeface="Calibri" panose="020F0502020204030204" pitchFamily="34" charset="0"/>
            </a:rPr>
            <a:t>(bez ruchu drogowego) </a:t>
          </a:r>
          <a:endParaRPr lang="pl-PL" sz="2200" dirty="0"/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smtClean="0"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smtClean="0">
              <a:latin typeface="Calibri" panose="020F0502020204030204" pitchFamily="34" charset="0"/>
            </a:rPr>
            <a:t>26</a:t>
          </a:r>
          <a:r>
            <a:rPr lang="pl-PL" altLang="pl-PL" sz="2200" smtClean="0">
              <a:latin typeface="Calibri" panose="020F0502020204030204" pitchFamily="34" charset="0"/>
            </a:rPr>
            <a:t>  policjantów ruchu drogowego</a:t>
          </a:r>
          <a:endParaRPr lang="pl-PL" sz="2200" dirty="0"/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981F32E-A87E-4C36-966C-4DEDE177609D}">
      <dgm:prSet phldrT="[Tekst]" custT="1"/>
      <dgm:spPr/>
      <dgm:t>
        <a:bodyPr/>
        <a:lstStyle/>
        <a:p>
          <a:r>
            <a:rPr lang="pl-PL" altLang="pl-PL" sz="2200" dirty="0" smtClean="0">
              <a:latin typeface="Calibri" panose="020F0502020204030204" pitchFamily="34" charset="0"/>
            </a:rPr>
            <a:t>przeprowadzono </a:t>
          </a:r>
          <a:r>
            <a:rPr lang="pl-PL" altLang="pl-PL" sz="2200" b="1" dirty="0" smtClean="0">
              <a:latin typeface="Calibri" panose="020F0502020204030204" pitchFamily="34" charset="0"/>
            </a:rPr>
            <a:t>110 </a:t>
          </a:r>
          <a:r>
            <a:rPr lang="pl-PL" altLang="pl-PL" sz="2200" dirty="0" smtClean="0">
              <a:latin typeface="Calibri" panose="020F0502020204030204" pitchFamily="34" charset="0"/>
            </a:rPr>
            <a:t> interwencji</a:t>
          </a:r>
          <a:endParaRPr lang="pl-PL" sz="2200" dirty="0"/>
        </a:p>
      </dgm:t>
    </dgm:pt>
    <dgm:pt modelId="{D722B753-A813-4C10-980D-B10D858ED652}" type="par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2A9BDFC-44C6-44A7-894F-32029D7D6E3C}" type="sib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sz="2200" smtClean="0">
              <a:latin typeface="Calibri" panose="020F0502020204030204" pitchFamily="34" charset="0"/>
              <a:cs typeface="Calibri" panose="020F0502020204030204" pitchFamily="34" charset="0"/>
            </a:rPr>
            <a:t>dokonano  </a:t>
          </a:r>
          <a:r>
            <a:rPr lang="pl-PL" sz="2200" b="1" smtClean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pl-PL" sz="2200" smtClean="0">
              <a:latin typeface="Calibri" panose="020F0502020204030204" pitchFamily="34" charset="0"/>
              <a:cs typeface="Calibri" panose="020F0502020204030204" pitchFamily="34" charset="0"/>
            </a:rPr>
            <a:t>  zatrzymania na gorącym uczynku przestępstwa</a:t>
          </a:r>
          <a:endParaRPr lang="pl-PL" sz="2200" dirty="0"/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 smtClean="0">
              <a:latin typeface="Calibri" panose="020F0502020204030204" pitchFamily="34" charset="0"/>
              <a:cs typeface="Calibri" panose="020F0502020204030204" pitchFamily="34" charset="0"/>
            </a:rPr>
            <a:t>przedstawiono zarzuty  </a:t>
          </a:r>
          <a:r>
            <a:rPr lang="pl-PL" sz="2200" b="1" dirty="0" smtClean="0"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pl-PL" sz="2200" dirty="0" smtClean="0">
              <a:latin typeface="Calibri" panose="020F0502020204030204" pitchFamily="34" charset="0"/>
              <a:cs typeface="Calibri" panose="020F0502020204030204" pitchFamily="34" charset="0"/>
            </a:rPr>
            <a:t>  podejrzanym</a:t>
          </a:r>
          <a:endParaRPr lang="pl-PL" sz="2200" dirty="0"/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smtClean="0">
              <a:latin typeface="Calibri" panose="020F0502020204030204" pitchFamily="34" charset="0"/>
              <a:cs typeface="Calibri" panose="020F0502020204030204" pitchFamily="34" charset="0"/>
            </a:rPr>
            <a:t>wykryto  </a:t>
          </a:r>
          <a:r>
            <a:rPr lang="pl-PL" sz="2200" b="1" smtClean="0">
              <a:latin typeface="Calibri" panose="020F0502020204030204" pitchFamily="34" charset="0"/>
              <a:cs typeface="Calibri" panose="020F0502020204030204" pitchFamily="34" charset="0"/>
            </a:rPr>
            <a:t>12</a:t>
          </a:r>
          <a:r>
            <a:rPr lang="pl-PL" sz="2200" smtClean="0">
              <a:latin typeface="Calibri" panose="020F0502020204030204" pitchFamily="34" charset="0"/>
              <a:cs typeface="Calibri" panose="020F0502020204030204" pitchFamily="34" charset="0"/>
            </a:rPr>
            <a:t>  przestępstw</a:t>
          </a:r>
          <a:endParaRPr lang="pl-PL" sz="2200" dirty="0"/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C1871AF-A840-4B8F-8846-E2589D0FCEC5}">
      <dgm:prSet phldrT="[Tekst]" custT="1"/>
      <dgm:spPr/>
      <dgm:t>
        <a:bodyPr/>
        <a:lstStyle/>
        <a:p>
          <a:r>
            <a:rPr lang="pl-PL" altLang="pl-PL" sz="2200" smtClean="0">
              <a:latin typeface="Calibri" panose="020F0502020204030204" pitchFamily="34" charset="0"/>
            </a:rPr>
            <a:t>ujawniono  </a:t>
          </a:r>
          <a:r>
            <a:rPr lang="pl-PL" altLang="pl-PL" sz="2200" b="1" smtClean="0">
              <a:latin typeface="Calibri" panose="020F0502020204030204" pitchFamily="34" charset="0"/>
            </a:rPr>
            <a:t>85</a:t>
          </a:r>
          <a:r>
            <a:rPr lang="pl-PL" altLang="pl-PL" sz="2200" smtClean="0">
              <a:latin typeface="Calibri" panose="020F0502020204030204" pitchFamily="34" charset="0"/>
            </a:rPr>
            <a:t>  wykroczeń </a:t>
          </a:r>
          <a:endParaRPr lang="pl-PL" sz="2200" dirty="0"/>
        </a:p>
      </dgm:t>
    </dgm:pt>
    <dgm:pt modelId="{A8ECC13E-FA56-460E-A16C-3B85630A6E63}" type="par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3C737088-B67D-4262-BEC6-62E580C01812}" type="sib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CA07141-FB16-4E02-BB13-93EAC0BFC92C}">
      <dgm:prSet phldrT="[Tekst]" custT="1"/>
      <dgm:spPr/>
      <dgm:t>
        <a:bodyPr/>
        <a:lstStyle/>
        <a:p>
          <a:endParaRPr lang="pl-PL"/>
        </a:p>
      </dgm:t>
    </dgm:pt>
    <dgm:pt modelId="{8C0A38BD-CA0D-4639-AA2D-1CA02434027C}" type="par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D35D4E41-5EDA-45BC-B177-D3406867BDBB}" type="sib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08698C1-AC40-41B3-A517-3DD6026AA0AF}" type="pres">
      <dgm:prSet presAssocID="{527B5EF6-221B-4CCB-9DEA-1083E36DDD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84F03E51-A6E9-4381-852F-AAFB2FD950C0}" type="pres">
      <dgm:prSet presAssocID="{527B5EF6-221B-4CCB-9DEA-1083E36DDD0B}" presName="Name1" presStyleCnt="0"/>
      <dgm:spPr/>
      <dgm:t>
        <a:bodyPr/>
        <a:lstStyle/>
        <a:p>
          <a:endParaRPr lang="pl-PL"/>
        </a:p>
      </dgm:t>
    </dgm:pt>
    <dgm:pt modelId="{748D0948-2358-4FCD-B745-4767A4FD4EC4}" type="pres">
      <dgm:prSet presAssocID="{527B5EF6-221B-4CCB-9DEA-1083E36DDD0B}" presName="cycle" presStyleCnt="0"/>
      <dgm:spPr/>
      <dgm:t>
        <a:bodyPr/>
        <a:lstStyle/>
        <a:p>
          <a:endParaRPr lang="pl-PL"/>
        </a:p>
      </dgm:t>
    </dgm:pt>
    <dgm:pt modelId="{698467A3-6CBF-42E8-84B3-4BCC798810A2}" type="pres">
      <dgm:prSet presAssocID="{527B5EF6-221B-4CCB-9DEA-1083E36DDD0B}" presName="srcNode" presStyleLbl="node1" presStyleIdx="0" presStyleCnt="7"/>
      <dgm:spPr/>
      <dgm:t>
        <a:bodyPr/>
        <a:lstStyle/>
        <a:p>
          <a:endParaRPr lang="pl-PL"/>
        </a:p>
      </dgm:t>
    </dgm:pt>
    <dgm:pt modelId="{B9F1DBF1-4D79-4952-BF9E-F0EA89C2BF30}" type="pres">
      <dgm:prSet presAssocID="{527B5EF6-221B-4CCB-9DEA-1083E36DDD0B}" presName="conn" presStyleLbl="parChTrans1D2" presStyleIdx="0" presStyleCnt="1"/>
      <dgm:spPr/>
      <dgm:t>
        <a:bodyPr/>
        <a:lstStyle/>
        <a:p>
          <a:endParaRPr lang="pl-PL"/>
        </a:p>
      </dgm:t>
    </dgm:pt>
    <dgm:pt modelId="{C3DC1536-6EBD-44D8-8B05-7FA49BFAE1ED}" type="pres">
      <dgm:prSet presAssocID="{527B5EF6-221B-4CCB-9DEA-1083E36DDD0B}" presName="extraNode" presStyleLbl="node1" presStyleIdx="0" presStyleCnt="7"/>
      <dgm:spPr/>
      <dgm:t>
        <a:bodyPr/>
        <a:lstStyle/>
        <a:p>
          <a:endParaRPr lang="pl-PL"/>
        </a:p>
      </dgm:t>
    </dgm:pt>
    <dgm:pt modelId="{B6916515-A63B-44BC-9019-0ACBB9D228B6}" type="pres">
      <dgm:prSet presAssocID="{527B5EF6-221B-4CCB-9DEA-1083E36DDD0B}" presName="dstNode" presStyleLbl="node1" presStyleIdx="0" presStyleCnt="7"/>
      <dgm:spPr/>
      <dgm:t>
        <a:bodyPr/>
        <a:lstStyle/>
        <a:p>
          <a:endParaRPr lang="pl-PL"/>
        </a:p>
      </dgm:t>
    </dgm:pt>
    <dgm:pt modelId="{FF42D613-9320-491B-8EEA-420816AD4CFB}" type="pres">
      <dgm:prSet presAssocID="{B6886826-ADC3-46C8-896D-4A5BA461AE17}" presName="text_1" presStyleLbl="node1" presStyleIdx="0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A0CC620-3D48-4DAA-B71D-9EDD1BC5C93C}" type="pres">
      <dgm:prSet presAssocID="{B6886826-ADC3-46C8-896D-4A5BA461AE17}" presName="accent_1" presStyleCnt="0"/>
      <dgm:spPr/>
      <dgm:t>
        <a:bodyPr/>
        <a:lstStyle/>
        <a:p>
          <a:endParaRPr lang="pl-PL"/>
        </a:p>
      </dgm:t>
    </dgm:pt>
    <dgm:pt modelId="{B69B7ABB-086B-4ED8-B884-8B1F7128C15D}" type="pres">
      <dgm:prSet presAssocID="{B6886826-ADC3-46C8-896D-4A5BA461AE17}" presName="accentRepeatNode" presStyleLbl="solidFgAcc1" presStyleIdx="0" presStyleCnt="7"/>
      <dgm:spPr/>
      <dgm:t>
        <a:bodyPr/>
        <a:lstStyle/>
        <a:p>
          <a:endParaRPr lang="pl-PL"/>
        </a:p>
      </dgm:t>
    </dgm:pt>
    <dgm:pt modelId="{DF0F0E4A-6F57-4E77-A60B-E328FACC2D6F}" type="pres">
      <dgm:prSet presAssocID="{F3C74F89-AD60-4D55-B5CC-A2DA4A1E5881}" presName="text_2" presStyleLbl="node1" presStyleIdx="1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3CC6DD-715C-4530-ACAC-FEE896AC66C9}" type="pres">
      <dgm:prSet presAssocID="{F3C74F89-AD60-4D55-B5CC-A2DA4A1E5881}" presName="accent_2" presStyleCnt="0"/>
      <dgm:spPr/>
      <dgm:t>
        <a:bodyPr/>
        <a:lstStyle/>
        <a:p>
          <a:endParaRPr lang="pl-PL"/>
        </a:p>
      </dgm:t>
    </dgm:pt>
    <dgm:pt modelId="{A0BBD43D-AE61-4546-803D-3C059FA58526}" type="pres">
      <dgm:prSet presAssocID="{F3C74F89-AD60-4D55-B5CC-A2DA4A1E5881}" presName="accentRepeatNode" presStyleLbl="solidFgAcc1" presStyleIdx="1" presStyleCnt="7"/>
      <dgm:spPr/>
      <dgm:t>
        <a:bodyPr/>
        <a:lstStyle/>
        <a:p>
          <a:endParaRPr lang="pl-PL"/>
        </a:p>
      </dgm:t>
    </dgm:pt>
    <dgm:pt modelId="{3C2B4EC4-C800-4E53-AAB5-53B234AAB606}" type="pres">
      <dgm:prSet presAssocID="{6981F32E-A87E-4C36-966C-4DEDE177609D}" presName="text_3" presStyleLbl="node1" presStyleIdx="2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225108-8657-408D-BBDB-2B9F6DECBC11}" type="pres">
      <dgm:prSet presAssocID="{6981F32E-A87E-4C36-966C-4DEDE177609D}" presName="accent_3" presStyleCnt="0"/>
      <dgm:spPr/>
      <dgm:t>
        <a:bodyPr/>
        <a:lstStyle/>
        <a:p>
          <a:endParaRPr lang="pl-PL"/>
        </a:p>
      </dgm:t>
    </dgm:pt>
    <dgm:pt modelId="{AFBFEC7C-5376-4BF8-82C1-4F4A8AB1B7D1}" type="pres">
      <dgm:prSet presAssocID="{6981F32E-A87E-4C36-966C-4DEDE177609D}" presName="accentRepeatNode" presStyleLbl="solidFgAcc1" presStyleIdx="2" presStyleCnt="7"/>
      <dgm:spPr/>
      <dgm:t>
        <a:bodyPr/>
        <a:lstStyle/>
        <a:p>
          <a:endParaRPr lang="pl-PL"/>
        </a:p>
      </dgm:t>
    </dgm:pt>
    <dgm:pt modelId="{3443F6B8-5397-404A-A4D4-8A0344DF1A75}" type="pres">
      <dgm:prSet presAssocID="{1ACA3F03-3B4F-4BA8-AF4F-F75A13E9315E}" presName="text_4" presStyleLbl="node1" presStyleIdx="3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A3F3A55-E37F-4530-988A-D00C680BBC7E}" type="pres">
      <dgm:prSet presAssocID="{1ACA3F03-3B4F-4BA8-AF4F-F75A13E9315E}" presName="accent_4" presStyleCnt="0"/>
      <dgm:spPr/>
      <dgm:t>
        <a:bodyPr/>
        <a:lstStyle/>
        <a:p>
          <a:endParaRPr lang="pl-PL"/>
        </a:p>
      </dgm:t>
    </dgm:pt>
    <dgm:pt modelId="{9B1ADAC3-DDF5-459E-9B9A-CE4BD4582941}" type="pres">
      <dgm:prSet presAssocID="{1ACA3F03-3B4F-4BA8-AF4F-F75A13E9315E}" presName="accentRepeatNode" presStyleLbl="solidFgAcc1" presStyleIdx="3" presStyleCnt="7"/>
      <dgm:spPr/>
      <dgm:t>
        <a:bodyPr/>
        <a:lstStyle/>
        <a:p>
          <a:endParaRPr lang="pl-PL"/>
        </a:p>
      </dgm:t>
    </dgm:pt>
    <dgm:pt modelId="{6AC43E0E-D641-4AAB-841E-E5A9B2183E80}" type="pres">
      <dgm:prSet presAssocID="{E4049645-A5A9-4912-BDC3-4EED9CB07F58}" presName="text_5" presStyleLbl="node1" presStyleIdx="4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F75EF8-3FED-40A1-8905-B491E64D3758}" type="pres">
      <dgm:prSet presAssocID="{E4049645-A5A9-4912-BDC3-4EED9CB07F58}" presName="accent_5" presStyleCnt="0"/>
      <dgm:spPr/>
      <dgm:t>
        <a:bodyPr/>
        <a:lstStyle/>
        <a:p>
          <a:endParaRPr lang="pl-PL"/>
        </a:p>
      </dgm:t>
    </dgm:pt>
    <dgm:pt modelId="{92544801-2993-48A2-8409-B0F589DC6533}" type="pres">
      <dgm:prSet presAssocID="{E4049645-A5A9-4912-BDC3-4EED9CB07F58}" presName="accentRepeatNode" presStyleLbl="solidFgAcc1" presStyleIdx="4" presStyleCnt="7"/>
      <dgm:spPr/>
      <dgm:t>
        <a:bodyPr/>
        <a:lstStyle/>
        <a:p>
          <a:endParaRPr lang="pl-PL"/>
        </a:p>
      </dgm:t>
    </dgm:pt>
    <dgm:pt modelId="{BD5D1568-3A43-425C-8D30-FB878DBEB953}" type="pres">
      <dgm:prSet presAssocID="{7073B6E9-B9EA-4F77-9635-548FF32188D4}" presName="text_6" presStyleLbl="node1" presStyleIdx="5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20B8CE0-E282-42A4-AB54-6F04C79C96F2}" type="pres">
      <dgm:prSet presAssocID="{7073B6E9-B9EA-4F77-9635-548FF32188D4}" presName="accent_6" presStyleCnt="0"/>
      <dgm:spPr/>
      <dgm:t>
        <a:bodyPr/>
        <a:lstStyle/>
        <a:p>
          <a:endParaRPr lang="pl-PL"/>
        </a:p>
      </dgm:t>
    </dgm:pt>
    <dgm:pt modelId="{AF091C3C-EE60-4796-AD30-99E73D1A3E13}" type="pres">
      <dgm:prSet presAssocID="{7073B6E9-B9EA-4F77-9635-548FF32188D4}" presName="accentRepeatNode" presStyleLbl="solidFgAcc1" presStyleIdx="5" presStyleCnt="7"/>
      <dgm:spPr/>
      <dgm:t>
        <a:bodyPr/>
        <a:lstStyle/>
        <a:p>
          <a:endParaRPr lang="pl-PL"/>
        </a:p>
      </dgm:t>
    </dgm:pt>
    <dgm:pt modelId="{FE950F09-5D0A-4259-91E7-B89F561A6161}" type="pres">
      <dgm:prSet presAssocID="{AC1871AF-A840-4B8F-8846-E2589D0FCEC5}" presName="text_7" presStyleLbl="node1" presStyleIdx="6" presStyleCnt="7" custScaleY="1041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316275-C816-4126-A122-501E3170A664}" type="pres">
      <dgm:prSet presAssocID="{AC1871AF-A840-4B8F-8846-E2589D0FCEC5}" presName="accent_7" presStyleCnt="0"/>
      <dgm:spPr/>
      <dgm:t>
        <a:bodyPr/>
        <a:lstStyle/>
        <a:p>
          <a:endParaRPr lang="pl-PL"/>
        </a:p>
      </dgm:t>
    </dgm:pt>
    <dgm:pt modelId="{5A215285-1547-4848-BD92-4E6099E20293}" type="pres">
      <dgm:prSet presAssocID="{AC1871AF-A840-4B8F-8846-E2589D0FCEC5}" presName="accentRepeatNode" presStyleLbl="solidFgAcc1" presStyleIdx="6" presStyleCnt="7"/>
      <dgm:spPr/>
      <dgm:t>
        <a:bodyPr/>
        <a:lstStyle/>
        <a:p>
          <a:endParaRPr lang="pl-PL"/>
        </a:p>
      </dgm:t>
    </dgm:pt>
  </dgm:ptLst>
  <dgm:cxnLst>
    <dgm:cxn modelId="{E4F27E5B-8D49-4918-A35F-B011457F2389}" srcId="{527B5EF6-221B-4CCB-9DEA-1083E36DDD0B}" destId="{6981F32E-A87E-4C36-966C-4DEDE177609D}" srcOrd="2" destOrd="0" parTransId="{D722B753-A813-4C10-980D-B10D858ED652}" sibTransId="{C2A9BDFC-44C6-44A7-894F-32029D7D6E3C}"/>
    <dgm:cxn modelId="{5E71CF98-A941-45DD-99CF-8FBE58BEFAE5}" srcId="{527B5EF6-221B-4CCB-9DEA-1083E36DDD0B}" destId="{0CA07141-FB16-4E02-BB13-93EAC0BFC92C}" srcOrd="7" destOrd="0" parTransId="{8C0A38BD-CA0D-4639-AA2D-1CA02434027C}" sibTransId="{D35D4E41-5EDA-45BC-B177-D3406867BDBB}"/>
    <dgm:cxn modelId="{4D340E6E-D2C5-4F16-A7C6-E495298B61B3}" srcId="{527B5EF6-221B-4CCB-9DEA-1083E36DDD0B}" destId="{F3C74F89-AD60-4D55-B5CC-A2DA4A1E5881}" srcOrd="1" destOrd="0" parTransId="{B407B1F6-5EDA-4C21-A74B-6F320376323E}" sibTransId="{A3ED30DD-9F47-45B2-BCE6-E9010378C94A}"/>
    <dgm:cxn modelId="{BDF4261F-7F81-40F4-81D4-943DF868C656}" type="presOf" srcId="{7073B6E9-B9EA-4F77-9635-548FF32188D4}" destId="{BD5D1568-3A43-425C-8D30-FB878DBEB953}" srcOrd="0" destOrd="0" presId="urn:microsoft.com/office/officeart/2008/layout/VerticalCurvedList"/>
    <dgm:cxn modelId="{07799F4D-4DF9-4A61-9458-E805C0C049B3}" type="presOf" srcId="{E4049645-A5A9-4912-BDC3-4EED9CB07F58}" destId="{6AC43E0E-D641-4AAB-841E-E5A9B2183E80}" srcOrd="0" destOrd="0" presId="urn:microsoft.com/office/officeart/2008/layout/VerticalCurvedList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F879D0FD-D928-4604-95DA-9E4AEAD85429}" type="presOf" srcId="{1ACA3F03-3B4F-4BA8-AF4F-F75A13E9315E}" destId="{3443F6B8-5397-404A-A4D4-8A0344DF1A75}" srcOrd="0" destOrd="0" presId="urn:microsoft.com/office/officeart/2008/layout/VerticalCurvedList"/>
    <dgm:cxn modelId="{80BEE4FE-9BE9-4CDC-8CA1-75EA6A554615}" type="presOf" srcId="{F3C74F89-AD60-4D55-B5CC-A2DA4A1E5881}" destId="{DF0F0E4A-6F57-4E77-A60B-E328FACC2D6F}" srcOrd="0" destOrd="0" presId="urn:microsoft.com/office/officeart/2008/layout/VerticalCurvedList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5559ADBE-AEAE-4DC0-BE46-7055C7B79F5F}" type="presOf" srcId="{B6886826-ADC3-46C8-896D-4A5BA461AE17}" destId="{FF42D613-9320-491B-8EEA-420816AD4CFB}" srcOrd="0" destOrd="0" presId="urn:microsoft.com/office/officeart/2008/layout/VerticalCurvedList"/>
    <dgm:cxn modelId="{6E1F9DF1-0675-475E-B4BB-7E4EADCB81FF}" type="presOf" srcId="{527B5EF6-221B-4CCB-9DEA-1083E36DDD0B}" destId="{F08698C1-AC40-41B3-A517-3DD6026AA0AF}" srcOrd="0" destOrd="0" presId="urn:microsoft.com/office/officeart/2008/layout/VerticalCurvedList"/>
    <dgm:cxn modelId="{4D014EF7-AD96-4D28-A5D4-28AF9972C6A5}" srcId="{527B5EF6-221B-4CCB-9DEA-1083E36DDD0B}" destId="{AC1871AF-A840-4B8F-8846-E2589D0FCEC5}" srcOrd="6" destOrd="0" parTransId="{A8ECC13E-FA56-460E-A16C-3B85630A6E63}" sibTransId="{3C737088-B67D-4262-BEC6-62E580C01812}"/>
    <dgm:cxn modelId="{53903696-9ED2-4FE0-B85C-2C1AC33466E5}" type="presOf" srcId="{6981F32E-A87E-4C36-966C-4DEDE177609D}" destId="{3C2B4EC4-C800-4E53-AAB5-53B234AAB606}" srcOrd="0" destOrd="0" presId="urn:microsoft.com/office/officeart/2008/layout/VerticalCurvedList"/>
    <dgm:cxn modelId="{42E76804-0F2E-4F77-A4EF-17FA34E0C80D}" type="presOf" srcId="{BBBB886D-E6DB-4CD8-9E2E-486367D2CDFD}" destId="{B9F1DBF1-4D79-4952-BF9E-F0EA89C2BF30}" srcOrd="0" destOrd="0" presId="urn:microsoft.com/office/officeart/2008/layout/VerticalCurvedList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ACB2EEC6-87DD-47F8-BC54-CD3A1DA95398}" type="presOf" srcId="{AC1871AF-A840-4B8F-8846-E2589D0FCEC5}" destId="{FE950F09-5D0A-4259-91E7-B89F561A6161}" srcOrd="0" destOrd="0" presId="urn:microsoft.com/office/officeart/2008/layout/VerticalCurvedList"/>
    <dgm:cxn modelId="{7E6876B4-7F8D-4E30-8C2F-636F82153751}" type="presParOf" srcId="{F08698C1-AC40-41B3-A517-3DD6026AA0AF}" destId="{84F03E51-A6E9-4381-852F-AAFB2FD950C0}" srcOrd="0" destOrd="0" presId="urn:microsoft.com/office/officeart/2008/layout/VerticalCurvedList"/>
    <dgm:cxn modelId="{A39116B5-CCEF-4201-9E25-BF190B874E53}" type="presParOf" srcId="{84F03E51-A6E9-4381-852F-AAFB2FD950C0}" destId="{748D0948-2358-4FCD-B745-4767A4FD4EC4}" srcOrd="0" destOrd="0" presId="urn:microsoft.com/office/officeart/2008/layout/VerticalCurvedList"/>
    <dgm:cxn modelId="{DCEDA607-E323-45DC-810B-AB10356A33C7}" type="presParOf" srcId="{748D0948-2358-4FCD-B745-4767A4FD4EC4}" destId="{698467A3-6CBF-42E8-84B3-4BCC798810A2}" srcOrd="0" destOrd="0" presId="urn:microsoft.com/office/officeart/2008/layout/VerticalCurvedList"/>
    <dgm:cxn modelId="{D15D4B4F-3D56-4243-A053-1F6A15C8608F}" type="presParOf" srcId="{748D0948-2358-4FCD-B745-4767A4FD4EC4}" destId="{B9F1DBF1-4D79-4952-BF9E-F0EA89C2BF30}" srcOrd="1" destOrd="0" presId="urn:microsoft.com/office/officeart/2008/layout/VerticalCurvedList"/>
    <dgm:cxn modelId="{28296624-6918-468B-A3D1-B2C82EDE4737}" type="presParOf" srcId="{748D0948-2358-4FCD-B745-4767A4FD4EC4}" destId="{C3DC1536-6EBD-44D8-8B05-7FA49BFAE1ED}" srcOrd="2" destOrd="0" presId="urn:microsoft.com/office/officeart/2008/layout/VerticalCurvedList"/>
    <dgm:cxn modelId="{2F60D937-CE2D-4840-9900-2503C8667FB4}" type="presParOf" srcId="{748D0948-2358-4FCD-B745-4767A4FD4EC4}" destId="{B6916515-A63B-44BC-9019-0ACBB9D228B6}" srcOrd="3" destOrd="0" presId="urn:microsoft.com/office/officeart/2008/layout/VerticalCurvedList"/>
    <dgm:cxn modelId="{A0AAA828-ABFA-4037-95CC-1E6E025457A0}" type="presParOf" srcId="{84F03E51-A6E9-4381-852F-AAFB2FD950C0}" destId="{FF42D613-9320-491B-8EEA-420816AD4CFB}" srcOrd="1" destOrd="0" presId="urn:microsoft.com/office/officeart/2008/layout/VerticalCurvedList"/>
    <dgm:cxn modelId="{6A894DB0-799A-4CC8-924C-F29C9127DA6E}" type="presParOf" srcId="{84F03E51-A6E9-4381-852F-AAFB2FD950C0}" destId="{CA0CC620-3D48-4DAA-B71D-9EDD1BC5C93C}" srcOrd="2" destOrd="0" presId="urn:microsoft.com/office/officeart/2008/layout/VerticalCurvedList"/>
    <dgm:cxn modelId="{9B756090-95C9-43DF-9501-F3D70DDC83CC}" type="presParOf" srcId="{CA0CC620-3D48-4DAA-B71D-9EDD1BC5C93C}" destId="{B69B7ABB-086B-4ED8-B884-8B1F7128C15D}" srcOrd="0" destOrd="0" presId="urn:microsoft.com/office/officeart/2008/layout/VerticalCurvedList"/>
    <dgm:cxn modelId="{0B8A5549-1401-4744-958B-842CD1789EFB}" type="presParOf" srcId="{84F03E51-A6E9-4381-852F-AAFB2FD950C0}" destId="{DF0F0E4A-6F57-4E77-A60B-E328FACC2D6F}" srcOrd="3" destOrd="0" presId="urn:microsoft.com/office/officeart/2008/layout/VerticalCurvedList"/>
    <dgm:cxn modelId="{7B411306-E1D0-41CD-A025-0004E4F44CA1}" type="presParOf" srcId="{84F03E51-A6E9-4381-852F-AAFB2FD950C0}" destId="{C73CC6DD-715C-4530-ACAC-FEE896AC66C9}" srcOrd="4" destOrd="0" presId="urn:microsoft.com/office/officeart/2008/layout/VerticalCurvedList"/>
    <dgm:cxn modelId="{812B4505-D0FE-4F65-B00C-F2464FF2C109}" type="presParOf" srcId="{C73CC6DD-715C-4530-ACAC-FEE896AC66C9}" destId="{A0BBD43D-AE61-4546-803D-3C059FA58526}" srcOrd="0" destOrd="0" presId="urn:microsoft.com/office/officeart/2008/layout/VerticalCurvedList"/>
    <dgm:cxn modelId="{AA6CCABF-C812-4074-9966-06478D536743}" type="presParOf" srcId="{84F03E51-A6E9-4381-852F-AAFB2FD950C0}" destId="{3C2B4EC4-C800-4E53-AAB5-53B234AAB606}" srcOrd="5" destOrd="0" presId="urn:microsoft.com/office/officeart/2008/layout/VerticalCurvedList"/>
    <dgm:cxn modelId="{DB581771-E67E-4B1E-81DF-39BB03558EF5}" type="presParOf" srcId="{84F03E51-A6E9-4381-852F-AAFB2FD950C0}" destId="{8D225108-8657-408D-BBDB-2B9F6DECBC11}" srcOrd="6" destOrd="0" presId="urn:microsoft.com/office/officeart/2008/layout/VerticalCurvedList"/>
    <dgm:cxn modelId="{CDB71B81-17FB-4F18-8A97-5B2D82F8EC9C}" type="presParOf" srcId="{8D225108-8657-408D-BBDB-2B9F6DECBC11}" destId="{AFBFEC7C-5376-4BF8-82C1-4F4A8AB1B7D1}" srcOrd="0" destOrd="0" presId="urn:microsoft.com/office/officeart/2008/layout/VerticalCurvedList"/>
    <dgm:cxn modelId="{895592B2-DDA4-489E-B028-9CB6B4A06BA6}" type="presParOf" srcId="{84F03E51-A6E9-4381-852F-AAFB2FD950C0}" destId="{3443F6B8-5397-404A-A4D4-8A0344DF1A75}" srcOrd="7" destOrd="0" presId="urn:microsoft.com/office/officeart/2008/layout/VerticalCurvedList"/>
    <dgm:cxn modelId="{FB3443F7-B46F-40C2-9938-134661BF00F4}" type="presParOf" srcId="{84F03E51-A6E9-4381-852F-AAFB2FD950C0}" destId="{AA3F3A55-E37F-4530-988A-D00C680BBC7E}" srcOrd="8" destOrd="0" presId="urn:microsoft.com/office/officeart/2008/layout/VerticalCurvedList"/>
    <dgm:cxn modelId="{47853F36-E8B3-4106-B917-BD062833CC36}" type="presParOf" srcId="{AA3F3A55-E37F-4530-988A-D00C680BBC7E}" destId="{9B1ADAC3-DDF5-459E-9B9A-CE4BD4582941}" srcOrd="0" destOrd="0" presId="urn:microsoft.com/office/officeart/2008/layout/VerticalCurvedList"/>
    <dgm:cxn modelId="{0B627B1C-8769-4822-B53F-755A6FB0F221}" type="presParOf" srcId="{84F03E51-A6E9-4381-852F-AAFB2FD950C0}" destId="{6AC43E0E-D641-4AAB-841E-E5A9B2183E80}" srcOrd="9" destOrd="0" presId="urn:microsoft.com/office/officeart/2008/layout/VerticalCurvedList"/>
    <dgm:cxn modelId="{46573C7A-9AAD-495F-9145-3584613806AB}" type="presParOf" srcId="{84F03E51-A6E9-4381-852F-AAFB2FD950C0}" destId="{B3F75EF8-3FED-40A1-8905-B491E64D3758}" srcOrd="10" destOrd="0" presId="urn:microsoft.com/office/officeart/2008/layout/VerticalCurvedList"/>
    <dgm:cxn modelId="{000C13B4-AF13-495F-B216-5F2E89EB081F}" type="presParOf" srcId="{B3F75EF8-3FED-40A1-8905-B491E64D3758}" destId="{92544801-2993-48A2-8409-B0F589DC6533}" srcOrd="0" destOrd="0" presId="urn:microsoft.com/office/officeart/2008/layout/VerticalCurvedList"/>
    <dgm:cxn modelId="{7F699B47-E10F-42DC-BB4F-A75C57C1F63D}" type="presParOf" srcId="{84F03E51-A6E9-4381-852F-AAFB2FD950C0}" destId="{BD5D1568-3A43-425C-8D30-FB878DBEB953}" srcOrd="11" destOrd="0" presId="urn:microsoft.com/office/officeart/2008/layout/VerticalCurvedList"/>
    <dgm:cxn modelId="{E08E2307-C1EF-49E8-84AD-7B03F9D62C6F}" type="presParOf" srcId="{84F03E51-A6E9-4381-852F-AAFB2FD950C0}" destId="{520B8CE0-E282-42A4-AB54-6F04C79C96F2}" srcOrd="12" destOrd="0" presId="urn:microsoft.com/office/officeart/2008/layout/VerticalCurvedList"/>
    <dgm:cxn modelId="{6699067E-EC36-4D2B-8834-71E6664AEF43}" type="presParOf" srcId="{520B8CE0-E282-42A4-AB54-6F04C79C96F2}" destId="{AF091C3C-EE60-4796-AD30-99E73D1A3E13}" srcOrd="0" destOrd="0" presId="urn:microsoft.com/office/officeart/2008/layout/VerticalCurvedList"/>
    <dgm:cxn modelId="{2692A048-59AC-404E-9DE4-FA3DB0D5ED70}" type="presParOf" srcId="{84F03E51-A6E9-4381-852F-AAFB2FD950C0}" destId="{FE950F09-5D0A-4259-91E7-B89F561A6161}" srcOrd="13" destOrd="0" presId="urn:microsoft.com/office/officeart/2008/layout/VerticalCurvedList"/>
    <dgm:cxn modelId="{7AD28BC4-C4F0-4421-A96B-D5791AD482F1}" type="presParOf" srcId="{84F03E51-A6E9-4381-852F-AAFB2FD950C0}" destId="{D2316275-C816-4126-A122-501E3170A664}" srcOrd="14" destOrd="0" presId="urn:microsoft.com/office/officeart/2008/layout/VerticalCurvedList"/>
    <dgm:cxn modelId="{19EE68C6-A532-4DDD-95EB-B1FD8BF84BCF}" type="presParOf" srcId="{D2316275-C816-4126-A122-501E3170A664}" destId="{5A215285-1547-4848-BD92-4E6099E202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26FA3-9EED-461E-886C-D1F20696F8D5}">
      <dsp:nvSpPr>
        <dsp:cNvPr id="0" name=""/>
        <dsp:cNvSpPr/>
      </dsp:nvSpPr>
      <dsp:spPr>
        <a:xfrm>
          <a:off x="10116651" y="1468249"/>
          <a:ext cx="345022" cy="361567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3615674"/>
              </a:lnTo>
              <a:lnTo>
                <a:pt x="0" y="3615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4A99B-4906-40E6-AE01-AFC42956BFFA}">
      <dsp:nvSpPr>
        <dsp:cNvPr id="0" name=""/>
        <dsp:cNvSpPr/>
      </dsp:nvSpPr>
      <dsp:spPr>
        <a:xfrm>
          <a:off x="10116651" y="1468249"/>
          <a:ext cx="345022" cy="2977152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977152"/>
              </a:lnTo>
              <a:lnTo>
                <a:pt x="0" y="29771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D4581-DB93-453E-A088-360204E5BC83}">
      <dsp:nvSpPr>
        <dsp:cNvPr id="0" name=""/>
        <dsp:cNvSpPr/>
      </dsp:nvSpPr>
      <dsp:spPr>
        <a:xfrm>
          <a:off x="10116651" y="1468249"/>
          <a:ext cx="345022" cy="233886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338864"/>
              </a:lnTo>
              <a:lnTo>
                <a:pt x="0" y="233886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C97C-3F7B-48C5-8FAF-99D431A4A0B6}">
      <dsp:nvSpPr>
        <dsp:cNvPr id="0" name=""/>
        <dsp:cNvSpPr/>
      </dsp:nvSpPr>
      <dsp:spPr>
        <a:xfrm>
          <a:off x="10116651" y="1468249"/>
          <a:ext cx="345022" cy="1700580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700580"/>
              </a:lnTo>
              <a:lnTo>
                <a:pt x="0" y="170058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CD5F-6E09-4CB5-821B-2B200D3D6B2A}">
      <dsp:nvSpPr>
        <dsp:cNvPr id="0" name=""/>
        <dsp:cNvSpPr/>
      </dsp:nvSpPr>
      <dsp:spPr>
        <a:xfrm>
          <a:off x="10116651" y="1468249"/>
          <a:ext cx="345022" cy="1062296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062296"/>
              </a:lnTo>
              <a:lnTo>
                <a:pt x="0" y="106229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06CFE-AB16-495B-A5F4-2E0841860762}">
      <dsp:nvSpPr>
        <dsp:cNvPr id="0" name=""/>
        <dsp:cNvSpPr/>
      </dsp:nvSpPr>
      <dsp:spPr>
        <a:xfrm>
          <a:off x="10116651" y="1468249"/>
          <a:ext cx="345022" cy="40072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400724"/>
              </a:lnTo>
              <a:lnTo>
                <a:pt x="0" y="4007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7F43B-B60D-464F-8524-49A0422F2BF6}">
      <dsp:nvSpPr>
        <dsp:cNvPr id="0" name=""/>
        <dsp:cNvSpPr/>
      </dsp:nvSpPr>
      <dsp:spPr>
        <a:xfrm>
          <a:off x="6096736" y="714716"/>
          <a:ext cx="3050115" cy="17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693"/>
              </a:lnTo>
              <a:lnTo>
                <a:pt x="3050115" y="82693"/>
              </a:lnTo>
              <a:lnTo>
                <a:pt x="3050115" y="1769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3ED81-8DF3-4BED-8B9E-3A8192A6B631}">
      <dsp:nvSpPr>
        <dsp:cNvPr id="0" name=""/>
        <dsp:cNvSpPr/>
      </dsp:nvSpPr>
      <dsp:spPr>
        <a:xfrm>
          <a:off x="6050279" y="5232772"/>
          <a:ext cx="91440" cy="1678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8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E6C1-BD5D-4821-93D9-3C761D1319F8}">
      <dsp:nvSpPr>
        <dsp:cNvPr id="0" name=""/>
        <dsp:cNvSpPr/>
      </dsp:nvSpPr>
      <dsp:spPr>
        <a:xfrm>
          <a:off x="6050279" y="4460797"/>
          <a:ext cx="91440" cy="1856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6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857C-78E0-41B6-B768-60C7D263AAB8}">
      <dsp:nvSpPr>
        <dsp:cNvPr id="0" name=""/>
        <dsp:cNvSpPr/>
      </dsp:nvSpPr>
      <dsp:spPr>
        <a:xfrm>
          <a:off x="6050279" y="3790064"/>
          <a:ext cx="91440" cy="195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568B4-63B5-41BE-82B0-82DCBC0D0941}">
      <dsp:nvSpPr>
        <dsp:cNvPr id="0" name=""/>
        <dsp:cNvSpPr/>
      </dsp:nvSpPr>
      <dsp:spPr>
        <a:xfrm>
          <a:off x="6050279" y="3184552"/>
          <a:ext cx="91440" cy="174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DA8BF-06BD-42F4-8220-3F04FBA1BFEC}">
      <dsp:nvSpPr>
        <dsp:cNvPr id="0" name=""/>
        <dsp:cNvSpPr/>
      </dsp:nvSpPr>
      <dsp:spPr>
        <a:xfrm>
          <a:off x="6050279" y="2422433"/>
          <a:ext cx="91440" cy="228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8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6E5C4-ECF8-4420-AE19-5EC88D4B8226}">
      <dsp:nvSpPr>
        <dsp:cNvPr id="0" name=""/>
        <dsp:cNvSpPr/>
      </dsp:nvSpPr>
      <dsp:spPr>
        <a:xfrm>
          <a:off x="6050279" y="1795180"/>
          <a:ext cx="91440" cy="178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442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6493A24C-1155-409F-BDD6-4F0E91B0F17A}">
      <dsp:nvSpPr>
        <dsp:cNvPr id="0" name=""/>
        <dsp:cNvSpPr/>
      </dsp:nvSpPr>
      <dsp:spPr>
        <a:xfrm>
          <a:off x="6050279" y="714716"/>
          <a:ext cx="91440" cy="631654"/>
        </a:xfrm>
        <a:custGeom>
          <a:avLst/>
          <a:gdLst/>
          <a:ahLst/>
          <a:cxnLst/>
          <a:rect l="0" t="0" r="0" b="0"/>
          <a:pathLst>
            <a:path>
              <a:moveTo>
                <a:pt x="46456" y="0"/>
              </a:moveTo>
              <a:lnTo>
                <a:pt x="46456" y="537404"/>
              </a:lnTo>
              <a:lnTo>
                <a:pt x="45720" y="537404"/>
              </a:lnTo>
              <a:lnTo>
                <a:pt x="45720" y="63165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5D20A-B630-422A-899E-E50EDC8A0BE6}">
      <dsp:nvSpPr>
        <dsp:cNvPr id="0" name=""/>
        <dsp:cNvSpPr/>
      </dsp:nvSpPr>
      <dsp:spPr>
        <a:xfrm>
          <a:off x="1788114" y="1423947"/>
          <a:ext cx="250611" cy="4227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7106"/>
              </a:lnTo>
              <a:lnTo>
                <a:pt x="250611" y="4227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FC856-C74B-4F73-87EE-0629E405431B}">
      <dsp:nvSpPr>
        <dsp:cNvPr id="0" name=""/>
        <dsp:cNvSpPr/>
      </dsp:nvSpPr>
      <dsp:spPr>
        <a:xfrm>
          <a:off x="1788114" y="1423947"/>
          <a:ext cx="250611" cy="3588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822"/>
              </a:lnTo>
              <a:lnTo>
                <a:pt x="250611" y="358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6F42-02A0-4D4D-9569-15BDEDC95C25}">
      <dsp:nvSpPr>
        <dsp:cNvPr id="0" name=""/>
        <dsp:cNvSpPr/>
      </dsp:nvSpPr>
      <dsp:spPr>
        <a:xfrm>
          <a:off x="1788114" y="1423947"/>
          <a:ext cx="250611" cy="29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534"/>
              </a:lnTo>
              <a:lnTo>
                <a:pt x="250611" y="29505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25ADD-E7AE-4108-82DF-3F17A962D7F3}">
      <dsp:nvSpPr>
        <dsp:cNvPr id="0" name=""/>
        <dsp:cNvSpPr/>
      </dsp:nvSpPr>
      <dsp:spPr>
        <a:xfrm>
          <a:off x="1788114" y="1423947"/>
          <a:ext cx="250611" cy="231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2250"/>
              </a:lnTo>
              <a:lnTo>
                <a:pt x="250611" y="231225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76D1B-2C38-48EF-9BA3-8272880A141F}">
      <dsp:nvSpPr>
        <dsp:cNvPr id="0" name=""/>
        <dsp:cNvSpPr/>
      </dsp:nvSpPr>
      <dsp:spPr>
        <a:xfrm>
          <a:off x="1788114" y="1423947"/>
          <a:ext cx="250611" cy="1673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3961"/>
              </a:lnTo>
              <a:lnTo>
                <a:pt x="250611" y="16739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087AD-15B1-4C5B-AE96-577C66E2E87E}">
      <dsp:nvSpPr>
        <dsp:cNvPr id="0" name=""/>
        <dsp:cNvSpPr/>
      </dsp:nvSpPr>
      <dsp:spPr>
        <a:xfrm>
          <a:off x="1788114" y="1423947"/>
          <a:ext cx="250611" cy="1035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5678"/>
              </a:lnTo>
              <a:lnTo>
                <a:pt x="250611" y="103567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40172-C616-4F51-8A86-B8CD91E05123}">
      <dsp:nvSpPr>
        <dsp:cNvPr id="0" name=""/>
        <dsp:cNvSpPr/>
      </dsp:nvSpPr>
      <dsp:spPr>
        <a:xfrm>
          <a:off x="1788114" y="1423947"/>
          <a:ext cx="250611" cy="37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105"/>
              </a:lnTo>
              <a:lnTo>
                <a:pt x="250611" y="37410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AB5F-A520-45F2-8E2B-0C3F998A4FD2}">
      <dsp:nvSpPr>
        <dsp:cNvPr id="0" name=""/>
        <dsp:cNvSpPr/>
      </dsp:nvSpPr>
      <dsp:spPr>
        <a:xfrm>
          <a:off x="3102936" y="714716"/>
          <a:ext cx="2993799" cy="170458"/>
        </a:xfrm>
        <a:custGeom>
          <a:avLst/>
          <a:gdLst/>
          <a:ahLst/>
          <a:cxnLst/>
          <a:rect l="0" t="0" r="0" b="0"/>
          <a:pathLst>
            <a:path>
              <a:moveTo>
                <a:pt x="2993799" y="0"/>
              </a:moveTo>
              <a:lnTo>
                <a:pt x="2993799" y="76207"/>
              </a:lnTo>
              <a:lnTo>
                <a:pt x="0" y="76207"/>
              </a:lnTo>
              <a:lnTo>
                <a:pt x="0" y="170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C80BA-486C-4B54-9D7D-59A9422691E2}">
      <dsp:nvSpPr>
        <dsp:cNvPr id="0" name=""/>
        <dsp:cNvSpPr/>
      </dsp:nvSpPr>
      <dsp:spPr>
        <a:xfrm>
          <a:off x="3637446" y="0"/>
          <a:ext cx="4918578" cy="714716"/>
        </a:xfrm>
        <a:prstGeom prst="snip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sp:txBody>
      <dsp:txXfrm>
        <a:off x="3697007" y="59561"/>
        <a:ext cx="4799456" cy="595594"/>
      </dsp:txXfrm>
    </dsp:sp>
    <dsp:sp modelId="{3AA187E7-1294-4950-8811-EE866456B713}">
      <dsp:nvSpPr>
        <dsp:cNvPr id="0" name=""/>
        <dsp:cNvSpPr/>
      </dsp:nvSpPr>
      <dsp:spPr>
        <a:xfrm>
          <a:off x="1459408" y="885174"/>
          <a:ext cx="3287056" cy="538773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sp:txBody>
      <dsp:txXfrm>
        <a:off x="1504307" y="930073"/>
        <a:ext cx="3197258" cy="448975"/>
      </dsp:txXfrm>
    </dsp:sp>
    <dsp:sp modelId="{BCA8E3F9-BC76-4050-8341-AFDC2C4C4055}">
      <dsp:nvSpPr>
        <dsp:cNvPr id="0" name=""/>
        <dsp:cNvSpPr/>
      </dsp:nvSpPr>
      <dsp:spPr>
        <a:xfrm>
          <a:off x="2038725" y="1573648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sp:txBody>
      <dsp:txXfrm>
        <a:off x="2038725" y="1573648"/>
        <a:ext cx="2223385" cy="448809"/>
      </dsp:txXfrm>
    </dsp:sp>
    <dsp:sp modelId="{9DA7EB29-AAAF-477F-AFF0-1A32695C707E}">
      <dsp:nvSpPr>
        <dsp:cNvPr id="0" name=""/>
        <dsp:cNvSpPr/>
      </dsp:nvSpPr>
      <dsp:spPr>
        <a:xfrm>
          <a:off x="2038725" y="2235221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sp:txBody>
      <dsp:txXfrm>
        <a:off x="2038725" y="2235221"/>
        <a:ext cx="2223385" cy="448809"/>
      </dsp:txXfrm>
    </dsp:sp>
    <dsp:sp modelId="{FE6C9B3C-0695-449B-9CA8-9861C602E742}">
      <dsp:nvSpPr>
        <dsp:cNvPr id="0" name=""/>
        <dsp:cNvSpPr/>
      </dsp:nvSpPr>
      <dsp:spPr>
        <a:xfrm>
          <a:off x="2038725" y="2873504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sp:txBody>
      <dsp:txXfrm>
        <a:off x="2038725" y="2873504"/>
        <a:ext cx="2223385" cy="448809"/>
      </dsp:txXfrm>
    </dsp:sp>
    <dsp:sp modelId="{B12095CC-8E97-4915-9F45-0C903F631683}">
      <dsp:nvSpPr>
        <dsp:cNvPr id="0" name=""/>
        <dsp:cNvSpPr/>
      </dsp:nvSpPr>
      <dsp:spPr>
        <a:xfrm>
          <a:off x="2038725" y="3511793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sp:txBody>
      <dsp:txXfrm>
        <a:off x="2038725" y="3511793"/>
        <a:ext cx="2223385" cy="448809"/>
      </dsp:txXfrm>
    </dsp:sp>
    <dsp:sp modelId="{BCCFC7F3-E069-4B73-B143-1A70B0A9603F}">
      <dsp:nvSpPr>
        <dsp:cNvPr id="0" name=""/>
        <dsp:cNvSpPr/>
      </dsp:nvSpPr>
      <dsp:spPr>
        <a:xfrm>
          <a:off x="2038725" y="4150077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sp:txBody>
      <dsp:txXfrm>
        <a:off x="2038725" y="4150077"/>
        <a:ext cx="2223385" cy="448809"/>
      </dsp:txXfrm>
    </dsp:sp>
    <dsp:sp modelId="{519083C6-D1E5-45E7-AF29-A67B2F27748C}">
      <dsp:nvSpPr>
        <dsp:cNvPr id="0" name=""/>
        <dsp:cNvSpPr/>
      </dsp:nvSpPr>
      <dsp:spPr>
        <a:xfrm>
          <a:off x="2038725" y="4788365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sp:txBody>
      <dsp:txXfrm>
        <a:off x="2038725" y="4788365"/>
        <a:ext cx="2223385" cy="448809"/>
      </dsp:txXfrm>
    </dsp:sp>
    <dsp:sp modelId="{27E6CC28-A893-477E-A7E5-EF7D9A49BE42}">
      <dsp:nvSpPr>
        <dsp:cNvPr id="0" name=""/>
        <dsp:cNvSpPr/>
      </dsp:nvSpPr>
      <dsp:spPr>
        <a:xfrm>
          <a:off x="2038725" y="5426649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sp:txBody>
      <dsp:txXfrm>
        <a:off x="2038725" y="5426649"/>
        <a:ext cx="2223385" cy="448809"/>
      </dsp:txXfrm>
    </dsp:sp>
    <dsp:sp modelId="{FACA99F6-89DF-471D-9520-0F20CE1EC054}">
      <dsp:nvSpPr>
        <dsp:cNvPr id="0" name=""/>
        <dsp:cNvSpPr/>
      </dsp:nvSpPr>
      <dsp:spPr>
        <a:xfrm>
          <a:off x="4894554" y="1346371"/>
          <a:ext cx="2402891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sp:txBody>
      <dsp:txXfrm>
        <a:off x="4894554" y="1346371"/>
        <a:ext cx="2402891" cy="448809"/>
      </dsp:txXfrm>
    </dsp:sp>
    <dsp:sp modelId="{842FC0D3-AF38-44E7-A2F4-4ABFA8BF005B}">
      <dsp:nvSpPr>
        <dsp:cNvPr id="0" name=""/>
        <dsp:cNvSpPr/>
      </dsp:nvSpPr>
      <dsp:spPr>
        <a:xfrm>
          <a:off x="4885676" y="1973623"/>
          <a:ext cx="2420646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sp:txBody>
      <dsp:txXfrm>
        <a:off x="4885676" y="1973623"/>
        <a:ext cx="2420646" cy="448809"/>
      </dsp:txXfrm>
    </dsp:sp>
    <dsp:sp modelId="{3FB4DECB-4B0E-4BFE-A74F-4D98D04FD961}">
      <dsp:nvSpPr>
        <dsp:cNvPr id="0" name=""/>
        <dsp:cNvSpPr/>
      </dsp:nvSpPr>
      <dsp:spPr>
        <a:xfrm>
          <a:off x="4876799" y="2651236"/>
          <a:ext cx="2438401" cy="533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sp:txBody>
      <dsp:txXfrm>
        <a:off x="4876799" y="2651236"/>
        <a:ext cx="2438401" cy="533316"/>
      </dsp:txXfrm>
    </dsp:sp>
    <dsp:sp modelId="{05F6763A-D0FC-473A-9BDA-6E1DB95E6694}">
      <dsp:nvSpPr>
        <dsp:cNvPr id="0" name=""/>
        <dsp:cNvSpPr/>
      </dsp:nvSpPr>
      <dsp:spPr>
        <a:xfrm>
          <a:off x="4850166" y="3359009"/>
          <a:ext cx="2491666" cy="4310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sp:txBody>
      <dsp:txXfrm>
        <a:off x="4850166" y="3359009"/>
        <a:ext cx="2491666" cy="431054"/>
      </dsp:txXfrm>
    </dsp:sp>
    <dsp:sp modelId="{46C65785-670C-44FD-B517-52DB98ABCECF}">
      <dsp:nvSpPr>
        <dsp:cNvPr id="0" name=""/>
        <dsp:cNvSpPr/>
      </dsp:nvSpPr>
      <dsp:spPr>
        <a:xfrm>
          <a:off x="4850166" y="3986055"/>
          <a:ext cx="2491666" cy="4747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Ochrony Informacji Niejawnych i Składnica Akt</a:t>
          </a:r>
        </a:p>
      </dsp:txBody>
      <dsp:txXfrm>
        <a:off x="4850166" y="3986055"/>
        <a:ext cx="2491666" cy="474742"/>
      </dsp:txXfrm>
    </dsp:sp>
    <dsp:sp modelId="{F9540422-3110-40CF-AB4B-3A8ECA56D41A}">
      <dsp:nvSpPr>
        <dsp:cNvPr id="0" name=""/>
        <dsp:cNvSpPr/>
      </dsp:nvSpPr>
      <dsp:spPr>
        <a:xfrm>
          <a:off x="4841289" y="4646402"/>
          <a:ext cx="2509421" cy="5863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sp:txBody>
      <dsp:txXfrm>
        <a:off x="4841289" y="4646402"/>
        <a:ext cx="2509421" cy="586370"/>
      </dsp:txXfrm>
    </dsp:sp>
    <dsp:sp modelId="{FDF7D082-C9CB-4926-9FF4-A07D452339DB}">
      <dsp:nvSpPr>
        <dsp:cNvPr id="0" name=""/>
        <dsp:cNvSpPr/>
      </dsp:nvSpPr>
      <dsp:spPr>
        <a:xfrm>
          <a:off x="4847204" y="5400663"/>
          <a:ext cx="2497590" cy="448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sp:txBody>
      <dsp:txXfrm>
        <a:off x="4847204" y="5400663"/>
        <a:ext cx="2497590" cy="448809"/>
      </dsp:txXfrm>
    </dsp:sp>
    <dsp:sp modelId="{A48E0834-E9D0-48A6-8FA2-56D8DDC61055}">
      <dsp:nvSpPr>
        <dsp:cNvPr id="0" name=""/>
        <dsp:cNvSpPr/>
      </dsp:nvSpPr>
      <dsp:spPr>
        <a:xfrm>
          <a:off x="7503323" y="891659"/>
          <a:ext cx="3287056" cy="576590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sp:txBody>
      <dsp:txXfrm>
        <a:off x="7551373" y="939709"/>
        <a:ext cx="3190956" cy="480490"/>
      </dsp:txXfrm>
    </dsp:sp>
    <dsp:sp modelId="{40FCF840-B26C-4FA9-81E0-ECE7000D78FC}">
      <dsp:nvSpPr>
        <dsp:cNvPr id="0" name=""/>
        <dsp:cNvSpPr/>
      </dsp:nvSpPr>
      <dsp:spPr>
        <a:xfrm>
          <a:off x="7886327" y="164456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sp:txBody>
      <dsp:txXfrm>
        <a:off x="7886327" y="1644569"/>
        <a:ext cx="2230324" cy="448809"/>
      </dsp:txXfrm>
    </dsp:sp>
    <dsp:sp modelId="{AB32C2B2-201A-4629-8F7E-AC71B3A1AE4A}">
      <dsp:nvSpPr>
        <dsp:cNvPr id="0" name=""/>
        <dsp:cNvSpPr/>
      </dsp:nvSpPr>
      <dsp:spPr>
        <a:xfrm>
          <a:off x="7886327" y="2306141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sp:txBody>
      <dsp:txXfrm>
        <a:off x="7886327" y="2306141"/>
        <a:ext cx="2230324" cy="448809"/>
      </dsp:txXfrm>
    </dsp:sp>
    <dsp:sp modelId="{770113E1-8F32-401E-B9EE-648D5906A720}">
      <dsp:nvSpPr>
        <dsp:cNvPr id="0" name=""/>
        <dsp:cNvSpPr/>
      </dsp:nvSpPr>
      <dsp:spPr>
        <a:xfrm>
          <a:off x="7886327" y="2944425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sp:txBody>
      <dsp:txXfrm>
        <a:off x="7886327" y="2944425"/>
        <a:ext cx="2230324" cy="448809"/>
      </dsp:txXfrm>
    </dsp:sp>
    <dsp:sp modelId="{DFE08F56-C089-4600-8631-34357EF0A033}">
      <dsp:nvSpPr>
        <dsp:cNvPr id="0" name=""/>
        <dsp:cNvSpPr/>
      </dsp:nvSpPr>
      <dsp:spPr>
        <a:xfrm>
          <a:off x="7886327" y="358270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sp:txBody>
      <dsp:txXfrm>
        <a:off x="7886327" y="3582709"/>
        <a:ext cx="2230324" cy="448809"/>
      </dsp:txXfrm>
    </dsp:sp>
    <dsp:sp modelId="{14276474-4985-4257-BDF5-D73DC577BE04}">
      <dsp:nvSpPr>
        <dsp:cNvPr id="0" name=""/>
        <dsp:cNvSpPr/>
      </dsp:nvSpPr>
      <dsp:spPr>
        <a:xfrm>
          <a:off x="7886327" y="4220998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sp:txBody>
      <dsp:txXfrm>
        <a:off x="7886327" y="4220998"/>
        <a:ext cx="2230324" cy="448809"/>
      </dsp:txXfrm>
    </dsp:sp>
    <dsp:sp modelId="{47E3C43B-34A7-4C1E-81FB-03431C4146CE}">
      <dsp:nvSpPr>
        <dsp:cNvPr id="0" name=""/>
        <dsp:cNvSpPr/>
      </dsp:nvSpPr>
      <dsp:spPr>
        <a:xfrm>
          <a:off x="7886327" y="485951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sp:txBody>
      <dsp:txXfrm>
        <a:off x="7886327" y="4859519"/>
        <a:ext cx="2230324" cy="448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A45A9-F534-4A6B-9FBA-3533CD7D2255}">
      <dsp:nvSpPr>
        <dsp:cNvPr id="0" name=""/>
        <dsp:cNvSpPr/>
      </dsp:nvSpPr>
      <dsp:spPr>
        <a:xfrm>
          <a:off x="1298168" y="-137235"/>
          <a:ext cx="990191" cy="712621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E9AB8D-46BC-4F43-B3CF-D0F8846B4248}">
      <dsp:nvSpPr>
        <dsp:cNvPr id="0" name=""/>
        <dsp:cNvSpPr/>
      </dsp:nvSpPr>
      <dsp:spPr>
        <a:xfrm>
          <a:off x="2102890" y="0"/>
          <a:ext cx="4551680" cy="43815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  Średnio 1 046 osób / dzień</a:t>
          </a:r>
          <a:endParaRPr lang="pl-PL" sz="2400" b="1" kern="1200" dirty="0"/>
        </a:p>
      </dsp:txBody>
      <dsp:txXfrm>
        <a:off x="2102890" y="0"/>
        <a:ext cx="4551680" cy="438150"/>
      </dsp:txXfrm>
    </dsp:sp>
    <dsp:sp modelId="{F1BA9286-0518-4E72-B355-31B46D2436D6}">
      <dsp:nvSpPr>
        <dsp:cNvPr id="0" name=""/>
        <dsp:cNvSpPr/>
      </dsp:nvSpPr>
      <dsp:spPr>
        <a:xfrm>
          <a:off x="1473429" y="337427"/>
          <a:ext cx="990191" cy="712621"/>
        </a:xfrm>
        <a:prstGeom prst="down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9A2502-1519-47FD-A908-4D3CE6F3D396}">
      <dsp:nvSpPr>
        <dsp:cNvPr id="0" name=""/>
        <dsp:cNvSpPr/>
      </dsp:nvSpPr>
      <dsp:spPr>
        <a:xfrm>
          <a:off x="2278151" y="474663"/>
          <a:ext cx="4551680" cy="43815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  Średnio 494 adresów / dzień</a:t>
          </a:r>
          <a:endParaRPr lang="pl-PL" sz="2400" b="1" kern="1200" dirty="0"/>
        </a:p>
      </dsp:txBody>
      <dsp:txXfrm>
        <a:off x="2278151" y="474663"/>
        <a:ext cx="4551680" cy="438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7B91B-D12A-4B41-9370-8D850957479E}">
      <dsp:nvSpPr>
        <dsp:cNvPr id="0" name=""/>
        <dsp:cNvSpPr/>
      </dsp:nvSpPr>
      <dsp:spPr>
        <a:xfrm>
          <a:off x="0" y="1923"/>
          <a:ext cx="9965265" cy="8364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latin typeface="Calibri" panose="020F0502020204030204" pitchFamily="34" charset="0"/>
            </a:rPr>
            <a:t> przeprowadzono </a:t>
          </a:r>
          <a:r>
            <a:rPr lang="pl-PL" altLang="pl-PL" sz="2200" b="1" kern="1200" dirty="0">
              <a:latin typeface="Calibri" panose="020F0502020204030204" pitchFamily="34" charset="0"/>
            </a:rPr>
            <a:t>2 594  </a:t>
          </a:r>
          <a:r>
            <a:rPr lang="pl-PL" altLang="pl-PL" sz="2200" kern="1200" dirty="0">
              <a:latin typeface="Calibri" panose="020F0502020204030204" pitchFamily="34" charset="0"/>
            </a:rPr>
            <a:t>interwencji w zw. z art. 54 kw.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400" kern="1200" dirty="0">
              <a:latin typeface="Calibri" panose="020F0502020204030204" pitchFamily="34" charset="0"/>
            </a:rPr>
            <a:t>(z czego </a:t>
          </a:r>
          <a:r>
            <a:rPr lang="pl-PL" altLang="pl-PL" sz="1400" b="1" kern="1200" dirty="0">
              <a:latin typeface="Calibri" panose="020F0502020204030204" pitchFamily="34" charset="0"/>
            </a:rPr>
            <a:t>2 337</a:t>
          </a:r>
          <a:r>
            <a:rPr lang="pl-PL" altLang="pl-PL" sz="1400" kern="1200" dirty="0">
              <a:latin typeface="Calibri" panose="020F0502020204030204" pitchFamily="34" charset="0"/>
            </a:rPr>
            <a:t> dot. niestosowania maseczek) </a:t>
          </a:r>
          <a:endParaRPr lang="pl-PL" sz="2200" kern="1200" dirty="0"/>
        </a:p>
      </dsp:txBody>
      <dsp:txXfrm>
        <a:off x="40834" y="42757"/>
        <a:ext cx="9883597" cy="754819"/>
      </dsp:txXfrm>
    </dsp:sp>
    <dsp:sp modelId="{AF560EF8-0250-4F5A-A3B5-97F1D1438F0F}">
      <dsp:nvSpPr>
        <dsp:cNvPr id="0" name=""/>
        <dsp:cNvSpPr/>
      </dsp:nvSpPr>
      <dsp:spPr>
        <a:xfrm>
          <a:off x="0" y="851868"/>
          <a:ext cx="9965265" cy="8364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 smtClean="0">
              <a:latin typeface="Calibri" panose="020F0502020204030204" pitchFamily="34" charset="0"/>
            </a:rPr>
            <a:t>sporządzono </a:t>
          </a:r>
          <a:r>
            <a:rPr lang="pl-PL" altLang="pl-PL" sz="2200" b="1" kern="1200" dirty="0" smtClean="0">
              <a:latin typeface="Calibri" panose="020F0502020204030204" pitchFamily="34" charset="0"/>
            </a:rPr>
            <a:t>393 </a:t>
          </a:r>
          <a:r>
            <a:rPr lang="pl-PL" altLang="pl-PL" sz="2200" kern="1200" dirty="0" smtClean="0">
              <a:latin typeface="Calibri" panose="020F0502020204030204" pitchFamily="34" charset="0"/>
            </a:rPr>
            <a:t>notatek na wniosek o ukaranie do Sądu w zw. z art. 54 kw.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400" kern="1200" dirty="0" smtClean="0">
              <a:latin typeface="Calibri" panose="020F0502020204030204" pitchFamily="34" charset="0"/>
            </a:rPr>
            <a:t>(z czego </a:t>
          </a:r>
          <a:r>
            <a:rPr lang="pl-PL" altLang="pl-PL" sz="1400" b="1" kern="1200" dirty="0" smtClean="0">
              <a:latin typeface="Calibri" panose="020F0502020204030204" pitchFamily="34" charset="0"/>
            </a:rPr>
            <a:t>315 </a:t>
          </a:r>
          <a:r>
            <a:rPr lang="pl-PL" altLang="pl-PL" sz="1400" kern="1200" dirty="0" smtClean="0">
              <a:latin typeface="Calibri" panose="020F0502020204030204" pitchFamily="34" charset="0"/>
            </a:rPr>
            <a:t>dot. niestosowania maseczek) </a:t>
          </a:r>
          <a:endParaRPr lang="pl-PL" sz="1400" kern="1200" dirty="0"/>
        </a:p>
      </dsp:txBody>
      <dsp:txXfrm>
        <a:off x="40834" y="892702"/>
        <a:ext cx="9883597" cy="754819"/>
      </dsp:txXfrm>
    </dsp:sp>
    <dsp:sp modelId="{4B469A35-4C23-4104-AF63-3166AD9F36E1}">
      <dsp:nvSpPr>
        <dsp:cNvPr id="0" name=""/>
        <dsp:cNvSpPr/>
      </dsp:nvSpPr>
      <dsp:spPr>
        <a:xfrm>
          <a:off x="0" y="1701813"/>
          <a:ext cx="9965265" cy="8364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 smtClean="0">
              <a:latin typeface="Calibri" panose="020F0502020204030204" pitchFamily="34" charset="0"/>
            </a:rPr>
            <a:t>nałożono </a:t>
          </a:r>
          <a:r>
            <a:rPr lang="pl-PL" altLang="pl-PL" sz="2200" b="1" kern="1200" dirty="0" smtClean="0">
              <a:latin typeface="Calibri" panose="020F0502020204030204" pitchFamily="34" charset="0"/>
            </a:rPr>
            <a:t>1 655 </a:t>
          </a:r>
          <a:r>
            <a:rPr lang="pl-PL" altLang="pl-PL" sz="2200" kern="1200" dirty="0" smtClean="0">
              <a:latin typeface="Calibri" panose="020F0502020204030204" pitchFamily="34" charset="0"/>
            </a:rPr>
            <a:t>mandatów na </a:t>
          </a:r>
          <a:r>
            <a:rPr lang="pl-PL" altLang="pl-PL" sz="2200" b="1" kern="1200" dirty="0" smtClean="0">
              <a:latin typeface="Calibri" panose="020F0502020204030204" pitchFamily="34" charset="0"/>
            </a:rPr>
            <a:t>147 265 zł </a:t>
          </a:r>
          <a:r>
            <a:rPr lang="pl-PL" altLang="pl-PL" sz="2200" kern="1200" dirty="0" smtClean="0">
              <a:latin typeface="Calibri" panose="020F0502020204030204" pitchFamily="34" charset="0"/>
            </a:rPr>
            <a:t>w zw. z art. 54 kw.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400" kern="1200" dirty="0" smtClean="0">
              <a:latin typeface="Calibri" panose="020F0502020204030204" pitchFamily="34" charset="0"/>
            </a:rPr>
            <a:t>(z czego </a:t>
          </a:r>
          <a:r>
            <a:rPr lang="pl-PL" altLang="pl-PL" sz="1400" b="1" kern="1200" dirty="0" smtClean="0">
              <a:latin typeface="Calibri" panose="020F0502020204030204" pitchFamily="34" charset="0"/>
            </a:rPr>
            <a:t>1 315 </a:t>
          </a:r>
          <a:r>
            <a:rPr lang="pl-PL" altLang="pl-PL" sz="1400" b="0" kern="1200" dirty="0" smtClean="0">
              <a:latin typeface="Calibri" panose="020F0502020204030204" pitchFamily="34" charset="0"/>
            </a:rPr>
            <a:t>mandatów na </a:t>
          </a:r>
          <a:r>
            <a:rPr lang="pl-PL" altLang="pl-PL" sz="1400" b="1" kern="1200" dirty="0" smtClean="0">
              <a:latin typeface="Calibri" panose="020F0502020204030204" pitchFamily="34" charset="0"/>
            </a:rPr>
            <a:t>86 380 zł </a:t>
          </a:r>
          <a:r>
            <a:rPr lang="pl-PL" altLang="pl-PL" sz="1400" kern="1200" dirty="0" smtClean="0">
              <a:latin typeface="Calibri" panose="020F0502020204030204" pitchFamily="34" charset="0"/>
            </a:rPr>
            <a:t>dot. niestosowania maseczek) </a:t>
          </a:r>
          <a:endParaRPr lang="pl-PL" sz="1400" kern="1200" dirty="0"/>
        </a:p>
      </dsp:txBody>
      <dsp:txXfrm>
        <a:off x="40834" y="1742647"/>
        <a:ext cx="9883597" cy="754819"/>
      </dsp:txXfrm>
    </dsp:sp>
    <dsp:sp modelId="{A64E6B66-ED9E-41C7-B96D-26DA441E61CC}">
      <dsp:nvSpPr>
        <dsp:cNvPr id="0" name=""/>
        <dsp:cNvSpPr/>
      </dsp:nvSpPr>
      <dsp:spPr>
        <a:xfrm>
          <a:off x="0" y="2551758"/>
          <a:ext cx="9965265" cy="8364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2200" kern="1200" dirty="0">
              <a:latin typeface="Calibri" panose="020F0502020204030204" pitchFamily="34" charset="0"/>
            </a:rPr>
            <a:t>pouczono </a:t>
          </a:r>
          <a:r>
            <a:rPr lang="pl-PL" altLang="pl-PL" sz="2200" b="1" kern="1200" dirty="0">
              <a:latin typeface="Calibri" panose="020F0502020204030204" pitchFamily="34" charset="0"/>
            </a:rPr>
            <a:t>1 260 </a:t>
          </a:r>
          <a:r>
            <a:rPr lang="pl-PL" altLang="pl-PL" sz="2200" kern="1200" dirty="0">
              <a:latin typeface="Calibri" panose="020F0502020204030204" pitchFamily="34" charset="0"/>
            </a:rPr>
            <a:t>osób w zw. z art. 54 kw.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400" kern="1200" dirty="0">
              <a:latin typeface="Calibri" panose="020F0502020204030204" pitchFamily="34" charset="0"/>
            </a:rPr>
            <a:t>(z czego </a:t>
          </a:r>
          <a:r>
            <a:rPr lang="pl-PL" altLang="pl-PL" sz="1400" b="1" kern="1200" dirty="0">
              <a:latin typeface="Calibri" panose="020F0502020204030204" pitchFamily="34" charset="0"/>
            </a:rPr>
            <a:t>976 </a:t>
          </a:r>
          <a:r>
            <a:rPr lang="pl-PL" altLang="pl-PL" sz="1400" kern="1200" dirty="0">
              <a:latin typeface="Calibri" panose="020F0502020204030204" pitchFamily="34" charset="0"/>
            </a:rPr>
            <a:t>dot. niestosowania maseczek) </a:t>
          </a:r>
          <a:endParaRPr lang="pl-PL" sz="1400" kern="1200" dirty="0"/>
        </a:p>
      </dsp:txBody>
      <dsp:txXfrm>
        <a:off x="40834" y="2592592"/>
        <a:ext cx="9883597" cy="754819"/>
      </dsp:txXfrm>
    </dsp:sp>
    <dsp:sp modelId="{0174BE3D-F251-4ECA-80AC-0663FC66F11C}">
      <dsp:nvSpPr>
        <dsp:cNvPr id="0" name=""/>
        <dsp:cNvSpPr/>
      </dsp:nvSpPr>
      <dsp:spPr>
        <a:xfrm>
          <a:off x="0" y="3401703"/>
          <a:ext cx="9965265" cy="8364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przeprowadzono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4 257 </a:t>
          </a: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kontroli środków publicznego transportu zbiorowego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23 </a:t>
          </a:r>
          <a:r>
            <a:rPr lang="pl-PL" sz="1400" kern="1200" dirty="0">
              <a:latin typeface="Calibri" panose="020F0502020204030204" pitchFamily="34" charset="0"/>
              <a:cs typeface="Calibri" panose="020F0502020204030204" pitchFamily="34" charset="0"/>
            </a:rPr>
            <a:t>z </a:t>
          </a:r>
          <a:r>
            <a:rPr lang="pl-PL" sz="1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PSSE) </a:t>
          </a:r>
          <a:endParaRPr lang="pl-PL" sz="1400" kern="1200" dirty="0"/>
        </a:p>
      </dsp:txBody>
      <dsp:txXfrm>
        <a:off x="40834" y="3442537"/>
        <a:ext cx="9883597" cy="754819"/>
      </dsp:txXfrm>
    </dsp:sp>
    <dsp:sp modelId="{25DF8F07-54AE-4F46-B278-A95D151C3F2F}">
      <dsp:nvSpPr>
        <dsp:cNvPr id="0" name=""/>
        <dsp:cNvSpPr/>
      </dsp:nvSpPr>
      <dsp:spPr>
        <a:xfrm>
          <a:off x="0" y="4251648"/>
          <a:ext cx="9965265" cy="83648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skontrolowano </a:t>
          </a:r>
          <a:r>
            <a:rPr lang="pl-PL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7 761 </a:t>
          </a: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placówek handlowych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latin typeface="Calibri" panose="020F0502020204030204" pitchFamily="34" charset="0"/>
              <a:cs typeface="Calibri" panose="020F0502020204030204" pitchFamily="34" charset="0"/>
            </a:rPr>
            <a:t>(w tym </a:t>
          </a:r>
          <a:r>
            <a:rPr lang="pl-PL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1 105 </a:t>
          </a:r>
          <a:r>
            <a:rPr lang="pl-PL" sz="1400" kern="1200" dirty="0">
              <a:latin typeface="Calibri" panose="020F0502020204030204" pitchFamily="34" charset="0"/>
              <a:cs typeface="Calibri" panose="020F0502020204030204" pitchFamily="34" charset="0"/>
            </a:rPr>
            <a:t>z </a:t>
          </a:r>
          <a:r>
            <a:rPr lang="pl-PL" sz="1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PSSE) </a:t>
          </a:r>
          <a:endParaRPr lang="pl-PL" sz="1400" kern="1200" dirty="0"/>
        </a:p>
      </dsp:txBody>
      <dsp:txXfrm>
        <a:off x="40834" y="4292482"/>
        <a:ext cx="9883597" cy="754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A413-9C2B-41E0-A492-E077FC035F5A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4AACC-61FC-4DBF-909F-394BABF8D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5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xmlns="" id="{59E292D5-9B6A-4119-A0C8-B4290B441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129F3-43B4-40C8-ADD1-C0C9AE8CE0F5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xmlns="" id="{9AB0F366-9150-401F-914F-B16D23E73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xmlns="" id="{3FC3BC8E-2530-4C5E-A3AF-4466AF0E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xmlns="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xmlns="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xmlns="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39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xmlns="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xmlns="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xmlns="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40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>
            <a:extLst>
              <a:ext uri="{FF2B5EF4-FFF2-40B4-BE49-F238E27FC236}">
                <a16:creationId xmlns:a16="http://schemas.microsoft.com/office/drawing/2014/main" xmlns="" id="{E713782D-C119-4BF2-906F-A5F408D00E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Symbol zastępczy notatek 2">
            <a:extLst>
              <a:ext uri="{FF2B5EF4-FFF2-40B4-BE49-F238E27FC236}">
                <a16:creationId xmlns:a16="http://schemas.microsoft.com/office/drawing/2014/main" xmlns="" id="{93658C96-1AAF-4469-B0D9-9E93174D42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3188" name="Symbol zastępczy numeru slajdu 3">
            <a:extLst>
              <a:ext uri="{FF2B5EF4-FFF2-40B4-BE49-F238E27FC236}">
                <a16:creationId xmlns:a16="http://schemas.microsoft.com/office/drawing/2014/main" xmlns="" id="{7FDF7C2D-8B87-4297-B5AD-DB01A12846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09BD56-33BC-4909-A6B5-85F4183F2867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>
            <a:extLst>
              <a:ext uri="{FF2B5EF4-FFF2-40B4-BE49-F238E27FC236}">
                <a16:creationId xmlns:a16="http://schemas.microsoft.com/office/drawing/2014/main" xmlns="" id="{DFD0BB7F-FAA7-4147-9AE3-8BD860082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ymbol zastępczy notatek 2">
            <a:extLst>
              <a:ext uri="{FF2B5EF4-FFF2-40B4-BE49-F238E27FC236}">
                <a16:creationId xmlns:a16="http://schemas.microsoft.com/office/drawing/2014/main" xmlns="" id="{4C5B8E1C-59F6-49E9-864B-8E0BA23A1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4212" name="Symbol zastępczy numeru slajdu 3">
            <a:extLst>
              <a:ext uri="{FF2B5EF4-FFF2-40B4-BE49-F238E27FC236}">
                <a16:creationId xmlns:a16="http://schemas.microsoft.com/office/drawing/2014/main" xmlns="" id="{EE415186-6BB0-4867-A2D9-CECE36722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238EC-996C-4182-9CA5-60A8331A05A5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>
            <a:extLst>
              <a:ext uri="{FF2B5EF4-FFF2-40B4-BE49-F238E27FC236}">
                <a16:creationId xmlns:a16="http://schemas.microsoft.com/office/drawing/2014/main" xmlns="" id="{33424B6A-1A1A-43C0-BED7-54FD74D03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ymbol zastępczy notatek 2">
            <a:extLst>
              <a:ext uri="{FF2B5EF4-FFF2-40B4-BE49-F238E27FC236}">
                <a16:creationId xmlns:a16="http://schemas.microsoft.com/office/drawing/2014/main" xmlns="" id="{27FA277B-5167-47AC-8FA7-6C86E30F2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7284" name="Symbol zastępczy numeru slajdu 3">
            <a:extLst>
              <a:ext uri="{FF2B5EF4-FFF2-40B4-BE49-F238E27FC236}">
                <a16:creationId xmlns:a16="http://schemas.microsoft.com/office/drawing/2014/main" xmlns="" id="{B2FB5E47-A275-4E98-9785-CABD4F369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AE9C01-8C7B-4757-8F80-9F31EE3A8CBB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>
            <a:extLst>
              <a:ext uri="{FF2B5EF4-FFF2-40B4-BE49-F238E27FC236}">
                <a16:creationId xmlns:a16="http://schemas.microsoft.com/office/drawing/2014/main" xmlns="" id="{9587ED8C-AB42-416F-A8B0-017EA0898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ymbol zastępczy notatek 2">
            <a:extLst>
              <a:ext uri="{FF2B5EF4-FFF2-40B4-BE49-F238E27FC236}">
                <a16:creationId xmlns:a16="http://schemas.microsoft.com/office/drawing/2014/main" xmlns="" id="{B4118E8E-1178-4FBD-9C81-7707F73E5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8308" name="Symbol zastępczy numeru slajdu 3">
            <a:extLst>
              <a:ext uri="{FF2B5EF4-FFF2-40B4-BE49-F238E27FC236}">
                <a16:creationId xmlns:a16="http://schemas.microsoft.com/office/drawing/2014/main" xmlns="" id="{F7EF70E5-3DBA-4D2D-BD40-F3D7755CA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53FF78-6976-4F1D-89E9-645472214044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64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8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7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5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/>
              <a:t>2021-02-05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4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5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2021-02-05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120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image" Target="../media/image119.png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121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2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Prostokąt 7">
            <a:extLst>
              <a:ext uri="{FF2B5EF4-FFF2-40B4-BE49-F238E27FC236}">
                <a16:creationId xmlns:a16="http://schemas.microsoft.com/office/drawing/2014/main" xmlns="" id="{814DACB6-4554-45BE-9C3F-D4056263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31" y="5640772"/>
            <a:ext cx="538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F7C0552-12A5-4FAB-BA30-CE622F288D28}"/>
              </a:ext>
            </a:extLst>
          </p:cNvPr>
          <p:cNvSpPr/>
          <p:nvPr/>
        </p:nvSpPr>
        <p:spPr>
          <a:xfrm>
            <a:off x="1129173" y="616948"/>
            <a:ext cx="955633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Ocena pracy</a:t>
            </a:r>
          </a:p>
          <a:p>
            <a:pPr algn="ctr"/>
            <a:r>
              <a:rPr lang="pl-PL" sz="4400" b="1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2020 rok</a:t>
            </a:r>
          </a:p>
        </p:txBody>
      </p:sp>
      <p:pic>
        <p:nvPicPr>
          <p:cNvPr id="1026" name="Picture 2" descr="C:\Frużyński\Michał\Pierdoły\Logo K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195369"/>
            <a:ext cx="4470399" cy="4470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14">
            <a:extLst>
              <a:ext uri="{FF2B5EF4-FFF2-40B4-BE49-F238E27FC236}">
                <a16:creationId xmlns:a16="http://schemas.microsoft.com/office/drawing/2014/main" xmlns="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8543"/>
            <a:ext cx="79332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Wpływ COVID-19 na pracę tarnowskiej Policji cd.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xmlns="" id="{671B9557-5AB7-4664-86E8-DD77EFD5EF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3499716"/>
              </p:ext>
            </p:extLst>
          </p:nvPr>
        </p:nvGraphicFramePr>
        <p:xfrm>
          <a:off x="962715" y="1490132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62" y="770625"/>
            <a:ext cx="91222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Zagrożenie przestępczością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pracy wykrywczej</a:t>
            </a:r>
          </a:p>
          <a:p>
            <a:pPr>
              <a:defRPr/>
            </a:pPr>
            <a:endParaRPr lang="pl-PL" sz="24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73AB05D-ADB0-4319-B26A-3DAE6313C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" y="926052"/>
            <a:ext cx="1981552" cy="19974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F470708-5587-4442-9377-C35D6827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0" y="3779052"/>
            <a:ext cx="2828571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C53320A-3E7D-4ED9-B3F6-99AE8A7D4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62" y="926052"/>
            <a:ext cx="1981551" cy="19974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6" y="3332061"/>
            <a:ext cx="3781954" cy="2874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22" y="3263445"/>
            <a:ext cx="4522538" cy="3012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">
            <a:extLst>
              <a:ext uri="{FF2B5EF4-FFF2-40B4-BE49-F238E27FC236}">
                <a16:creationId xmlns:a16="http://schemas.microsoft.com/office/drawing/2014/main" xmlns="" id="{AB521378-577A-4288-AF94-3B32EAC2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36" y="981988"/>
            <a:ext cx="3759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2813">
              <a:defRPr/>
            </a:pPr>
            <a:r>
              <a:rPr lang="pl-PL" sz="2800" b="1" u="sng" kern="100" dirty="0">
                <a:solidFill>
                  <a:srgbClr val="1D0D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RODZAJE PRZESTĘPSTW</a:t>
            </a:r>
          </a:p>
        </p:txBody>
      </p:sp>
      <p:sp>
        <p:nvSpPr>
          <p:cNvPr id="13317" name="pole tekstowe 9">
            <a:extLst>
              <a:ext uri="{FF2B5EF4-FFF2-40B4-BE49-F238E27FC236}">
                <a16:creationId xmlns:a16="http://schemas.microsoft.com/office/drawing/2014/main" xmlns="" id="{088258D4-4B11-47ED-9AC2-9151C894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94" y="720725"/>
            <a:ext cx="4859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 </a:t>
            </a:r>
            <a:b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SKALI WOJEWÓDZTWA  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xmlns="" id="{CEBC3A3B-BEAB-42AF-8D5F-C0C055FF6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352586"/>
              </p:ext>
            </p:extLst>
          </p:nvPr>
        </p:nvGraphicFramePr>
        <p:xfrm>
          <a:off x="421513" y="2105025"/>
          <a:ext cx="5415499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iekt 5">
            <a:extLst>
              <a:ext uri="{FF2B5EF4-FFF2-40B4-BE49-F238E27FC236}">
                <a16:creationId xmlns:a16="http://schemas.microsoft.com/office/drawing/2014/main" xmlns="" id="{1D47CD33-4863-47AF-A57E-5EE432AC9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768461"/>
              </p:ext>
            </p:extLst>
          </p:nvPr>
        </p:nvGraphicFramePr>
        <p:xfrm>
          <a:off x="6354987" y="2105025"/>
          <a:ext cx="5415498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DEAD9D9B-95A8-43C3-A902-7BA70D70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058" y="6350970"/>
            <a:ext cx="5324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</a:t>
            </a:r>
          </a:p>
          <a:p>
            <a:pPr>
              <a:spcBef>
                <a:spcPct val="0"/>
              </a:spcBef>
              <a:buNone/>
            </a:pP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1204 p-</a:t>
            </a:r>
            <a:r>
              <a:rPr lang="pl-PL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stw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korupcyjnych dot. 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zdarzeń w placówkach </a:t>
            </a:r>
            <a:r>
              <a:rPr 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służby </a:t>
            </a:r>
            <a:r>
              <a:rPr lang="pl-PL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zdrowia</a:t>
            </a:r>
            <a:endParaRPr lang="pl-PL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xmlns="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</a:t>
            </a: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xmlns="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postępowań wszczętych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390356746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:a16="http://schemas.microsoft.com/office/drawing/2014/main" xmlns="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3352799" y="2547466"/>
            <a:ext cx="2099733" cy="323850"/>
          </a:xfrm>
          <a:prstGeom prst="wedgeRectCallout">
            <a:avLst>
              <a:gd name="adj1" fmla="val 17666"/>
              <a:gd name="adj2" fmla="val 131171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</a:t>
            </a:r>
            <a:r>
              <a:rPr lang="pl-PL" sz="1400" b="1" kern="800" dirty="0" smtClean="0">
                <a:solidFill>
                  <a:srgbClr val="000000"/>
                </a:solidFill>
                <a:cs typeface="Arial" charset="0"/>
              </a:rPr>
              <a:t>310 postępowań</a:t>
            </a:r>
            <a:endParaRPr lang="pl-PL" sz="1400" b="1" kern="80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738067718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:a16="http://schemas.microsoft.com/office/drawing/2014/main" xmlns="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9618664" y="2547466"/>
            <a:ext cx="2091267" cy="323850"/>
          </a:xfrm>
          <a:prstGeom prst="wedgeRectCallout">
            <a:avLst>
              <a:gd name="adj1" fmla="val -10323"/>
              <a:gd name="adj2" fmla="val 118099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</a:t>
            </a:r>
            <a:r>
              <a:rPr lang="pl-PL" sz="1400" b="1" kern="800" dirty="0" smtClean="0">
                <a:solidFill>
                  <a:srgbClr val="000000"/>
                </a:solidFill>
                <a:cs typeface="Arial" charset="0"/>
              </a:rPr>
              <a:t>295 postępowań</a:t>
            </a:r>
            <a:endParaRPr lang="pl-PL" sz="1400" b="1" kern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xmlns="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8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KRYMINALNE</a:t>
            </a:r>
            <a:endParaRPr lang="pl-PL" altLang="pl-PL" sz="2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xmlns="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</a:t>
            </a: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xmlns="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przestępstw stwierdzonych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145133484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:a16="http://schemas.microsoft.com/office/drawing/2014/main" xmlns="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4026295" y="3429237"/>
            <a:ext cx="1756175" cy="323850"/>
          </a:xfrm>
          <a:prstGeom prst="wedgeRectCallout">
            <a:avLst>
              <a:gd name="adj1" fmla="val -8140"/>
              <a:gd name="adj2" fmla="val 162544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</a:t>
            </a:r>
            <a:r>
              <a:rPr lang="pl-PL" sz="1400" b="1" kern="800" dirty="0" smtClean="0">
                <a:solidFill>
                  <a:srgbClr val="000000"/>
                </a:solidFill>
                <a:cs typeface="Arial" charset="0"/>
              </a:rPr>
              <a:t>3793 czynów</a:t>
            </a:r>
            <a:endParaRPr lang="pl-PL" sz="1400" b="1" kern="80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4203260199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:a16="http://schemas.microsoft.com/office/drawing/2014/main" xmlns="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9720263" y="2939110"/>
            <a:ext cx="1802870" cy="323850"/>
          </a:xfrm>
          <a:prstGeom prst="wedgeRectCallout">
            <a:avLst>
              <a:gd name="adj1" fmla="val -12135"/>
              <a:gd name="adj2" fmla="val 15993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</a:t>
            </a:r>
            <a:r>
              <a:rPr lang="pl-PL" sz="1400" b="1" kern="800" dirty="0" smtClean="0">
                <a:solidFill>
                  <a:srgbClr val="000000"/>
                </a:solidFill>
                <a:cs typeface="Arial" charset="0"/>
              </a:rPr>
              <a:t>1008 czynów</a:t>
            </a:r>
            <a:endParaRPr lang="pl-PL" sz="1400" b="1" kern="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pole tekstowe 6">
            <a:extLst>
              <a:ext uri="{FF2B5EF4-FFF2-40B4-BE49-F238E27FC236}">
                <a16:creationId xmlns:a16="http://schemas.microsoft.com/office/drawing/2014/main" xmlns="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031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KRYMINALNE</a:t>
            </a:r>
            <a:endParaRPr lang="pl-PL" altLang="pl-PL" sz="2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xmlns="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OGÓŁEM</a:t>
            </a:r>
          </a:p>
        </p:txBody>
      </p:sp>
      <p:sp>
        <p:nvSpPr>
          <p:cNvPr id="5125" name="pole tekstowe 9">
            <a:extLst>
              <a:ext uri="{FF2B5EF4-FFF2-40B4-BE49-F238E27FC236}">
                <a16:creationId xmlns:a16="http://schemas.microsoft.com/office/drawing/2014/main" xmlns="" id="{F3F5816B-F9E1-4CB0-92D4-AACA8718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7" y="1525085"/>
            <a:ext cx="414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KRYMINALE 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xmlns="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Wykrywalność przestępstw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789478530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bjaśnienie prostokątne 10">
            <a:extLst>
              <a:ext uri="{FF2B5EF4-FFF2-40B4-BE49-F238E27FC236}">
                <a16:creationId xmlns:a16="http://schemas.microsoft.com/office/drawing/2014/main" xmlns="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3752851" y="2478675"/>
            <a:ext cx="1368425" cy="323850"/>
          </a:xfrm>
          <a:prstGeom prst="wedgeRectCallout">
            <a:avLst>
              <a:gd name="adj1" fmla="val 30972"/>
              <a:gd name="adj2" fmla="val 16254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7,63 %</a:t>
            </a:r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326208108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bjaśnienie prostokątne 12">
            <a:extLst>
              <a:ext uri="{FF2B5EF4-FFF2-40B4-BE49-F238E27FC236}">
                <a16:creationId xmlns:a16="http://schemas.microsoft.com/office/drawing/2014/main" xmlns="" id="{18D67EFD-21CB-4C07-B227-C344786D0D61}"/>
              </a:ext>
            </a:extLst>
          </p:cNvPr>
          <p:cNvSpPr>
            <a:spLocks/>
          </p:cNvSpPr>
          <p:nvPr/>
        </p:nvSpPr>
        <p:spPr bwMode="auto">
          <a:xfrm>
            <a:off x="9466262" y="2715799"/>
            <a:ext cx="1368425" cy="323850"/>
          </a:xfrm>
          <a:prstGeom prst="wedgeRectCallout">
            <a:avLst>
              <a:gd name="adj1" fmla="val 30972"/>
              <a:gd name="adj2" fmla="val 162543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6,46 %</a:t>
            </a:r>
          </a:p>
        </p:txBody>
      </p:sp>
    </p:spTree>
    <p:extLst>
      <p:ext uri="{BB962C8B-B14F-4D97-AF65-F5344CB8AC3E}">
        <p14:creationId xmlns:p14="http://schemas.microsoft.com/office/powerpoint/2010/main" val="2115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xmlns="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44" y="636740"/>
            <a:ext cx="10355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przestępstw najbardziej uciążliwych w ostatnich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155458274"/>
              </p:ext>
            </p:extLst>
          </p:nvPr>
        </p:nvGraphicFramePr>
        <p:xfrm>
          <a:off x="313267" y="1072496"/>
          <a:ext cx="11684000" cy="5514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78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xmlns="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4" y="549276"/>
            <a:ext cx="799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przestępstwa stwierdzone (</a:t>
            </a:r>
            <a:r>
              <a:rPr lang="pl-PL" altLang="pl-PL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/2019)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xmlns="" id="{01DD9848-18B1-47FF-8940-8E06A835A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66992"/>
              </p:ext>
            </p:extLst>
          </p:nvPr>
        </p:nvGraphicFramePr>
        <p:xfrm>
          <a:off x="417249" y="954616"/>
          <a:ext cx="11327907" cy="578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91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ole tekstowe 7">
            <a:extLst>
              <a:ext uri="{FF2B5EF4-FFF2-40B4-BE49-F238E27FC236}">
                <a16:creationId xmlns:a16="http://schemas.microsoft.com/office/drawing/2014/main" xmlns="" id="{BE68ED54-DF61-4EA2-A29F-E0D6964F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4" y="664162"/>
            <a:ext cx="7740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Tymczasowe aresztowania </a:t>
            </a: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374854078"/>
              </p:ext>
            </p:extLst>
          </p:nvPr>
        </p:nvGraphicFramePr>
        <p:xfrm>
          <a:off x="1513415" y="1188037"/>
          <a:ext cx="8570385" cy="554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pole tekstowe 4">
            <a:extLst>
              <a:ext uri="{FF2B5EF4-FFF2-40B4-BE49-F238E27FC236}">
                <a16:creationId xmlns:a16="http://schemas.microsoft.com/office/drawing/2014/main" xmlns="" id="{9F5BF084-1F2B-4023-B51F-4D987F67A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75" y="2139422"/>
            <a:ext cx="10085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1588" eaLnBrk="1" hangingPunct="1">
              <a:spcBef>
                <a:spcPct val="0"/>
              </a:spcBef>
              <a:buFontTx/>
              <a:buNone/>
            </a:pPr>
            <a:r>
              <a:rPr lang="pl-PL" alt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Wartość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mienia zabezpieczonego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      		 </a:t>
            </a:r>
            <a:r>
              <a:rPr lang="pl-PL" alt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</a:t>
            </a:r>
            <a:r>
              <a:rPr lang="pl-PL" altLang="pl-PL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3.478.156 zł  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2204CC77-C0F6-4F37-BB48-0F416A35F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63459"/>
              </p:ext>
            </p:extLst>
          </p:nvPr>
        </p:nvGraphicFramePr>
        <p:xfrm>
          <a:off x="3033622" y="2700867"/>
          <a:ext cx="6096000" cy="767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616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2020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3.333.552 zł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3.478.156 zł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104,3 %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540" name="pole tekstowe 1">
            <a:extLst>
              <a:ext uri="{FF2B5EF4-FFF2-40B4-BE49-F238E27FC236}">
                <a16:creationId xmlns:a16="http://schemas.microsoft.com/office/drawing/2014/main" xmlns="" id="{407471C3-CFF7-417D-96A0-CC5C9064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76" y="3704372"/>
            <a:ext cx="1008546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3525" indent="-2635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7938" eaLnBrk="1" hangingPunct="1">
              <a:spcBef>
                <a:spcPct val="0"/>
              </a:spcBef>
              <a:buFontTx/>
              <a:buNone/>
            </a:pPr>
            <a:r>
              <a:rPr lang="pl-PL" alt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Skuteczność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zwalczania przestępczości narkotykowej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       </a:t>
            </a:r>
            <a:r>
              <a:rPr lang="pl-PL" alt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</a:t>
            </a:r>
            <a:r>
              <a:rPr lang="pl-PL" alt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42.997,30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xmlns="" id="{F1FB237C-1373-44BB-B2EC-EE33F507D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14695"/>
              </p:ext>
            </p:extLst>
          </p:nvPr>
        </p:nvGraphicFramePr>
        <p:xfrm>
          <a:off x="3104008" y="4264555"/>
          <a:ext cx="6096000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2020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Wzrost / spadek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26.622,95 g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42.997,30 g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+ 61,5%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pole tekstowe 12">
            <a:extLst>
              <a:ext uri="{FF2B5EF4-FFF2-40B4-BE49-F238E27FC236}">
                <a16:creationId xmlns:a16="http://schemas.microsoft.com/office/drawing/2014/main" xmlns="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2020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xmlns="" id="{DFFE11F4-B1AE-4775-AF70-532798B1F2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089988"/>
              </p:ext>
            </p:extLst>
          </p:nvPr>
        </p:nvGraphicFramePr>
        <p:xfrm>
          <a:off x="3104008" y="5685198"/>
          <a:ext cx="6096000" cy="64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Wartość oczekiwana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2020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</a:rPr>
                        <a:t>40,20 %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</a:rPr>
                        <a:t>57,66 %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  <a:r>
                        <a:rPr lang="pl-PL" sz="1800" b="1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pl-PL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pole tekstowe 4">
            <a:extLst>
              <a:ext uri="{FF2B5EF4-FFF2-40B4-BE49-F238E27FC236}">
                <a16:creationId xmlns:a16="http://schemas.microsoft.com/office/drawing/2014/main" xmlns="" id="{E3FFF629-DA4C-4CA4-9F39-C13082EE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76" y="5136617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1588" eaLnBrk="1" hangingPunct="1">
              <a:spcBef>
                <a:spcPct val="0"/>
              </a:spcBef>
              <a:buFontTx/>
              <a:buNone/>
            </a:pPr>
            <a:r>
              <a:rPr lang="pl-PL" alt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Wskaźnik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wykrywalności w 7 kategoriach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2">
            <a:extLst>
              <a:ext uri="{FF2B5EF4-FFF2-40B4-BE49-F238E27FC236}">
                <a16:creationId xmlns:a16="http://schemas.microsoft.com/office/drawing/2014/main" xmlns="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3" y="673101"/>
            <a:ext cx="6335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Zasięg terytorialny działania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sp>
        <p:nvSpPr>
          <p:cNvPr id="6149" name="pole tekstowe 2">
            <a:extLst>
              <a:ext uri="{FF2B5EF4-FFF2-40B4-BE49-F238E27FC236}">
                <a16:creationId xmlns:a16="http://schemas.microsoft.com/office/drawing/2014/main" xmlns="" id="{B284AF43-AC43-4467-997C-72C533A3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292" y="3002490"/>
            <a:ext cx="28185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tarnowski</a:t>
            </a:r>
          </a:p>
          <a:p>
            <a:pPr eaLnBrk="1" hangingPunct="1"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200 tyś. mieszkańców)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32289564-0635-43AB-8DA8-FFA9A9760995}"/>
              </a:ext>
            </a:extLst>
          </p:cNvPr>
          <p:cNvSpPr/>
          <p:nvPr/>
        </p:nvSpPr>
        <p:spPr>
          <a:xfrm>
            <a:off x="5553307" y="2060678"/>
            <a:ext cx="301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 </a:t>
            </a: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110 tyś. mieszkańców)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B1EE8CE-171C-43A9-A4E9-463CDA0A61EB}"/>
              </a:ext>
            </a:extLst>
          </p:cNvPr>
          <p:cNvSpPr/>
          <p:nvPr/>
        </p:nvSpPr>
        <p:spPr>
          <a:xfrm>
            <a:off x="7649630" y="3946331"/>
            <a:ext cx="249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Miasta - 7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Żabno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Radłów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Wojnicz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Zakliczyn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Ciężkowice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Tuchów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Ryglice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9CEA6BDB-F1DB-46AA-B67A-0C97B23B632F}"/>
              </a:ext>
            </a:extLst>
          </p:cNvPr>
          <p:cNvSpPr/>
          <p:nvPr/>
        </p:nvSpPr>
        <p:spPr>
          <a:xfrm>
            <a:off x="9462229" y="3945814"/>
            <a:ext cx="2818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– 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Tarnów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Wierzchosławice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Wietrzychowice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Lisia Góra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Skrzyszów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Pleśna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Gromnik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Rzepiennik Strzyżewski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Szerzyny</a:t>
            </a:r>
          </a:p>
        </p:txBody>
      </p:sp>
      <p:sp>
        <p:nvSpPr>
          <p:cNvPr id="6" name="Nawias klamrowy zamykający 5">
            <a:extLst>
              <a:ext uri="{FF2B5EF4-FFF2-40B4-BE49-F238E27FC236}">
                <a16:creationId xmlns:a16="http://schemas.microsoft.com/office/drawing/2014/main" xmlns="" id="{88DC0717-8A3F-4706-B7B2-F71A410BA537}"/>
              </a:ext>
            </a:extLst>
          </p:cNvPr>
          <p:cNvSpPr/>
          <p:nvPr/>
        </p:nvSpPr>
        <p:spPr>
          <a:xfrm rot="16200000">
            <a:off x="8854841" y="2848782"/>
            <a:ext cx="276481" cy="19175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C:\Users\michal.fruzynski\Downloads\mapa_powiat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15" y="1060476"/>
            <a:ext cx="4993583" cy="5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A3A5D249-8F35-4E56-AC1E-FEE25E9BA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03871"/>
              </p:ext>
            </p:extLst>
          </p:nvPr>
        </p:nvGraphicFramePr>
        <p:xfrm>
          <a:off x="3033622" y="2715095"/>
          <a:ext cx="6096000" cy="64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Próg satysfakcji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2020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100 %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112 %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xmlns="" id="{2B4EB818-A2BB-435A-BC0F-85EE6ED8F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588773"/>
              </p:ext>
            </p:extLst>
          </p:nvPr>
        </p:nvGraphicFramePr>
        <p:xfrm>
          <a:off x="3033622" y="4201587"/>
          <a:ext cx="6096000" cy="1670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Próg satysfakcji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Zrealizowano w 2020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0,99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0,99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331">
                <a:tc gridSpan="3">
                  <a:txBody>
                    <a:bodyPr/>
                    <a:lstStyle/>
                    <a:p>
                      <a:pPr algn="ctr"/>
                      <a:r>
                        <a:rPr lang="pl-PL" altLang="pl-PL" sz="18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Skuteczność poszukiwań - monitorowana</a:t>
                      </a:r>
                      <a:endParaRPr lang="pl-PL" sz="1800" dirty="0"/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dirty="0"/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305"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Próg satysfakcji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Zrealizowano w 2019 r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>
                          <a:solidFill>
                            <a:schemeClr val="tx1"/>
                          </a:solidFill>
                        </a:rPr>
                        <a:t>Stopień realizacji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100 %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/>
                        <a:t>104 %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</a:rPr>
                        <a:t>zrealizowany</a:t>
                      </a:r>
                    </a:p>
                  </a:txBody>
                  <a:tcPr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pole tekstowe 4">
            <a:extLst>
              <a:ext uri="{FF2B5EF4-FFF2-40B4-BE49-F238E27FC236}">
                <a16:creationId xmlns:a16="http://schemas.microsoft.com/office/drawing/2014/main" xmlns="" id="{B816733D-8F24-40C5-86EF-70560208F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895" y="2137621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1588" eaLnBrk="1" hangingPunct="1">
              <a:spcBef>
                <a:spcPct val="0"/>
              </a:spcBef>
              <a:buFontTx/>
              <a:buNone/>
            </a:pPr>
            <a:r>
              <a:rPr lang="pl-PL" alt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Poszukiwania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osób zaginionych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 -     powyżej 100 %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4">
            <a:extLst>
              <a:ext uri="{FF2B5EF4-FFF2-40B4-BE49-F238E27FC236}">
                <a16:creationId xmlns:a16="http://schemas.microsoft.com/office/drawing/2014/main" xmlns="" id="{D1DD59CF-3798-44C6-941B-3E7825566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50" y="3680096"/>
            <a:ext cx="9144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179388">
              <a:spcBef>
                <a:spcPct val="0"/>
              </a:spcBef>
              <a:buNone/>
            </a:pPr>
            <a:r>
              <a:rPr lang="pl-PL" alt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Skuteczność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poszukiwań osób ukrywających się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12">
            <a:extLst>
              <a:ext uri="{FF2B5EF4-FFF2-40B4-BE49-F238E27FC236}">
                <a16:creationId xmlns:a16="http://schemas.microsoft.com/office/drawing/2014/main" xmlns="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2020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6F1988E5-68A7-4C86-BF1A-7A92AC52D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33461"/>
              </p:ext>
            </p:extLst>
          </p:nvPr>
        </p:nvGraphicFramePr>
        <p:xfrm>
          <a:off x="849136" y="4588933"/>
          <a:ext cx="10428463" cy="1710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3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7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5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5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80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80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1804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68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Postępowania wszczęte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Przestępstwa stwierdzone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3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01-12.2019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01-12.2020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WD 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(wzrost</a:t>
                      </a:r>
                      <a:r>
                        <a:rPr lang="pl-PL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dynamiki)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01-12.2019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01-12.2020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WD </a:t>
                      </a:r>
                    </a:p>
                    <a:p>
                      <a:pPr algn="ctr" fontAlgn="ctr"/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(wzrost</a:t>
                      </a:r>
                      <a:r>
                        <a:rPr lang="pl-PL" sz="12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dynamiki)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908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KMP Tarnów</a:t>
                      </a:r>
                      <a:endParaRPr lang="pl-PL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</a:t>
                      </a:r>
                      <a:endParaRPr lang="pl-PL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70</a:t>
                      </a:r>
                      <a:endParaRPr lang="pl-PL" sz="2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400" b="1" u="none" strike="noStrike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l-PL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7749" marR="7749" marT="77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pole tekstowe 4">
            <a:extLst>
              <a:ext uri="{FF2B5EF4-FFF2-40B4-BE49-F238E27FC236}">
                <a16:creationId xmlns:a16="http://schemas.microsoft.com/office/drawing/2014/main" xmlns="" id="{D1DD59CF-3798-44C6-941B-3E7825566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67" y="4069559"/>
            <a:ext cx="9144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12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12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12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Skuteczność </a:t>
            </a:r>
            <a:r>
              <a:rPr lang="pl-PL" altLang="pl-PL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zwalczania przestępczości gospodarczej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6">
            <a:extLst>
              <a:ext uri="{FF2B5EF4-FFF2-40B4-BE49-F238E27FC236}">
                <a16:creationId xmlns:a16="http://schemas.microsoft.com/office/drawing/2014/main" xmlns="" id="{3593BF36-0F75-4177-8AD3-3E52F5E6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7" y="590505"/>
            <a:ext cx="106172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Poprawa w zakresie zwalczania przestępczości gospodarczej godzącej w sektor publiczny  - lepsza ochrona Budżetu Państwa, tj.: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pl-PL" altLang="pl-PL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dotyczące podatków od towarów i usług – VAT, akcyza;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przestępstwa na szkodę interesów Unii Europejskiej;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przestępstwa związane z zamówieniami publicznymi;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:a16="http://schemas.microsoft.com/office/drawing/2014/main" xmlns="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:a16="http://schemas.microsoft.com/office/drawing/2014/main" xmlns="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31" y="1228689"/>
            <a:ext cx="4716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wybranych spraw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0CF2991-1FC9-4694-8085-83F0479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4" y="615657"/>
            <a:ext cx="7074859" cy="442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2AC4CE8-A571-4F5F-B3E0-DC44BA08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" y="1551855"/>
            <a:ext cx="7074859" cy="530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Zabójstwo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245771" y="1370044"/>
            <a:ext cx="8822029" cy="49291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b="1" dirty="0" smtClean="0"/>
              <a:t>maju 2020 </a:t>
            </a:r>
            <a:r>
              <a:rPr lang="pl-PL" sz="1800" dirty="0" smtClean="0"/>
              <a:t>roku, policjanci Wydziału Kryminalnego </a:t>
            </a:r>
            <a:r>
              <a:rPr lang="pl-PL" sz="1800" dirty="0"/>
              <a:t>Komendy Miejskiej Policji </a:t>
            </a:r>
            <a:r>
              <a:rPr lang="pl-PL" sz="1800" dirty="0" smtClean="0"/>
              <a:t>                 w </a:t>
            </a:r>
            <a:r>
              <a:rPr lang="pl-PL" sz="1800" dirty="0"/>
              <a:t>Tarnowie </a:t>
            </a:r>
            <a:r>
              <a:rPr lang="pl-PL" sz="1800" dirty="0" smtClean="0"/>
              <a:t>realizowali </a:t>
            </a:r>
            <a:r>
              <a:rPr lang="pl-PL" sz="1800" dirty="0"/>
              <a:t>szeroko zakrojone czynności służbowe dot. </a:t>
            </a:r>
            <a:r>
              <a:rPr lang="pl-PL" sz="1800" b="1" dirty="0"/>
              <a:t>zabójstwa </a:t>
            </a:r>
            <a:r>
              <a:rPr lang="pl-PL" sz="1800" dirty="0" smtClean="0"/>
              <a:t>dokonanego </a:t>
            </a:r>
            <a:r>
              <a:rPr lang="pl-PL" sz="1800" b="1" dirty="0" smtClean="0"/>
              <a:t>w związku z </a:t>
            </a:r>
            <a:r>
              <a:rPr lang="pl-PL" sz="1800" b="1" dirty="0"/>
              <a:t>rozbojem</a:t>
            </a:r>
            <a:r>
              <a:rPr lang="pl-PL" sz="1800" dirty="0"/>
              <a:t> </a:t>
            </a:r>
            <a:r>
              <a:rPr lang="pl-PL" sz="1800" dirty="0" smtClean="0"/>
              <a:t>w jednej z miejscowości w powiecie tarnowskim. Ofiarą padł samotnie zamieszkujący </a:t>
            </a:r>
            <a:r>
              <a:rPr lang="pl-PL" sz="1800" dirty="0"/>
              <a:t>62 </a:t>
            </a:r>
            <a:r>
              <a:rPr lang="pl-PL" sz="1800" dirty="0" smtClean="0"/>
              <a:t>letni mężczyzna.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dirty="0"/>
              <a:t>wyniku </a:t>
            </a:r>
            <a:r>
              <a:rPr lang="pl-PL" sz="1800" dirty="0" smtClean="0"/>
              <a:t>żmudnej pracy </a:t>
            </a:r>
            <a:r>
              <a:rPr lang="pl-PL" sz="1800" dirty="0"/>
              <a:t>dokonano </a:t>
            </a:r>
            <a:r>
              <a:rPr lang="pl-PL" sz="1800" dirty="0" smtClean="0"/>
              <a:t>ustaleń pozwalających na </a:t>
            </a:r>
            <a:r>
              <a:rPr lang="pl-PL" sz="1800" b="1" dirty="0" smtClean="0"/>
              <a:t>zatrzymanie </a:t>
            </a:r>
            <a:r>
              <a:rPr lang="pl-PL" sz="1800" b="1" dirty="0"/>
              <a:t>trzech </a:t>
            </a:r>
            <a:r>
              <a:rPr lang="pl-PL" sz="1800" dirty="0"/>
              <a:t>młodych </a:t>
            </a:r>
            <a:r>
              <a:rPr lang="pl-PL" sz="1800" b="1" dirty="0" smtClean="0"/>
              <a:t>mężczyzn</a:t>
            </a:r>
            <a:r>
              <a:rPr lang="pl-PL" sz="1800" dirty="0" smtClean="0"/>
              <a:t> w </a:t>
            </a:r>
            <a:r>
              <a:rPr lang="pl-PL" sz="1800" dirty="0"/>
              <a:t>wieku od 20 do 24 </a:t>
            </a:r>
            <a:r>
              <a:rPr lang="pl-PL" sz="1800" dirty="0" smtClean="0"/>
              <a:t>lat (dwóch miejscowych oraz jednego </a:t>
            </a:r>
            <a:r>
              <a:rPr lang="pl-PL" sz="1800" dirty="0"/>
              <a:t>mężczyzny pochodzącego spod </a:t>
            </a:r>
            <a:r>
              <a:rPr lang="pl-PL" sz="1800" dirty="0" smtClean="0"/>
              <a:t>Częstochowy). </a:t>
            </a:r>
            <a:r>
              <a:rPr lang="pl-PL" sz="1800" dirty="0"/>
              <a:t>Zatrzymani w efekcie </a:t>
            </a:r>
            <a:r>
              <a:rPr lang="pl-PL" sz="1800" dirty="0" smtClean="0"/>
              <a:t>szczegółowych </a:t>
            </a:r>
            <a:r>
              <a:rPr lang="pl-PL" sz="1800" dirty="0"/>
              <a:t>rozpytań </a:t>
            </a:r>
            <a:r>
              <a:rPr lang="pl-PL" sz="1800" b="1" dirty="0"/>
              <a:t>przyznali się do popełnienia </a:t>
            </a:r>
            <a:r>
              <a:rPr lang="pl-PL" sz="1800" b="1" dirty="0" smtClean="0"/>
              <a:t>zabójstwa</a:t>
            </a:r>
            <a:r>
              <a:rPr lang="pl-PL" sz="1800" dirty="0" smtClean="0"/>
              <a:t>, wyjaśnili </a:t>
            </a:r>
            <a:r>
              <a:rPr lang="pl-PL" sz="1800" dirty="0"/>
              <a:t>swoją rolę w </a:t>
            </a:r>
            <a:r>
              <a:rPr lang="pl-PL" sz="1800" dirty="0" smtClean="0"/>
              <a:t>zdarzeniu</a:t>
            </a:r>
            <a:r>
              <a:rPr lang="pl-PL" sz="1800" dirty="0"/>
              <a:t> </a:t>
            </a:r>
            <a:r>
              <a:rPr lang="pl-PL" sz="1800" dirty="0" smtClean="0"/>
              <a:t>oraz wskazali kolejne dwie osoby które następnego dnia pomagały w przewiezieniu ukrytych w lesie skradzionych przedmiotów. Policjanci zabezpieczyli </a:t>
            </a:r>
            <a:r>
              <a:rPr lang="pl-PL" sz="1800" dirty="0"/>
              <a:t>liczne przedmioty mogące pochodzić z </a:t>
            </a:r>
            <a:r>
              <a:rPr lang="pl-PL" sz="1800" dirty="0" smtClean="0"/>
              <a:t>miejsca zdarzenia oraz odzyskali </a:t>
            </a:r>
            <a:r>
              <a:rPr lang="pl-PL" sz="1800" dirty="0"/>
              <a:t>przedmioty </a:t>
            </a:r>
            <a:r>
              <a:rPr lang="pl-PL" sz="1800" dirty="0" smtClean="0"/>
              <a:t>które sprawcy </a:t>
            </a:r>
            <a:r>
              <a:rPr lang="pl-PL" sz="1800" dirty="0"/>
              <a:t>już zbyli.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Również w maju </a:t>
            </a:r>
            <a:r>
              <a:rPr lang="pl-PL" sz="1800" dirty="0"/>
              <a:t>2020 roku Prokurator Prokuratury Rejonowej w Tarnowie przedstawił sprawcom zarzut popełnienia czynu z art. 148 § 2 pkt 2 kk, a w dniu kolejnym sąd zastosował wobec wymienionych </a:t>
            </a:r>
            <a:r>
              <a:rPr lang="pl-PL" sz="1800" b="1" dirty="0"/>
              <a:t>środek zapobiegawczy w postaci tymczasowego aresztu</a:t>
            </a:r>
            <a:r>
              <a:rPr lang="pl-PL" sz="1800" dirty="0"/>
              <a:t>.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25" y="2489201"/>
            <a:ext cx="2628731" cy="1693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 descr="C:\Users\michal.fruzynski\Downloads\500_500_productGfx_180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83" y="3459853"/>
            <a:ext cx="2461424" cy="248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Sutenerstwo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245771" y="1344645"/>
            <a:ext cx="11692704" cy="49291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Policjanci Wydziału Kryminalnego Komendy Miejskiej Policji w Tarnowie w </a:t>
            </a:r>
            <a:r>
              <a:rPr lang="pl-PL" sz="1800" b="1" dirty="0" smtClean="0"/>
              <a:t>październiku </a:t>
            </a:r>
            <a:r>
              <a:rPr lang="pl-PL" sz="1800" b="1" dirty="0"/>
              <a:t>2020 </a:t>
            </a:r>
            <a:r>
              <a:rPr lang="pl-PL" sz="1800" dirty="0"/>
              <a:t>roku realizowali szeroko zakrojone czynności służbowe w sprawie kierowania gróźb karalnych wobec dwóch kobiet </a:t>
            </a:r>
            <a:r>
              <a:rPr lang="pl-PL" sz="1800" dirty="0" smtClean="0"/>
              <a:t>oraz </a:t>
            </a:r>
            <a:r>
              <a:rPr lang="pl-PL" sz="1800" b="1" dirty="0"/>
              <a:t>sutenerstwa </a:t>
            </a:r>
            <a:r>
              <a:rPr lang="pl-PL" sz="1800" b="1" dirty="0" smtClean="0"/>
              <a:t>                                         i </a:t>
            </a:r>
            <a:r>
              <a:rPr lang="pl-PL" sz="1800" b="1" dirty="0"/>
              <a:t>stręczycielstwa</a:t>
            </a:r>
            <a:r>
              <a:rPr lang="pl-PL" sz="1800" dirty="0"/>
              <a:t> w stosunku </a:t>
            </a:r>
            <a:r>
              <a:rPr lang="pl-PL" sz="1800" b="1" dirty="0"/>
              <a:t>osoby małoletniej </a:t>
            </a:r>
            <a:r>
              <a:rPr lang="pl-PL" sz="1800" dirty="0" smtClean="0"/>
              <a:t>(</a:t>
            </a:r>
            <a:r>
              <a:rPr lang="pl-PL" sz="1800" dirty="0"/>
              <a:t>lat 16), przez 41 letniego </a:t>
            </a:r>
            <a:r>
              <a:rPr lang="pl-PL" sz="1800" b="1" dirty="0" smtClean="0"/>
              <a:t>obywatela Bułgarii</a:t>
            </a:r>
            <a:r>
              <a:rPr lang="pl-PL" sz="1800" dirty="0" smtClean="0"/>
              <a:t>, przebywającego </a:t>
            </a:r>
            <a:r>
              <a:rPr lang="pl-PL" sz="1800" dirty="0"/>
              <a:t>na co dzień w </a:t>
            </a:r>
            <a:r>
              <a:rPr lang="pl-PL" sz="1800" dirty="0" smtClean="0"/>
              <a:t>jednym z miast województwa </a:t>
            </a:r>
            <a:r>
              <a:rPr lang="pl-PL" sz="1800" dirty="0"/>
              <a:t>podkarpackiego.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Bazując </a:t>
            </a:r>
            <a:r>
              <a:rPr lang="pl-PL" sz="1800" dirty="0"/>
              <a:t>na zebranym materiale operacyjno- </a:t>
            </a:r>
            <a:r>
              <a:rPr lang="pl-PL" sz="1800" dirty="0" smtClean="0"/>
              <a:t>procesowym </a:t>
            </a:r>
            <a:r>
              <a:rPr lang="pl-PL" sz="1800" dirty="0"/>
              <a:t>w </a:t>
            </a:r>
            <a:r>
              <a:rPr lang="pl-PL" sz="1800" dirty="0" smtClean="0"/>
              <a:t>październiku minionego roku </a:t>
            </a:r>
            <a:r>
              <a:rPr lang="pl-PL" sz="1800" b="1" dirty="0"/>
              <a:t>dokonano zatrzymania sprawcy </a:t>
            </a:r>
            <a:r>
              <a:rPr lang="pl-PL" sz="1800" dirty="0"/>
              <a:t>by następnie przedstawić mu zarzut popełnienia trzech czynów: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/>
          </a:p>
          <a:p>
            <a:pPr marL="808038" indent="-452438" algn="just">
              <a:buFont typeface="Wingdings" panose="05000000000000000000" pitchFamily="2" charset="2"/>
              <a:buChar char="v"/>
            </a:pPr>
            <a:r>
              <a:rPr lang="pl-PL" sz="1800" dirty="0" smtClean="0"/>
              <a:t>z </a:t>
            </a:r>
            <a:r>
              <a:rPr lang="pl-PL" sz="1800" dirty="0"/>
              <a:t>art</a:t>
            </a:r>
            <a:r>
              <a:rPr lang="pl-PL" sz="1800" dirty="0" smtClean="0"/>
              <a:t>. </a:t>
            </a:r>
            <a:r>
              <a:rPr lang="pl-PL" sz="1800" dirty="0"/>
              <a:t>190 § 1 kk w zw. z art. 12 § 1 kk </a:t>
            </a:r>
            <a:r>
              <a:rPr lang="pl-PL" sz="1800" dirty="0" smtClean="0"/>
              <a:t>– </a:t>
            </a:r>
            <a:r>
              <a:rPr lang="pl-PL" sz="1800" b="1" dirty="0" smtClean="0"/>
              <a:t>(Groźba Karalna)</a:t>
            </a:r>
          </a:p>
          <a:p>
            <a:pPr marL="808038" indent="-452438" algn="just">
              <a:buFont typeface="Wingdings" panose="05000000000000000000" pitchFamily="2" charset="2"/>
              <a:buChar char="v"/>
            </a:pPr>
            <a:r>
              <a:rPr lang="pl-PL" sz="1800" dirty="0" smtClean="0"/>
              <a:t>z </a:t>
            </a:r>
            <a:r>
              <a:rPr lang="pl-PL" sz="1800" dirty="0"/>
              <a:t>art. 190 § 1 kk i art. 217 § 1 kk w zw. z art. 11 § 2 kk  </a:t>
            </a:r>
            <a:r>
              <a:rPr lang="pl-PL" sz="1800" dirty="0" smtClean="0"/>
              <a:t>- </a:t>
            </a:r>
            <a:r>
              <a:rPr lang="pl-PL" sz="1800" b="1" dirty="0"/>
              <a:t>(Groźba Karalna </a:t>
            </a:r>
            <a:r>
              <a:rPr lang="pl-PL" sz="1800" b="1" dirty="0" smtClean="0"/>
              <a:t>i Naruszenie Nietykalności Cielesnej)</a:t>
            </a:r>
          </a:p>
          <a:p>
            <a:pPr marL="808038" indent="-452438" algn="just">
              <a:buFont typeface="Wingdings" panose="05000000000000000000" pitchFamily="2" charset="2"/>
              <a:buChar char="v"/>
            </a:pPr>
            <a:r>
              <a:rPr lang="pl-PL" sz="1800" dirty="0" smtClean="0"/>
              <a:t>z </a:t>
            </a:r>
            <a:r>
              <a:rPr lang="pl-PL" sz="1800" dirty="0"/>
              <a:t>art. 204 § 2 i 3 kk w zw. z art. 65 § 1 kk w zw. z art. 12 § 1 </a:t>
            </a:r>
            <a:r>
              <a:rPr lang="pl-PL" sz="1800" dirty="0" smtClean="0"/>
              <a:t>kk – </a:t>
            </a:r>
            <a:r>
              <a:rPr lang="pl-PL" sz="1800" b="1" dirty="0" smtClean="0"/>
              <a:t>(Stręczycielstwo, Sutenerstwo i Kuplerstwo)</a:t>
            </a:r>
          </a:p>
          <a:p>
            <a:pPr marL="808038" indent="-452438" algn="just">
              <a:buFont typeface="Wingdings" panose="05000000000000000000" pitchFamily="2" charset="2"/>
              <a:buChar char="v"/>
            </a:pPr>
            <a:endParaRPr lang="pl-PL" sz="1800" dirty="0"/>
          </a:p>
          <a:p>
            <a:pPr marL="1974850" indent="-454025">
              <a:buFont typeface="Wingdings" panose="05000000000000000000" pitchFamily="2" charset="2"/>
              <a:buChar char="q"/>
            </a:pPr>
            <a:r>
              <a:rPr lang="pl-PL" sz="2000" b="1" i="1" u="sng" dirty="0">
                <a:solidFill>
                  <a:srgbClr val="00B050"/>
                </a:solidFill>
              </a:rPr>
              <a:t>Wobec </a:t>
            </a:r>
            <a:r>
              <a:rPr lang="pl-PL" sz="2000" b="1" i="1" u="sng" dirty="0" smtClean="0">
                <a:solidFill>
                  <a:srgbClr val="00B050"/>
                </a:solidFill>
              </a:rPr>
              <a:t>zatrzymanego </a:t>
            </a:r>
            <a:r>
              <a:rPr lang="pl-PL" sz="2000" b="1" i="1" u="sng" dirty="0">
                <a:solidFill>
                  <a:srgbClr val="00B050"/>
                </a:solidFill>
              </a:rPr>
              <a:t>Sąd </a:t>
            </a:r>
            <a:r>
              <a:rPr lang="pl-PL" sz="2000" b="1" i="1" u="sng" dirty="0" smtClean="0">
                <a:solidFill>
                  <a:srgbClr val="00B050"/>
                </a:solidFill>
              </a:rPr>
              <a:t>zastosował </a:t>
            </a:r>
          </a:p>
          <a:p>
            <a:pPr marL="1255713" indent="-538163">
              <a:buNone/>
            </a:pPr>
            <a:r>
              <a:rPr lang="pl-PL" sz="2000" b="1" i="1" u="sng" dirty="0" smtClean="0">
                <a:solidFill>
                  <a:srgbClr val="00B050"/>
                </a:solidFill>
              </a:rPr>
              <a:t>środek </a:t>
            </a:r>
            <a:r>
              <a:rPr lang="pl-PL" sz="2000" b="1" i="1" u="sng" dirty="0">
                <a:solidFill>
                  <a:srgbClr val="00B050"/>
                </a:solidFill>
              </a:rPr>
              <a:t>zapobiegawczy w postaci tymczasowego </a:t>
            </a:r>
            <a:r>
              <a:rPr lang="pl-PL" sz="2000" b="1" i="1" u="sng" dirty="0" smtClean="0">
                <a:solidFill>
                  <a:srgbClr val="00B050"/>
                </a:solidFill>
              </a:rPr>
              <a:t>aresztowania. </a:t>
            </a:r>
          </a:p>
          <a:p>
            <a:pPr marL="1520825" indent="454025">
              <a:buFont typeface="Wingdings" panose="05000000000000000000" pitchFamily="2" charset="2"/>
              <a:buChar char="q"/>
            </a:pPr>
            <a:r>
              <a:rPr lang="pl-PL" sz="2000" b="1" i="1" u="sng" dirty="0" smtClean="0">
                <a:solidFill>
                  <a:srgbClr val="0070C0"/>
                </a:solidFill>
              </a:rPr>
              <a:t>Zabezpieczono mienie w kwocie 4.400 złotych </a:t>
            </a:r>
            <a:endParaRPr lang="pl-PL" sz="2000" b="1" i="1" u="sng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734" y="4965108"/>
            <a:ext cx="2683937" cy="15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41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 – sprawa rozwojowa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245772" y="1370044"/>
            <a:ext cx="11497494" cy="50307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b="1" dirty="0" smtClean="0"/>
              <a:t>marcu 2020 </a:t>
            </a:r>
            <a:r>
              <a:rPr lang="pl-PL" sz="1800" dirty="0" smtClean="0"/>
              <a:t>roku, funkcjonariusze z Komisariatu Policji Tarnów Zachód w trakcie </a:t>
            </a:r>
            <a:r>
              <a:rPr lang="pl-PL" sz="1800" dirty="0"/>
              <a:t>realizowanych czynności operacyjnych </a:t>
            </a:r>
            <a:r>
              <a:rPr lang="pl-PL" sz="1800" dirty="0" smtClean="0"/>
              <a:t>oraz </a:t>
            </a:r>
            <a:r>
              <a:rPr lang="pl-PL" sz="1800" dirty="0"/>
              <a:t>procesowych </a:t>
            </a:r>
            <a:r>
              <a:rPr lang="pl-PL" sz="1800" b="1" dirty="0" smtClean="0"/>
              <a:t>zatrzymali dwie osoby</a:t>
            </a:r>
            <a:r>
              <a:rPr lang="pl-PL" sz="1800" dirty="0" smtClean="0"/>
              <a:t> podejrzane o proceder związany ze środowiskiem narkotykowym. W czasie zatrzymania ujawniono i zabezpieczono również : </a:t>
            </a:r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dirty="0" smtClean="0"/>
              <a:t>10</a:t>
            </a:r>
            <a:r>
              <a:rPr lang="pl-PL" sz="1800" i="1" dirty="0"/>
              <a:t>.</a:t>
            </a:r>
            <a:r>
              <a:rPr lang="pl-PL" sz="1800" i="1" dirty="0" smtClean="0"/>
              <a:t>045 </a:t>
            </a:r>
            <a:r>
              <a:rPr lang="pl-PL" sz="1800" i="1" dirty="0"/>
              <a:t>grama netto </a:t>
            </a:r>
            <a:r>
              <a:rPr lang="pl-PL" sz="1800" b="1" i="1" dirty="0" smtClean="0"/>
              <a:t>marihuany  </a:t>
            </a:r>
            <a:r>
              <a:rPr lang="pl-PL" sz="1800" b="1" i="1" u="sng" dirty="0" smtClean="0"/>
              <a:t>(ponad 10 kg !!!)</a:t>
            </a:r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endParaRPr lang="pl-PL" sz="1800" i="1" u="sng" dirty="0" smtClean="0"/>
          </a:p>
          <a:p>
            <a:pPr marL="355600" indent="-355600" algn="just">
              <a:buFont typeface="Wingdings" panose="05000000000000000000" pitchFamily="2" charset="2"/>
              <a:buChar char="q"/>
              <a:tabLst>
                <a:tab pos="719138" algn="l"/>
              </a:tabLst>
            </a:pPr>
            <a:r>
              <a:rPr lang="pl-PL" sz="1800" dirty="0" smtClean="0"/>
              <a:t>W </a:t>
            </a:r>
            <a:r>
              <a:rPr lang="pl-PL" sz="1800" b="1" dirty="0" smtClean="0"/>
              <a:t>sierpniu 2020 roku</a:t>
            </a:r>
            <a:r>
              <a:rPr lang="pl-PL" sz="1800" dirty="0" smtClean="0"/>
              <a:t>, dzięki żmudnej pracy operacyjnej (nad wcześniejszą realizacją) funkcjonariuszom udało się  zebrać </a:t>
            </a:r>
            <a:r>
              <a:rPr lang="pl-PL" sz="1800" dirty="0"/>
              <a:t>materiał pozwalający </a:t>
            </a:r>
            <a:r>
              <a:rPr lang="pl-PL" sz="1800" b="1" dirty="0" smtClean="0"/>
              <a:t>ustalenie miejsca prowadzenia plantacji konopi</a:t>
            </a:r>
            <a:r>
              <a:rPr lang="pl-PL" sz="1800" dirty="0" smtClean="0"/>
              <a:t> innej niż włóknista, a </a:t>
            </a:r>
            <a:r>
              <a:rPr lang="pl-PL" sz="1800" dirty="0"/>
              <a:t>w</a:t>
            </a:r>
            <a:r>
              <a:rPr lang="pl-PL" sz="1800" dirty="0" smtClean="0"/>
              <a:t> czasie realizacji </a:t>
            </a:r>
            <a:r>
              <a:rPr lang="pl-PL" sz="1800" b="1" dirty="0" smtClean="0"/>
              <a:t>zatrzymano</a:t>
            </a:r>
            <a:r>
              <a:rPr lang="pl-PL" sz="1800" dirty="0" smtClean="0"/>
              <a:t> kolejne </a:t>
            </a:r>
            <a:r>
              <a:rPr lang="pl-PL" sz="1800" b="1" dirty="0" smtClean="0"/>
              <a:t>cztery osoby i zabezpieczono </a:t>
            </a:r>
            <a:r>
              <a:rPr lang="pl-PL" sz="1800" dirty="0" smtClean="0"/>
              <a:t>:</a:t>
            </a:r>
          </a:p>
          <a:p>
            <a:pPr marL="719138" indent="-363538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dirty="0" smtClean="0"/>
              <a:t>31 krzewów konopi</a:t>
            </a:r>
          </a:p>
          <a:p>
            <a:pPr marL="719138" indent="-363538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dirty="0" smtClean="0"/>
              <a:t>5.283,45 grama netto </a:t>
            </a:r>
            <a:r>
              <a:rPr lang="pl-PL" sz="1800" b="1" i="1" dirty="0" smtClean="0"/>
              <a:t>marihuany  </a:t>
            </a:r>
            <a:r>
              <a:rPr lang="pl-PL" sz="1800" b="1" i="1" u="sng" dirty="0" smtClean="0"/>
              <a:t>(ponad 5,2 kg !!!)</a:t>
            </a:r>
          </a:p>
          <a:p>
            <a:pPr marL="719138" indent="-363538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dirty="0" smtClean="0"/>
              <a:t>22,21 grama netto amfetaminy</a:t>
            </a:r>
          </a:p>
          <a:p>
            <a:pPr marL="719138" indent="-363538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dirty="0"/>
              <a:t>u</a:t>
            </a:r>
            <a:r>
              <a:rPr lang="pl-PL" sz="1800" i="1" dirty="0" smtClean="0"/>
              <a:t>rządzenia służące do produkcji i obsługi plantacji marihuany </a:t>
            </a:r>
          </a:p>
          <a:p>
            <a:pPr marL="719138" indent="-363538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endParaRPr lang="pl-PL" sz="1800" dirty="0"/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2400" b="1" i="1" u="sng" dirty="0" smtClean="0">
                <a:solidFill>
                  <a:srgbClr val="00B050"/>
                </a:solidFill>
              </a:rPr>
              <a:t>Zabezpieczono łącznie ponad 15 kg. narkotyków , </a:t>
            </a:r>
            <a:r>
              <a:rPr lang="pl-PL" sz="2400" b="1" i="1" u="sng" dirty="0" smtClean="0">
                <a:solidFill>
                  <a:srgbClr val="0070C0"/>
                </a:solidFill>
              </a:rPr>
              <a:t>31 krzewów konopi </a:t>
            </a:r>
            <a:r>
              <a:rPr lang="pl-PL" sz="2400" b="1" i="1" u="sng" dirty="0" smtClean="0">
                <a:solidFill>
                  <a:srgbClr val="00B050"/>
                </a:solidFill>
              </a:rPr>
              <a:t>oraz </a:t>
            </a:r>
          </a:p>
          <a:p>
            <a:pPr marL="0" indent="0" algn="ctr">
              <a:buNone/>
            </a:pPr>
            <a:r>
              <a:rPr lang="pl-PL" sz="2400" b="1" i="1" u="sng" dirty="0">
                <a:solidFill>
                  <a:srgbClr val="0070C0"/>
                </a:solidFill>
              </a:rPr>
              <a:t> </a:t>
            </a:r>
            <a:r>
              <a:rPr lang="pl-PL" sz="2400" b="1" i="1" u="sng" dirty="0" smtClean="0">
                <a:solidFill>
                  <a:srgbClr val="0070C0"/>
                </a:solidFill>
              </a:rPr>
              <a:t> mienie majątkowe  6.300 funtów oraz 5.280 złotych !!!</a:t>
            </a:r>
            <a:endParaRPr lang="pl-PL" sz="2400" b="1" i="1" u="sng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9" y="3797555"/>
            <a:ext cx="2659061" cy="1406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29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 – plantacja „Marihuany”  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32040" y="1437777"/>
            <a:ext cx="8508759" cy="46074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Funkcjonariusze </a:t>
            </a:r>
            <a:r>
              <a:rPr lang="pl-PL" sz="1800" dirty="0"/>
              <a:t>Wydziału Kryminalnego Komendy Miejskiej Policji w </a:t>
            </a:r>
            <a:r>
              <a:rPr lang="pl-PL" sz="1800" dirty="0" smtClean="0"/>
              <a:t>Tarnowie </a:t>
            </a:r>
            <a:r>
              <a:rPr lang="pl-PL" sz="1800" b="1" dirty="0" smtClean="0"/>
              <a:t>ustalili </a:t>
            </a:r>
            <a:r>
              <a:rPr lang="pl-PL" sz="1800" b="1" dirty="0"/>
              <a:t>miejsce</a:t>
            </a:r>
            <a:r>
              <a:rPr lang="pl-PL" sz="1800" dirty="0"/>
              <a:t> </a:t>
            </a:r>
            <a:r>
              <a:rPr lang="pl-PL" sz="1800" dirty="0" smtClean="0"/>
              <a:t>usytuowania </a:t>
            </a:r>
            <a:r>
              <a:rPr lang="pl-PL" sz="1800" b="1" dirty="0"/>
              <a:t>plantacji krzewów ziela konopi</a:t>
            </a:r>
            <a:r>
              <a:rPr lang="pl-PL" sz="1800" dirty="0"/>
              <a:t> innej niż </a:t>
            </a:r>
            <a:r>
              <a:rPr lang="pl-PL" sz="1800" dirty="0" smtClean="0"/>
              <a:t>włóknista, w jednej                 z miejscowości powiatu tarnowskiego.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b="1" dirty="0" smtClean="0"/>
              <a:t>styczniu </a:t>
            </a:r>
            <a:r>
              <a:rPr lang="pl-PL" sz="1800" b="1" dirty="0"/>
              <a:t>2020 </a:t>
            </a:r>
            <a:r>
              <a:rPr lang="pl-PL" sz="1800" b="1" dirty="0" smtClean="0"/>
              <a:t>roku</a:t>
            </a:r>
            <a:r>
              <a:rPr lang="pl-PL" sz="1800" dirty="0" smtClean="0"/>
              <a:t> w czasie </a:t>
            </a:r>
            <a:r>
              <a:rPr lang="pl-PL" sz="1800" dirty="0"/>
              <a:t>realizacji </a:t>
            </a:r>
            <a:r>
              <a:rPr lang="pl-PL" sz="1800" dirty="0" smtClean="0"/>
              <a:t>operacyjnej ujawniono i </a:t>
            </a:r>
            <a:r>
              <a:rPr lang="pl-PL" sz="1800" b="1" dirty="0" smtClean="0"/>
              <a:t>zabezpieczono</a:t>
            </a:r>
            <a:r>
              <a:rPr lang="pl-PL" sz="1800" dirty="0" smtClean="0"/>
              <a:t> :</a:t>
            </a:r>
          </a:p>
          <a:p>
            <a:pPr marL="0" indent="0" algn="just">
              <a:buNone/>
            </a:pPr>
            <a:endParaRPr lang="pl-PL" sz="1800" dirty="0"/>
          </a:p>
          <a:p>
            <a:pPr marL="627063" indent="-271463" algn="just">
              <a:buFont typeface="Wingdings" panose="05000000000000000000" pitchFamily="2" charset="2"/>
              <a:buChar char="v"/>
            </a:pPr>
            <a:r>
              <a:rPr lang="pl-PL" sz="1800" i="1" u="sng" dirty="0" smtClean="0"/>
              <a:t>znaczne </a:t>
            </a:r>
            <a:r>
              <a:rPr lang="pl-PL" sz="1800" i="1" u="sng" dirty="0"/>
              <a:t>ilości </a:t>
            </a:r>
            <a:r>
              <a:rPr lang="pl-PL" sz="1800" b="1" i="1" u="sng" dirty="0"/>
              <a:t>krzewów konopi </a:t>
            </a:r>
            <a:r>
              <a:rPr lang="pl-PL" sz="1800" b="1" i="1" u="sng" dirty="0" smtClean="0"/>
              <a:t>- 204 sztuki !!!</a:t>
            </a:r>
            <a:endParaRPr lang="pl-PL" sz="1800" b="1" i="1" u="sng" dirty="0"/>
          </a:p>
          <a:p>
            <a:pPr marL="627063" indent="-271463" algn="just">
              <a:buFont typeface="Wingdings" panose="05000000000000000000" pitchFamily="2" charset="2"/>
              <a:buChar char="v"/>
            </a:pPr>
            <a:r>
              <a:rPr lang="pl-PL" sz="1800" i="1" u="sng" dirty="0" smtClean="0"/>
              <a:t>susz </a:t>
            </a:r>
            <a:r>
              <a:rPr lang="pl-PL" sz="1800" i="1" u="sng" dirty="0"/>
              <a:t>liści ziela i innych części ziela konopi o łącznej wadze ponad 5,5 </a:t>
            </a:r>
            <a:r>
              <a:rPr lang="pl-PL" sz="1800" i="1" u="sng" dirty="0" smtClean="0"/>
              <a:t>kg</a:t>
            </a:r>
            <a:endParaRPr lang="pl-PL" sz="1800" i="1" u="sng" dirty="0"/>
          </a:p>
          <a:p>
            <a:pPr marL="627063" indent="-271463" algn="just">
              <a:buFont typeface="Wingdings" panose="05000000000000000000" pitchFamily="2" charset="2"/>
              <a:buChar char="v"/>
            </a:pPr>
            <a:r>
              <a:rPr lang="pl-PL" sz="1800" i="1" u="sng" dirty="0" smtClean="0"/>
              <a:t>76 </a:t>
            </a:r>
            <a:r>
              <a:rPr lang="pl-PL" sz="1800" i="1" u="sng" dirty="0"/>
              <a:t>grzybów halucynogennych</a:t>
            </a:r>
          </a:p>
          <a:p>
            <a:pPr marL="627063" indent="-271463" algn="just">
              <a:buFont typeface="Wingdings" panose="05000000000000000000" pitchFamily="2" charset="2"/>
              <a:buChar char="v"/>
            </a:pPr>
            <a:r>
              <a:rPr lang="pl-PL" sz="1800" i="1" u="sng" dirty="0" smtClean="0"/>
              <a:t>szereg </a:t>
            </a:r>
            <a:r>
              <a:rPr lang="pl-PL" sz="1800" b="1" i="1" u="sng" dirty="0"/>
              <a:t>sprzętu</a:t>
            </a:r>
            <a:r>
              <a:rPr lang="pl-PL" sz="1800" i="1" u="sng" dirty="0"/>
              <a:t> elektronicznego oraz innego </a:t>
            </a:r>
            <a:r>
              <a:rPr lang="pl-PL" sz="1800" b="1" i="1" u="sng" dirty="0"/>
              <a:t>służącego do produkcji </a:t>
            </a:r>
            <a:r>
              <a:rPr lang="pl-PL" sz="1800" b="1" i="1" u="sng" dirty="0" smtClean="0"/>
              <a:t>narkotyków</a:t>
            </a:r>
          </a:p>
          <a:p>
            <a:pPr marL="627063" indent="-271463" algn="just">
              <a:buFont typeface="Wingdings" panose="05000000000000000000" pitchFamily="2" charset="2"/>
              <a:buChar char="v"/>
            </a:pP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Na </a:t>
            </a:r>
            <a:r>
              <a:rPr lang="pl-PL" sz="1800" dirty="0" smtClean="0"/>
              <a:t>miejscu </a:t>
            </a:r>
            <a:r>
              <a:rPr lang="pl-PL" sz="1800" b="1" dirty="0" smtClean="0"/>
              <a:t>zatrzymano </a:t>
            </a:r>
            <a:r>
              <a:rPr lang="pl-PL" sz="1800" b="1" dirty="0"/>
              <a:t>sprawcę</a:t>
            </a:r>
            <a:r>
              <a:rPr lang="pl-PL" sz="1800" dirty="0"/>
              <a:t> przestępstwa </a:t>
            </a:r>
            <a:r>
              <a:rPr lang="pl-PL" sz="1800" dirty="0" smtClean="0"/>
              <a:t>(25 </a:t>
            </a:r>
            <a:r>
              <a:rPr lang="pl-PL" sz="1800" dirty="0"/>
              <a:t>letniego mieszkańca pow. </a:t>
            </a:r>
            <a:r>
              <a:rPr lang="pl-PL" sz="1800" dirty="0" smtClean="0"/>
              <a:t>myślenickiego), wobec którego po przedstawieniu zarzutów </a:t>
            </a:r>
            <a:r>
              <a:rPr lang="pl-PL" sz="1800" dirty="0"/>
              <a:t>d</a:t>
            </a:r>
            <a:r>
              <a:rPr lang="pl-PL" sz="1800" dirty="0" smtClean="0"/>
              <a:t>ecyzją </a:t>
            </a:r>
            <a:r>
              <a:rPr lang="pl-PL" sz="1800" dirty="0"/>
              <a:t>Sądu </a:t>
            </a:r>
            <a:r>
              <a:rPr lang="pl-PL" sz="1800" dirty="0" smtClean="0"/>
              <a:t>został </a:t>
            </a:r>
            <a:r>
              <a:rPr lang="pl-PL" sz="1800" b="1" dirty="0"/>
              <a:t>zastosowany środek zapobiegawczy w postaci tymczasowego aresztu</a:t>
            </a:r>
            <a:r>
              <a:rPr lang="pl-PL" sz="18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08" y="2159000"/>
            <a:ext cx="3237641" cy="2261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581" y="4309534"/>
            <a:ext cx="2643236" cy="1976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87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 – gotowe środki odurzające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245772" y="1370044"/>
            <a:ext cx="11497494" cy="49291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b="1" dirty="0" smtClean="0"/>
              <a:t>czerwcu 2020 roku</a:t>
            </a:r>
            <a:r>
              <a:rPr lang="pl-PL" sz="1800" dirty="0" smtClean="0"/>
              <a:t>, w trakcie </a:t>
            </a:r>
            <a:r>
              <a:rPr lang="pl-PL" sz="1800" dirty="0"/>
              <a:t>realizowanych czynności operacyjnych </a:t>
            </a:r>
            <a:r>
              <a:rPr lang="pl-PL" sz="1800" dirty="0" smtClean="0"/>
              <a:t>oraz </a:t>
            </a:r>
            <a:r>
              <a:rPr lang="pl-PL" sz="1800" dirty="0"/>
              <a:t>procesowych funkcjonariusze Wydziału Kryminalnego Komendy Miejskiej Policji w Tarnowie zebrali </a:t>
            </a:r>
            <a:r>
              <a:rPr lang="pl-PL" sz="1800" dirty="0" smtClean="0"/>
              <a:t>obszerny materiał </a:t>
            </a:r>
            <a:r>
              <a:rPr lang="pl-PL" sz="1800" dirty="0"/>
              <a:t>dowodowy pozwalający na </a:t>
            </a:r>
            <a:r>
              <a:rPr lang="pl-PL" sz="1800" b="1" dirty="0"/>
              <a:t>zatrzymanie </a:t>
            </a:r>
            <a:r>
              <a:rPr lang="pl-PL" sz="1800" b="1" dirty="0" smtClean="0"/>
              <a:t>czterech osób</a:t>
            </a:r>
            <a:r>
              <a:rPr lang="pl-PL" sz="1800" dirty="0" smtClean="0"/>
              <a:t> podejrzanych o </a:t>
            </a:r>
            <a:r>
              <a:rPr lang="pl-PL" sz="1800" dirty="0"/>
              <a:t>dokonanie przestępstw </a:t>
            </a:r>
            <a:r>
              <a:rPr lang="pl-PL" sz="1800" dirty="0" smtClean="0"/>
              <a:t>w </a:t>
            </a:r>
            <a:r>
              <a:rPr lang="pl-PL" sz="1800" dirty="0"/>
              <a:t>myśl ustawy o przeciwdziałaniu narkomani. </a:t>
            </a: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W </a:t>
            </a:r>
            <a:r>
              <a:rPr lang="pl-PL" sz="1800" dirty="0"/>
              <a:t>wyniku przeprowadzonych przeszukań </a:t>
            </a:r>
            <a:r>
              <a:rPr lang="pl-PL" sz="1800" dirty="0" smtClean="0"/>
              <a:t>ujawniono i </a:t>
            </a:r>
            <a:r>
              <a:rPr lang="pl-PL" sz="1800" b="1" dirty="0" smtClean="0"/>
              <a:t>zabezpieczono</a:t>
            </a:r>
            <a:r>
              <a:rPr lang="pl-PL" sz="1800" dirty="0" smtClean="0"/>
              <a:t> :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u="sng" dirty="0" smtClean="0"/>
              <a:t>19,86 </a:t>
            </a:r>
            <a:r>
              <a:rPr lang="pl-PL" sz="1800" i="1" u="sng" dirty="0"/>
              <a:t>grama netto </a:t>
            </a:r>
            <a:r>
              <a:rPr lang="pl-PL" sz="1800" i="1" u="sng" dirty="0" smtClean="0"/>
              <a:t>marihuany</a:t>
            </a:r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u="sng" dirty="0" smtClean="0"/>
              <a:t>22,97 </a:t>
            </a:r>
            <a:r>
              <a:rPr lang="pl-PL" sz="1800" i="1" u="sng" dirty="0"/>
              <a:t>grama netto </a:t>
            </a:r>
            <a:r>
              <a:rPr lang="pl-PL" sz="1800" i="1" u="sng" dirty="0" smtClean="0"/>
              <a:t>amfetaminy</a:t>
            </a:r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u="sng" dirty="0" smtClean="0"/>
              <a:t>18 </a:t>
            </a:r>
            <a:r>
              <a:rPr lang="pl-PL" sz="1800" i="1" u="sng" dirty="0"/>
              <a:t>gramów netto substancji </a:t>
            </a:r>
            <a:r>
              <a:rPr lang="pl-PL" sz="1800" i="1" u="sng" dirty="0" smtClean="0"/>
              <a:t>MDPV </a:t>
            </a:r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u="sng" dirty="0" smtClean="0"/>
              <a:t>1,15 </a:t>
            </a:r>
            <a:r>
              <a:rPr lang="pl-PL" sz="1800" i="1" u="sng" dirty="0"/>
              <a:t>grama netto substancji </a:t>
            </a:r>
            <a:r>
              <a:rPr lang="pl-PL" sz="1800" i="1" u="sng" dirty="0" err="1"/>
              <a:t>NBOMe</a:t>
            </a:r>
            <a:r>
              <a:rPr lang="pl-PL" sz="1800" i="1" u="sng" dirty="0"/>
              <a:t> </a:t>
            </a:r>
            <a:endParaRPr lang="pl-PL" sz="1800" i="1" u="sng" dirty="0" smtClean="0"/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r>
              <a:rPr lang="pl-PL" sz="1800" i="1" u="sng" dirty="0" smtClean="0"/>
              <a:t>99 </a:t>
            </a:r>
            <a:r>
              <a:rPr lang="pl-PL" sz="1800" i="1" u="sng" dirty="0"/>
              <a:t>tabletek MDMA. </a:t>
            </a:r>
            <a:endParaRPr lang="pl-PL" sz="1800" i="1" u="sng" dirty="0" smtClean="0"/>
          </a:p>
          <a:p>
            <a:pPr marL="722313" indent="-366713" algn="just">
              <a:buFont typeface="Wingdings" panose="05000000000000000000" pitchFamily="2" charset="2"/>
              <a:buChar char="v"/>
              <a:tabLst>
                <a:tab pos="719138" algn="l"/>
              </a:tabLst>
            </a:pPr>
            <a:endParaRPr lang="pl-PL" sz="1800" i="1" u="sng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czasie postępowania </a:t>
            </a:r>
            <a:r>
              <a:rPr lang="pl-PL" sz="1800" dirty="0"/>
              <a:t>zebrano materiał </a:t>
            </a:r>
            <a:r>
              <a:rPr lang="pl-PL" sz="1800" dirty="0" smtClean="0"/>
              <a:t>pozwalający </a:t>
            </a:r>
            <a:r>
              <a:rPr lang="pl-PL" sz="1800" dirty="0"/>
              <a:t>na przedstawienie w/w osobom </a:t>
            </a:r>
            <a:r>
              <a:rPr lang="pl-PL" sz="1800" b="1" dirty="0" smtClean="0"/>
              <a:t>zarzutów</a:t>
            </a:r>
            <a:r>
              <a:rPr lang="pl-PL" sz="1800" dirty="0" smtClean="0"/>
              <a:t> dotyczących </a:t>
            </a:r>
            <a:r>
              <a:rPr lang="pl-PL" sz="1800" b="1" dirty="0"/>
              <a:t>posiadania i udzielania środków </a:t>
            </a:r>
            <a:r>
              <a:rPr lang="pl-PL" sz="1800" b="1" dirty="0" smtClean="0"/>
              <a:t>zabronionych</a:t>
            </a:r>
            <a:r>
              <a:rPr lang="pl-PL" sz="1800" dirty="0" smtClean="0"/>
              <a:t>, w </a:t>
            </a:r>
            <a:r>
              <a:rPr lang="pl-PL" sz="1800" dirty="0"/>
              <a:t>tym udzielania osobie małoletniej.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/>
          </a:p>
          <a:p>
            <a:pPr algn="ctr">
              <a:buFont typeface="Wingdings" panose="05000000000000000000" pitchFamily="2" charset="2"/>
              <a:buChar char="q"/>
            </a:pPr>
            <a:r>
              <a:rPr lang="pl-PL" sz="2400" b="1" i="1" u="sng" dirty="0" smtClean="0">
                <a:solidFill>
                  <a:srgbClr val="00B050"/>
                </a:solidFill>
              </a:rPr>
              <a:t>Zabezpieczono mienie </a:t>
            </a:r>
            <a:r>
              <a:rPr lang="pl-PL" sz="2400" b="1" i="1" u="sng" dirty="0">
                <a:solidFill>
                  <a:srgbClr val="00B050"/>
                </a:solidFill>
              </a:rPr>
              <a:t>majątkowe </a:t>
            </a:r>
            <a:r>
              <a:rPr lang="pl-PL" sz="2400" b="1" i="1" u="sng" dirty="0" smtClean="0">
                <a:solidFill>
                  <a:srgbClr val="00B050"/>
                </a:solidFill>
              </a:rPr>
              <a:t>11.520 </a:t>
            </a:r>
            <a:r>
              <a:rPr lang="pl-PL" sz="2400" b="1" i="1" u="sng" dirty="0">
                <a:solidFill>
                  <a:srgbClr val="00B050"/>
                </a:solidFill>
              </a:rPr>
              <a:t>zł.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805008"/>
            <a:ext cx="2550733" cy="1605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41" y="2655030"/>
            <a:ext cx="2964567" cy="1905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50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Nielegalna broń w tym z okresu I </a:t>
            </a:r>
            <a:r>
              <a:rPr lang="pl-PL" altLang="pl-P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wojny światowej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32044" y="1598646"/>
            <a:ext cx="6867254" cy="44126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W </a:t>
            </a:r>
            <a:r>
              <a:rPr lang="pl-PL" sz="1800" b="1" dirty="0"/>
              <a:t>maju 2020 roku</a:t>
            </a:r>
            <a:r>
              <a:rPr lang="pl-PL" sz="1800" dirty="0"/>
              <a:t>, w wyniku realizacji materiałów operacyjnych dokonano przeszukania posesji w miejscowości Szerzyny, gdzie ujawniono i </a:t>
            </a:r>
            <a:r>
              <a:rPr lang="pl-PL" sz="1800" b="1" dirty="0"/>
              <a:t>zabezpieczono 19 sztuk broni palnej</a:t>
            </a:r>
            <a:r>
              <a:rPr lang="pl-PL" sz="1800" dirty="0"/>
              <a:t> zarówno długiej jak i krótkiej, szereg podzespołów mogących służyć do produkcji broni </a:t>
            </a:r>
            <a:r>
              <a:rPr lang="pl-PL" sz="1800" dirty="0" smtClean="0"/>
              <a:t>w </a:t>
            </a:r>
            <a:r>
              <a:rPr lang="pl-PL" sz="1800" dirty="0"/>
              <a:t>postaci luf karabinów, zamków, spustów, ładownic. </a:t>
            </a: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Ujawniono </a:t>
            </a:r>
            <a:r>
              <a:rPr lang="pl-PL" sz="1800" dirty="0"/>
              <a:t>amunicję, elementy pochodzące z pocisków artyleryjskich, granatów, oraz szereg przedmiotów pochodzących </a:t>
            </a:r>
            <a:r>
              <a:rPr lang="pl-PL" sz="1800" dirty="0" smtClean="0"/>
              <a:t>                z </a:t>
            </a:r>
            <a:r>
              <a:rPr lang="pl-PL" sz="1800" dirty="0"/>
              <a:t>okresu I </a:t>
            </a:r>
            <a:r>
              <a:rPr lang="pl-PL" sz="1800" dirty="0" err="1"/>
              <a:t>i</a:t>
            </a:r>
            <a:r>
              <a:rPr lang="pl-PL" sz="1800" dirty="0"/>
              <a:t> II wojny światowej  noszące znamiona zalegania w ziemi. Zabezpieczono również sprzęt do poszukiwania i wydobywania metalu z ziemi. W garażu mieszczącym się na wymienionej posesji </a:t>
            </a:r>
            <a:r>
              <a:rPr lang="pl-PL" sz="1800" b="1" dirty="0"/>
              <a:t>ujawniono pocisk artyleryjski z okresu I wojny światowej</a:t>
            </a:r>
            <a:r>
              <a:rPr lang="pl-PL" sz="1800" dirty="0"/>
              <a:t>, który </a:t>
            </a:r>
            <a:r>
              <a:rPr lang="pl-PL" sz="1800" dirty="0" smtClean="0"/>
              <a:t>                        w </a:t>
            </a:r>
            <a:r>
              <a:rPr lang="pl-PL" sz="1800" dirty="0"/>
              <a:t>ocenie będących na miejscu pirotechników oceniony został za </a:t>
            </a:r>
            <a:r>
              <a:rPr lang="pl-PL" sz="1800" b="1" dirty="0"/>
              <a:t>niebezpieczny  i posiadający w sobie ładunek wybuchowy</a:t>
            </a:r>
            <a:r>
              <a:rPr lang="pl-PL" sz="18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604" y="4153192"/>
            <a:ext cx="2946929" cy="22857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94" y="1514757"/>
            <a:ext cx="4609678" cy="22902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Kibice w jednej z Tarnowskich galerii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32041" y="1437777"/>
            <a:ext cx="7924557" cy="48868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W </a:t>
            </a:r>
            <a:r>
              <a:rPr lang="pl-PL" sz="1800" b="1" dirty="0" smtClean="0"/>
              <a:t>lutym </a:t>
            </a:r>
            <a:r>
              <a:rPr lang="pl-PL" sz="1800" b="1" dirty="0"/>
              <a:t>2020 </a:t>
            </a:r>
            <a:r>
              <a:rPr lang="pl-PL" sz="1800" b="1" dirty="0" smtClean="0"/>
              <a:t>roku</a:t>
            </a:r>
            <a:r>
              <a:rPr lang="pl-PL" sz="1800" dirty="0" smtClean="0"/>
              <a:t>, na terenie jednej z Tarnowskich galerii handlowych miało miejsce </a:t>
            </a:r>
            <a:r>
              <a:rPr lang="pl-PL" sz="1800" b="1" dirty="0" smtClean="0"/>
              <a:t>„starcie” pseudokibiców</a:t>
            </a:r>
            <a:r>
              <a:rPr lang="pl-PL" sz="1800" dirty="0" smtClean="0"/>
              <a:t> dwóch rywalizujących Tarnowskich drużyn piłkarskich. W czasie wszczętej bójki chuligani do bicia nie używali wyłącznie siły fizycznej, ale również </a:t>
            </a:r>
            <a:r>
              <a:rPr lang="pl-PL" sz="1800" b="1" dirty="0" smtClean="0"/>
              <a:t>niebezpiecznego narzędzia </a:t>
            </a:r>
            <a:r>
              <a:rPr lang="pl-PL" sz="1800" dirty="0" smtClean="0"/>
              <a:t>jakim okazała się być </a:t>
            </a:r>
            <a:r>
              <a:rPr lang="pl-PL" sz="1800" b="1" dirty="0" smtClean="0"/>
              <a:t>siekiera</a:t>
            </a:r>
            <a:r>
              <a:rPr lang="pl-PL" sz="1800" dirty="0" smtClean="0"/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toku prowadzonych czynności wykrywczych funkcjonariuszom Wydziału Kryminalnego Komendy Miejskiej Policji w Tarnowie udało się ustalić tożsamości wszystkich dziewięcioro uczestników bójki (w tym jednej osoby nieletniej), a następnie </a:t>
            </a:r>
            <a:r>
              <a:rPr lang="pl-PL" sz="1800" b="1" dirty="0" smtClean="0"/>
              <a:t>dokonano</a:t>
            </a:r>
            <a:r>
              <a:rPr lang="pl-PL" sz="1800" dirty="0" smtClean="0"/>
              <a:t> procesowych </a:t>
            </a:r>
            <a:r>
              <a:rPr lang="pl-PL" sz="1800" b="1" dirty="0" smtClean="0"/>
              <a:t>zatrzymań osób stawiając im </a:t>
            </a:r>
            <a:r>
              <a:rPr lang="pl-PL" sz="1800" dirty="0" smtClean="0"/>
              <a:t>odpowiednie </a:t>
            </a:r>
            <a:r>
              <a:rPr lang="pl-PL" sz="1800" b="1" dirty="0" smtClean="0"/>
              <a:t>zarzuty</a:t>
            </a:r>
            <a:r>
              <a:rPr lang="pl-PL" sz="1800" dirty="0" smtClean="0"/>
              <a:t> prawne.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Wobec wszystkich biorących udział pełnoletnich </a:t>
            </a:r>
            <a:r>
              <a:rPr lang="pl-PL" sz="1800" b="1" dirty="0" smtClean="0"/>
              <a:t>zastosowano dozory policyjne</a:t>
            </a:r>
            <a:r>
              <a:rPr lang="pl-PL" sz="1800" dirty="0" smtClean="0"/>
              <a:t>, </a:t>
            </a:r>
            <a:r>
              <a:rPr lang="pl-PL" sz="1800" b="1" dirty="0" smtClean="0"/>
              <a:t>poręczenia majątkowe</a:t>
            </a:r>
            <a:r>
              <a:rPr lang="pl-PL" sz="1800" dirty="0" smtClean="0"/>
              <a:t> w przedziale kwotowym </a:t>
            </a:r>
            <a:r>
              <a:rPr lang="pl-PL" sz="1800" b="1" dirty="0" smtClean="0"/>
              <a:t>od 2.000zł do 15.000zł </a:t>
            </a:r>
            <a:r>
              <a:rPr lang="pl-PL" sz="1800" dirty="0" smtClean="0"/>
              <a:t>oraz zakaz kontaktowania się z współpodejrzanymi w sprawie.</a:t>
            </a:r>
          </a:p>
          <a:p>
            <a:pPr marL="0" indent="0" algn="just">
              <a:buNone/>
            </a:pPr>
            <a:r>
              <a:rPr lang="pl-PL" sz="1800" dirty="0" smtClean="0"/>
              <a:t>      W stosunku do nieletniego sprawę przekazano do Sądu Rodzinnego i Nieletnich.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983" y="999162"/>
            <a:ext cx="1600200" cy="3629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35" y="4359805"/>
            <a:ext cx="3295496" cy="18441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06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31">
            <a:extLst>
              <a:ext uri="{FF2B5EF4-FFF2-40B4-BE49-F238E27FC236}">
                <a16:creationId xmlns:a16="http://schemas.microsoft.com/office/drawing/2014/main" xmlns="" id="{6F0A22ED-6342-4CED-B7A3-A2C443F9191E}"/>
              </a:ext>
            </a:extLst>
          </p:cNvPr>
          <p:cNvGrpSpPr>
            <a:grpSpLocks/>
          </p:cNvGrpSpPr>
          <p:nvPr/>
        </p:nvGrpSpPr>
        <p:grpSpPr bwMode="auto">
          <a:xfrm>
            <a:off x="2383366" y="1945947"/>
            <a:ext cx="7425266" cy="3430803"/>
            <a:chOff x="4787927" y="1698017"/>
            <a:chExt cx="4140200" cy="4178908"/>
          </a:xfrm>
        </p:grpSpPr>
        <p:sp>
          <p:nvSpPr>
            <p:cNvPr id="7175" name="_s1031">
              <a:extLst>
                <a:ext uri="{FF2B5EF4-FFF2-40B4-BE49-F238E27FC236}">
                  <a16:creationId xmlns:a16="http://schemas.microsoft.com/office/drawing/2014/main" xmlns="" id="{36FC64C3-DAED-4EA8-999B-458EF4E4F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927" y="1698017"/>
              <a:ext cx="4140200" cy="93589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 ETATOWY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 dzień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31.12.2020 r</a:t>
              </a:r>
              <a:r>
                <a:rPr lang="pl-PL" altLang="pl-PL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_s1031">
              <a:extLst>
                <a:ext uri="{FF2B5EF4-FFF2-40B4-BE49-F238E27FC236}">
                  <a16:creationId xmlns:a16="http://schemas.microsoft.com/office/drawing/2014/main" xmlns="" id="{E32ECF90-975F-418E-9652-3DA72FE8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2926155"/>
              <a:ext cx="3284720" cy="5742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POLICYJNE - 516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_s1031">
              <a:extLst>
                <a:ext uri="{FF2B5EF4-FFF2-40B4-BE49-F238E27FC236}">
                  <a16:creationId xmlns:a16="http://schemas.microsoft.com/office/drawing/2014/main" xmlns="" id="{D71AEF2B-8614-4455-96D5-0B325D4B9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3825309"/>
              <a:ext cx="3284720" cy="539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KSC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_s1031">
              <a:extLst>
                <a:ext uri="{FF2B5EF4-FFF2-40B4-BE49-F238E27FC236}">
                  <a16:creationId xmlns:a16="http://schemas.microsoft.com/office/drawing/2014/main" xmlns="" id="{501AB71D-30E0-4A00-AE46-368139F61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4726396"/>
              <a:ext cx="3284720" cy="115052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PRACOWNICY  CYWILNI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(BEZMNOŻNIKOWI)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94,5</a:t>
              </a:r>
              <a:endParaRPr lang="pl-PL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67" name="pole tekstowe 16">
            <a:extLst>
              <a:ext uri="{FF2B5EF4-FFF2-40B4-BE49-F238E27FC236}">
                <a16:creationId xmlns:a16="http://schemas.microsoft.com/office/drawing/2014/main" xmlns="" id="{E3537853-E5CE-4BEF-8529-7B0D8AFD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79" y="5654092"/>
            <a:ext cx="109162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Komendzie Miejskiej Policji w Tarnowie na dzień 31.12.2020 roku </a:t>
            </a:r>
          </a:p>
          <a:p>
            <a:pPr algn="ctr" eaLnBrk="1" hangingPunct="1">
              <a:defRPr/>
            </a:pPr>
            <a:r>
              <a:rPr lang="pl-PL" altLang="pl-PL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WAKAT = 4 </a:t>
            </a:r>
          </a:p>
        </p:txBody>
      </p:sp>
      <p:sp>
        <p:nvSpPr>
          <p:cNvPr id="7179" name="pole tekstowe 2">
            <a:extLst>
              <a:ext uri="{FF2B5EF4-FFF2-40B4-BE49-F238E27FC236}">
                <a16:creationId xmlns:a16="http://schemas.microsoft.com/office/drawing/2014/main" xmlns="" id="{DCDCC0FB-32A4-46CC-939B-7DC16A4C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2" y="751912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2941936" y="793346"/>
            <a:ext cx="4631724" cy="5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Oszustwa w kantorach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32044" y="1971179"/>
            <a:ext cx="7441956" cy="39724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W </a:t>
            </a:r>
            <a:r>
              <a:rPr lang="pl-PL" sz="1800" b="1" dirty="0">
                <a:latin typeface="+mn-lt"/>
              </a:rPr>
              <a:t>lutym 2020 roku </a:t>
            </a:r>
            <a:r>
              <a:rPr lang="pl-PL" sz="1800" dirty="0">
                <a:latin typeface="+mn-lt"/>
              </a:rPr>
              <a:t>zatrzymano </a:t>
            </a:r>
            <a:r>
              <a:rPr lang="pl-PL" sz="1800" b="1" dirty="0">
                <a:latin typeface="+mn-lt"/>
              </a:rPr>
              <a:t>dwóch obywateli narodowości bułgarskiej</a:t>
            </a:r>
            <a:r>
              <a:rPr lang="pl-PL" sz="1800" dirty="0">
                <a:latin typeface="+mn-lt"/>
              </a:rPr>
              <a:t> dokonujących </a:t>
            </a:r>
            <a:r>
              <a:rPr lang="pl-PL" sz="1800" b="1" dirty="0">
                <a:latin typeface="+mn-lt"/>
              </a:rPr>
              <a:t>oszustw na tzw. „</a:t>
            </a:r>
            <a:r>
              <a:rPr lang="pl-PL" sz="1800" b="1" dirty="0" err="1">
                <a:latin typeface="+mn-lt"/>
              </a:rPr>
              <a:t>przewałkę</a:t>
            </a:r>
            <a:r>
              <a:rPr lang="pl-PL" sz="1800" b="1" dirty="0">
                <a:latin typeface="+mn-lt"/>
              </a:rPr>
              <a:t>”. </a:t>
            </a:r>
            <a:r>
              <a:rPr lang="pl-PL" sz="1800" dirty="0">
                <a:latin typeface="+mn-lt"/>
              </a:rPr>
              <a:t>Działali w ten sposób, że podczas transakcji wymiany pieniędzy w kantorach, wyjmowali niepostrzeżenie z podawanego pliku banknotów </a:t>
            </a:r>
            <a:r>
              <a:rPr lang="pl-PL" sz="1800" dirty="0" smtClean="0">
                <a:latin typeface="+mn-lt"/>
              </a:rPr>
              <a:t>część z </a:t>
            </a:r>
            <a:r>
              <a:rPr lang="pl-PL" sz="1800" dirty="0">
                <a:latin typeface="+mn-lt"/>
              </a:rPr>
              <a:t>nich, a dostawali równowartość wcześniej umówionej kwoty pieniężnej. Mężczyźni zostali aresztowani na okres trzech miesięcy. </a:t>
            </a:r>
            <a:r>
              <a:rPr lang="pl-PL" sz="1800" b="1" dirty="0">
                <a:latin typeface="+mn-lt"/>
              </a:rPr>
              <a:t>Zabezpieczono </a:t>
            </a:r>
            <a:r>
              <a:rPr lang="pl-PL" sz="1800" b="1" dirty="0" smtClean="0">
                <a:latin typeface="+mn-lt"/>
              </a:rPr>
              <a:t>pieniądze w </a:t>
            </a:r>
            <a:r>
              <a:rPr lang="pl-PL" sz="1800" b="1" dirty="0">
                <a:latin typeface="+mn-lt"/>
              </a:rPr>
              <a:t>kwocie 3500 euro.</a:t>
            </a:r>
            <a:r>
              <a:rPr lang="pl-PL" sz="1800" dirty="0">
                <a:latin typeface="+mn-lt"/>
              </a:rPr>
              <a:t>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>
              <a:latin typeface="+mn-lt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>
                <a:latin typeface="+mn-lt"/>
              </a:rPr>
              <a:t>W toku czynności ustalono, iż mężczyźni działali na terenie całej Polski </a:t>
            </a:r>
            <a:r>
              <a:rPr lang="pl-PL" sz="1800" dirty="0" smtClean="0">
                <a:latin typeface="+mn-lt"/>
              </a:rPr>
              <a:t>                i </a:t>
            </a:r>
            <a:r>
              <a:rPr lang="pl-PL" sz="1800" b="1" dirty="0">
                <a:latin typeface="+mn-lt"/>
              </a:rPr>
              <a:t>udowodniono im 11 oszustw </a:t>
            </a:r>
            <a:r>
              <a:rPr lang="pl-PL" sz="1800" dirty="0" smtClean="0">
                <a:latin typeface="+mn-lt"/>
              </a:rPr>
              <a:t>(</a:t>
            </a:r>
            <a:r>
              <a:rPr lang="pl-PL" sz="1800" dirty="0">
                <a:latin typeface="+mn-lt"/>
              </a:rPr>
              <a:t>7 przestępstw dokonanych i 4 usiłowania)                          w Braniewie, Piwnicznej Zdroju, Zembrzycach, dwukrotnie w Gorlicach, Oświęcimiu, Gryfinie, Nowym Targu, Gromniku, Bobowej i Bieczu.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B377C4F-E50A-4F2B-AE9B-C6CFF3966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956" y="4129236"/>
            <a:ext cx="3422561" cy="2523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33" y="1063267"/>
            <a:ext cx="4060384" cy="28208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2194928" y="599337"/>
            <a:ext cx="7996663" cy="95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Poprawa w zakresie zwalczania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przestępczości gospodarczej w sektorze publicznym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" y="2109858"/>
            <a:ext cx="4938375" cy="3395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09" y="1940525"/>
            <a:ext cx="6118754" cy="346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11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762099" y="589074"/>
            <a:ext cx="8642193" cy="6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Szkody w obrocie gospodarczym wielkich rozmiarów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304696" y="1557867"/>
            <a:ext cx="11184466" cy="3175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Wydział dw. z Przestępczością Gospodarczą Komendy Miejskiej Policji w </a:t>
            </a:r>
            <a:r>
              <a:rPr lang="pl-PL" sz="1800" dirty="0" smtClean="0"/>
              <a:t>Tarnowie prowadził śledztwo dotyczące </a:t>
            </a:r>
            <a:r>
              <a:rPr lang="pl-PL" sz="1800" dirty="0"/>
              <a:t>przestępstwa, którego to </a:t>
            </a:r>
            <a:r>
              <a:rPr lang="pl-PL" sz="1800" dirty="0" smtClean="0"/>
              <a:t>dopuścili </a:t>
            </a:r>
            <a:r>
              <a:rPr lang="pl-PL" sz="1800" dirty="0"/>
              <a:t>się </a:t>
            </a:r>
            <a:r>
              <a:rPr lang="pl-PL" sz="1800" dirty="0" smtClean="0"/>
              <a:t>przedstawiciele </a:t>
            </a:r>
            <a:r>
              <a:rPr lang="pl-PL" sz="1800" dirty="0"/>
              <a:t>Tarnowskiej Agencji Rozwoju Regionalnego S.A. w </a:t>
            </a:r>
            <a:r>
              <a:rPr lang="pl-PL" sz="1800" dirty="0" smtClean="0"/>
              <a:t>Tarnowie. </a:t>
            </a:r>
            <a:r>
              <a:rPr lang="pl-PL" sz="1800" dirty="0"/>
              <a:t>W</a:t>
            </a:r>
            <a:r>
              <a:rPr lang="pl-PL" sz="1800" dirty="0" smtClean="0"/>
              <a:t> </a:t>
            </a:r>
            <a:r>
              <a:rPr lang="pl-PL" sz="1800" dirty="0"/>
              <a:t>ramach wykonywanych czynności procesowych </a:t>
            </a:r>
            <a:r>
              <a:rPr lang="pl-PL" sz="1800" b="1" dirty="0"/>
              <a:t>ustalano majątek </a:t>
            </a:r>
            <a:r>
              <a:rPr lang="pl-PL" sz="1800" dirty="0"/>
              <a:t>podejrzanych, który pozwolił na dokonanie </a:t>
            </a:r>
            <a:r>
              <a:rPr lang="pl-PL" sz="1800" b="1" dirty="0"/>
              <a:t>zabezpieczenia majątkowego na nieruchomościac</a:t>
            </a:r>
            <a:r>
              <a:rPr lang="pl-PL" sz="1800" dirty="0"/>
              <a:t>h podejrzanych o łącznej wartości </a:t>
            </a:r>
            <a:r>
              <a:rPr lang="pl-PL" sz="1800" b="1" i="1" u="sng" dirty="0"/>
              <a:t>537.000 złotych</a:t>
            </a:r>
            <a:r>
              <a:rPr lang="pl-PL" sz="1800" b="1" dirty="0"/>
              <a:t>. </a:t>
            </a:r>
            <a:endParaRPr lang="pl-PL" sz="1800" b="1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pl-PL" sz="1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Tarnowscy funkcjonariusze </a:t>
            </a:r>
            <a:r>
              <a:rPr lang="pl-PL" sz="1800" dirty="0"/>
              <a:t>Wydziału dw. z Przestępczością Gospodarczą Komendy Miejskiej Policji w Tarnowie </a:t>
            </a:r>
            <a:r>
              <a:rPr lang="pl-PL" sz="1800" dirty="0" smtClean="0"/>
              <a:t>prowadzili również postępowanie w </a:t>
            </a:r>
            <a:r>
              <a:rPr lang="pl-PL" sz="1800" dirty="0"/>
              <a:t>sprawie </a:t>
            </a:r>
            <a:r>
              <a:rPr lang="pl-PL" sz="1800" b="1" dirty="0" smtClean="0"/>
              <a:t>przywłaszczenia </a:t>
            </a:r>
            <a:r>
              <a:rPr lang="pl-PL" sz="1800" b="1" dirty="0"/>
              <a:t>praw majątkowych </a:t>
            </a:r>
            <a:r>
              <a:rPr lang="pl-PL" sz="1800" dirty="0"/>
              <a:t>w postaci udziałów w 2/40 części praw majątkowych </a:t>
            </a:r>
            <a:r>
              <a:rPr lang="pl-PL" sz="1800" b="1" dirty="0"/>
              <a:t>do nieruchomości</a:t>
            </a:r>
            <a:r>
              <a:rPr lang="pl-PL" sz="1800" dirty="0"/>
              <a:t> </a:t>
            </a:r>
            <a:r>
              <a:rPr lang="pl-PL" sz="1800" dirty="0" smtClean="0"/>
              <a:t>(kamienica) </a:t>
            </a:r>
            <a:r>
              <a:rPr lang="pl-PL" sz="1800" b="1" dirty="0" smtClean="0"/>
              <a:t>położonej w Krakowie</a:t>
            </a:r>
            <a:r>
              <a:rPr lang="pl-PL" sz="1800" dirty="0" smtClean="0"/>
              <a:t>. W </a:t>
            </a:r>
            <a:r>
              <a:rPr lang="pl-PL" sz="1800" dirty="0"/>
              <a:t>toku prowadzonego śledztwa </a:t>
            </a:r>
            <a:r>
              <a:rPr lang="pl-PL" sz="1800" dirty="0" smtClean="0"/>
              <a:t>zgromadzono </a:t>
            </a:r>
            <a:r>
              <a:rPr lang="pl-PL" sz="1800" dirty="0"/>
              <a:t>obszerny materiał dowodowy </a:t>
            </a:r>
            <a:r>
              <a:rPr lang="pl-PL" sz="1800" dirty="0" smtClean="0"/>
              <a:t>a także </a:t>
            </a:r>
            <a:r>
              <a:rPr lang="pl-PL" sz="1800" dirty="0"/>
              <a:t>w ramach wykonywanych czynności procesowych </a:t>
            </a:r>
            <a:r>
              <a:rPr lang="pl-PL" sz="1800" b="1" dirty="0"/>
              <a:t>ustalano majątek</a:t>
            </a:r>
            <a:r>
              <a:rPr lang="pl-PL" sz="1800" dirty="0"/>
              <a:t> podejrzanego, który pozwolił na dokonanie </a:t>
            </a:r>
            <a:r>
              <a:rPr lang="pl-PL" sz="1800" b="1" dirty="0"/>
              <a:t>zabezpieczenia majątkowego na nieruchomości</a:t>
            </a:r>
            <a:r>
              <a:rPr lang="pl-PL" sz="1800" dirty="0"/>
              <a:t> </a:t>
            </a:r>
            <a:r>
              <a:rPr lang="pl-PL" sz="1800" dirty="0" smtClean="0"/>
              <a:t>o </a:t>
            </a:r>
            <a:r>
              <a:rPr lang="pl-PL" sz="1800" dirty="0"/>
              <a:t>łącznej wartości </a:t>
            </a:r>
            <a:r>
              <a:rPr lang="pl-PL" sz="1800" b="1" i="1" u="sng" dirty="0"/>
              <a:t>186.285 złotych. </a:t>
            </a:r>
            <a:endParaRPr lang="pl-PL" sz="1800" b="1" i="1" u="sng" dirty="0" smtClean="0"/>
          </a:p>
        </p:txBody>
      </p:sp>
      <p:sp>
        <p:nvSpPr>
          <p:cNvPr id="2" name="Prostokąt 1"/>
          <p:cNvSpPr/>
          <p:nvPr/>
        </p:nvSpPr>
        <p:spPr>
          <a:xfrm>
            <a:off x="897467" y="5079285"/>
            <a:ext cx="80179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u="sng" dirty="0">
                <a:solidFill>
                  <a:srgbClr val="00B050"/>
                </a:solidFill>
              </a:rPr>
              <a:t>W obu postępowaniach </a:t>
            </a:r>
            <a:r>
              <a:rPr lang="pl-PL" sz="2000" b="1" i="1" u="sng" dirty="0" smtClean="0">
                <a:solidFill>
                  <a:srgbClr val="00B050"/>
                </a:solidFill>
              </a:rPr>
              <a:t>zabezpieczono mienie o łącznej wartości </a:t>
            </a:r>
          </a:p>
          <a:p>
            <a:pPr algn="ctr"/>
            <a:r>
              <a:rPr lang="pl-PL" sz="2400" b="1" i="1" u="sng" dirty="0" smtClean="0">
                <a:solidFill>
                  <a:srgbClr val="00B050"/>
                </a:solidFill>
              </a:rPr>
              <a:t>723.285,00 złotych  !!!</a:t>
            </a:r>
            <a:endParaRPr lang="pl-PL" sz="2400" b="1" i="1" u="sng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44" y="4673599"/>
            <a:ext cx="2281495" cy="1837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18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762099" y="589074"/>
            <a:ext cx="8642193" cy="6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Szkody w podatkach od towarów i usług – VAT, akcyza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304695" y="1244600"/>
            <a:ext cx="11252305" cy="41402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b="1" dirty="0" smtClean="0"/>
              <a:t>kwietniu </a:t>
            </a:r>
            <a:r>
              <a:rPr lang="pl-PL" sz="1800" b="1" dirty="0"/>
              <a:t>2020 </a:t>
            </a:r>
            <a:r>
              <a:rPr lang="pl-PL" sz="1800" dirty="0"/>
              <a:t>roku </a:t>
            </a:r>
            <a:r>
              <a:rPr lang="pl-PL" sz="1800" dirty="0" smtClean="0"/>
              <a:t>tarnowscy </a:t>
            </a:r>
            <a:r>
              <a:rPr lang="pl-PL" sz="1800" dirty="0"/>
              <a:t>funkcjonariusze </a:t>
            </a:r>
            <a:r>
              <a:rPr lang="pl-PL" sz="1800" dirty="0" smtClean="0"/>
              <a:t>realizowali prowadzoną </a:t>
            </a:r>
            <a:r>
              <a:rPr lang="pl-PL" sz="1800" dirty="0"/>
              <a:t>sprawę dotyczącą </a:t>
            </a:r>
            <a:r>
              <a:rPr lang="pl-PL" sz="1800" b="1" dirty="0"/>
              <a:t>posiadania, produkcji</a:t>
            </a:r>
            <a:r>
              <a:rPr lang="pl-PL" sz="1800" dirty="0"/>
              <a:t> oraz </a:t>
            </a:r>
            <a:r>
              <a:rPr lang="pl-PL" sz="1800" b="1" dirty="0"/>
              <a:t>wprowadzania do obrotu wyrobów tytoniowych </a:t>
            </a:r>
            <a:r>
              <a:rPr lang="pl-PL" sz="1800" dirty="0" smtClean="0"/>
              <a:t>w jednej z miejscowości  </a:t>
            </a:r>
            <a:r>
              <a:rPr lang="pl-PL" sz="1800" dirty="0"/>
              <a:t>w powiecie </a:t>
            </a:r>
            <a:r>
              <a:rPr lang="pl-PL" sz="1800" dirty="0" smtClean="0"/>
              <a:t>bocheńskim, który to następnie sprzedawany </a:t>
            </a:r>
            <a:r>
              <a:rPr lang="pl-PL" sz="1800" dirty="0"/>
              <a:t>na terenie </a:t>
            </a:r>
            <a:r>
              <a:rPr lang="pl-PL" sz="1800" dirty="0" smtClean="0"/>
              <a:t>małopolski. </a:t>
            </a:r>
            <a:r>
              <a:rPr lang="pl-PL" sz="1800" dirty="0"/>
              <a:t>W toku przeprowadzonej realizacji dokonano </a:t>
            </a:r>
            <a:r>
              <a:rPr lang="pl-PL" sz="1800" b="1" dirty="0"/>
              <a:t>zatrzymania </a:t>
            </a:r>
            <a:r>
              <a:rPr lang="pl-PL" sz="1800" b="1" dirty="0" smtClean="0"/>
              <a:t>osoby                  </a:t>
            </a:r>
            <a:r>
              <a:rPr lang="pl-PL" sz="1800" dirty="0" smtClean="0"/>
              <a:t>i przeszukań. </a:t>
            </a:r>
            <a:r>
              <a:rPr lang="pl-PL" sz="1800" dirty="0"/>
              <a:t>W toku </a:t>
            </a:r>
            <a:r>
              <a:rPr lang="pl-PL" sz="1800" dirty="0" smtClean="0"/>
              <a:t>czynności </a:t>
            </a:r>
            <a:r>
              <a:rPr lang="pl-PL" sz="1800" b="1" dirty="0" smtClean="0"/>
              <a:t>zabezpieczono </a:t>
            </a:r>
            <a:r>
              <a:rPr lang="pl-PL" sz="1800" b="1" dirty="0"/>
              <a:t>susz tytoniowy o łącznej wadze 941 kg, 2,15 kg </a:t>
            </a:r>
            <a:r>
              <a:rPr lang="pl-PL" sz="1800" dirty="0"/>
              <a:t>tytoniu do palenia oraz maszyny służące do rozdrabniania tytoniu celem wytworzenia wyrobów tytoniowych do </a:t>
            </a:r>
            <a:r>
              <a:rPr lang="pl-PL" sz="1800" dirty="0" smtClean="0"/>
              <a:t>palenia.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dirty="0"/>
              <a:t>toku prowadzonego dochodzenia </a:t>
            </a:r>
            <a:r>
              <a:rPr lang="pl-PL" sz="1800" dirty="0" smtClean="0"/>
              <a:t>ustalono </a:t>
            </a:r>
            <a:r>
              <a:rPr lang="pl-PL" sz="1800" dirty="0"/>
              <a:t>osobę z którą </a:t>
            </a:r>
            <a:r>
              <a:rPr lang="pl-PL" sz="1800" dirty="0" smtClean="0"/>
              <a:t>zatrzymany działał przy </a:t>
            </a:r>
            <a:r>
              <a:rPr lang="pl-PL" sz="1800" dirty="0"/>
              <a:t>przechowywaniu suszu tytoniowego oraz przy wytwarzaniu wyrobów tytoniowych w postaci tytoniu do palenia. Obu mężczyznom </a:t>
            </a:r>
            <a:r>
              <a:rPr lang="pl-PL" sz="1800" b="1" dirty="0"/>
              <a:t>przedstawiono zarzuty </a:t>
            </a:r>
            <a:r>
              <a:rPr lang="pl-PL" sz="1800" dirty="0" smtClean="0"/>
              <a:t>że: wytwarzali </a:t>
            </a:r>
            <a:r>
              <a:rPr lang="pl-PL" sz="1800" dirty="0"/>
              <a:t>wyroby tytoniowe w postaci tytoniu do palenia bez wymaganego wpisu do rejestru w ilości co najmniej 2,15 </a:t>
            </a:r>
            <a:r>
              <a:rPr lang="pl-PL" sz="1800" dirty="0" smtClean="0"/>
              <a:t>kg ; przechowywali w samochodzie susz </a:t>
            </a:r>
            <a:r>
              <a:rPr lang="pl-PL" sz="1800" dirty="0"/>
              <a:t>tytoniowy w ilości 445 kg bez polskich znaków skarbowych akcyzy czym naraził na </a:t>
            </a:r>
            <a:r>
              <a:rPr lang="pl-PL" sz="1800" i="1" u="sng" dirty="0"/>
              <a:t>uszczuplenie </a:t>
            </a:r>
            <a:r>
              <a:rPr lang="pl-PL" sz="1800" b="1" i="1" u="sng" dirty="0"/>
              <a:t>podatek akcyzowy w kwocie 224 503 złotych i podatek VAT w kwocie 18 245 złotych</a:t>
            </a:r>
            <a:r>
              <a:rPr lang="pl-PL" sz="1800" dirty="0"/>
              <a:t> oraz </a:t>
            </a:r>
            <a:r>
              <a:rPr lang="pl-PL" sz="1800" dirty="0" smtClean="0"/>
              <a:t>przechowywali </a:t>
            </a:r>
            <a:r>
              <a:rPr lang="pl-PL" sz="1800" dirty="0"/>
              <a:t>w garażu </a:t>
            </a:r>
            <a:r>
              <a:rPr lang="pl-PL" sz="1800" dirty="0" smtClean="0"/>
              <a:t>susz </a:t>
            </a:r>
            <a:r>
              <a:rPr lang="pl-PL" sz="1800" dirty="0"/>
              <a:t>tytoniowy w ilości 496 kg bez polskich znaków skarbowych akcyzy czym naraził na </a:t>
            </a:r>
            <a:r>
              <a:rPr lang="pl-PL" sz="1800" i="1" u="sng" dirty="0"/>
              <a:t>uszczuplenie </a:t>
            </a:r>
            <a:r>
              <a:rPr lang="pl-PL" sz="1800" b="1" i="1" u="sng" dirty="0"/>
              <a:t>podatek akcyzowy w kwocie 250 232 złotych i podatek </a:t>
            </a:r>
            <a:r>
              <a:rPr lang="pl-PL" sz="1800" b="1" i="1" u="sng" dirty="0" smtClean="0"/>
              <a:t>                      VAT w </a:t>
            </a:r>
            <a:r>
              <a:rPr lang="pl-PL" sz="1800" b="1" i="1" u="sng" dirty="0"/>
              <a:t>kwocie 20 336 złotych.</a:t>
            </a:r>
            <a:r>
              <a:rPr lang="pl-PL" sz="1800" i="1" u="sng" dirty="0"/>
              <a:t> </a:t>
            </a:r>
            <a:endParaRPr lang="pl-PL" sz="1800" i="1" u="sng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17" y="4953001"/>
            <a:ext cx="2642781" cy="1628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Prostokąt 1"/>
          <p:cNvSpPr/>
          <p:nvPr/>
        </p:nvSpPr>
        <p:spPr>
          <a:xfrm>
            <a:off x="863600" y="5122333"/>
            <a:ext cx="80179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u="sng" dirty="0" smtClean="0">
                <a:solidFill>
                  <a:srgbClr val="00B050"/>
                </a:solidFill>
              </a:rPr>
              <a:t>Podejrzani narazili </a:t>
            </a:r>
            <a:r>
              <a:rPr lang="pl-PL" sz="2000" b="1" i="1" u="sng" dirty="0">
                <a:solidFill>
                  <a:srgbClr val="00B050"/>
                </a:solidFill>
              </a:rPr>
              <a:t>na uszczuplenie podatek akcyzowy w łącznej kwocie </a:t>
            </a:r>
            <a:r>
              <a:rPr lang="pl-PL" sz="2400" b="1" i="1" u="sng" dirty="0" smtClean="0">
                <a:solidFill>
                  <a:srgbClr val="00B050"/>
                </a:solidFill>
              </a:rPr>
              <a:t>513.316,00 złotych  !!!</a:t>
            </a:r>
          </a:p>
          <a:p>
            <a:pPr algn="ctr"/>
            <a:r>
              <a:rPr lang="pl-PL" sz="2000" b="1" i="1" u="sng" dirty="0">
                <a:solidFill>
                  <a:srgbClr val="0070C0"/>
                </a:solidFill>
              </a:rPr>
              <a:t>o</a:t>
            </a:r>
            <a:r>
              <a:rPr lang="pl-PL" sz="2000" b="1" i="1" u="sng" dirty="0" smtClean="0">
                <a:solidFill>
                  <a:srgbClr val="0070C0"/>
                </a:solidFill>
              </a:rPr>
              <a:t>raz podatek VAT w kwocie </a:t>
            </a:r>
          </a:p>
          <a:p>
            <a:pPr algn="ctr"/>
            <a:r>
              <a:rPr lang="pl-PL" sz="2400" b="1" i="1" u="sng" dirty="0" smtClean="0">
                <a:solidFill>
                  <a:srgbClr val="0070C0"/>
                </a:solidFill>
              </a:rPr>
              <a:t>38.581,00 złotych  !!!</a:t>
            </a:r>
            <a:endParaRPr lang="pl-PL" sz="2400" b="1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xmlns="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762099" y="589074"/>
            <a:ext cx="9498568" cy="65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Szkody w podatkach od towarów i usług – VAT, akcyza   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304694" y="1261533"/>
            <a:ext cx="11497839" cy="386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/>
              <a:t>W </a:t>
            </a:r>
            <a:r>
              <a:rPr lang="pl-PL" sz="1800" b="1" dirty="0" smtClean="0"/>
              <a:t>lipcu </a:t>
            </a:r>
            <a:r>
              <a:rPr lang="pl-PL" sz="1800" b="1" dirty="0"/>
              <a:t>2017 </a:t>
            </a:r>
            <a:r>
              <a:rPr lang="pl-PL" sz="1800" dirty="0"/>
              <a:t>roku przejęto </a:t>
            </a:r>
            <a:r>
              <a:rPr lang="pl-PL" sz="1800" dirty="0" smtClean="0"/>
              <a:t>śledztwo w </a:t>
            </a:r>
            <a:r>
              <a:rPr lang="pl-PL" sz="1800" dirty="0"/>
              <a:t>sprawie złożenia Naczelnikowi Drugiego Urzędu Skarbowego w Tarnowie deklaracji VAT-7 przez właściciela </a:t>
            </a:r>
            <a:r>
              <a:rPr lang="pl-PL" sz="1800" dirty="0" smtClean="0"/>
              <a:t> jednej z firm za </a:t>
            </a:r>
            <a:r>
              <a:rPr lang="pl-PL" sz="1800" dirty="0"/>
              <a:t>okres od marca 2011 r. do grudnia 2012 r. w których to </a:t>
            </a:r>
            <a:r>
              <a:rPr lang="pl-PL" sz="1800" b="1" dirty="0" smtClean="0"/>
              <a:t>zawyżył  podatek naliczony </a:t>
            </a:r>
            <a:r>
              <a:rPr lang="pl-PL" sz="1800" b="1" dirty="0"/>
              <a:t>VAT</a:t>
            </a:r>
            <a:r>
              <a:rPr lang="pl-PL" sz="1800" dirty="0"/>
              <a:t>, </a:t>
            </a:r>
            <a:r>
              <a:rPr lang="pl-PL" sz="1800" dirty="0" smtClean="0"/>
              <a:t>obniżając </a:t>
            </a:r>
            <a:r>
              <a:rPr lang="pl-PL" sz="1800" dirty="0"/>
              <a:t>podatek </a:t>
            </a:r>
            <a:r>
              <a:rPr lang="pl-PL" sz="1800" dirty="0" smtClean="0"/>
              <a:t>należny - przez </a:t>
            </a:r>
            <a:r>
              <a:rPr lang="pl-PL" sz="1800" dirty="0"/>
              <a:t>co </a:t>
            </a:r>
            <a:r>
              <a:rPr lang="pl-PL" sz="1800" b="1" dirty="0"/>
              <a:t>uszczuplono należności publicznoprawne </a:t>
            </a:r>
            <a:r>
              <a:rPr lang="pl-PL" sz="1800" dirty="0"/>
              <a:t>w podatku od towarów i usług w </a:t>
            </a:r>
            <a:r>
              <a:rPr lang="pl-PL" sz="1800" b="1" i="1" u="sng" dirty="0"/>
              <a:t>łącznej kwocie 12.977.350 </a:t>
            </a:r>
            <a:r>
              <a:rPr lang="pl-PL" sz="1800" b="1" i="1" u="sng" dirty="0" smtClean="0"/>
              <a:t>zł.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dirty="0"/>
              <a:t>toku prowadzonego postępowania ustalono, że </a:t>
            </a:r>
            <a:r>
              <a:rPr lang="pl-PL" sz="1800" dirty="0" smtClean="0"/>
              <a:t>działalność gospodarcza polegała </a:t>
            </a:r>
            <a:r>
              <a:rPr lang="pl-PL" sz="1800" dirty="0"/>
              <a:t>na obrocie paliwami płynnymi </a:t>
            </a:r>
            <a:r>
              <a:rPr lang="pl-PL" sz="1800" dirty="0" smtClean="0"/>
              <a:t>nabytymi poza granicą RP. Na </a:t>
            </a:r>
            <a:r>
              <a:rPr lang="pl-PL" sz="1800" dirty="0"/>
              <a:t>podstawie zgromadzonego materiału </a:t>
            </a:r>
            <a:r>
              <a:rPr lang="pl-PL" sz="1800" dirty="0" smtClean="0"/>
              <a:t>dowodowego stwierdzono</a:t>
            </a:r>
            <a:r>
              <a:rPr lang="pl-PL" sz="1800" dirty="0"/>
              <a:t>, że </a:t>
            </a:r>
            <a:r>
              <a:rPr lang="pl-PL" sz="1800" dirty="0" smtClean="0"/>
              <a:t>„kontrahenci” nie byli </a:t>
            </a:r>
            <a:r>
              <a:rPr lang="pl-PL" sz="1800" dirty="0"/>
              <a:t>rzeczywistymi uczestnikami obrotu </a:t>
            </a:r>
            <a:r>
              <a:rPr lang="pl-PL" sz="1800" dirty="0" smtClean="0"/>
              <a:t>paliwem </a:t>
            </a:r>
            <a:r>
              <a:rPr lang="pl-PL" sz="1800" dirty="0"/>
              <a:t>i</a:t>
            </a:r>
            <a:r>
              <a:rPr lang="pl-PL" sz="1800" dirty="0" smtClean="0"/>
              <a:t> </a:t>
            </a:r>
            <a:r>
              <a:rPr lang="pl-PL" sz="1800" b="1" dirty="0"/>
              <a:t>w rzeczywistości nie </a:t>
            </a:r>
            <a:r>
              <a:rPr lang="pl-PL" sz="1800" b="1" dirty="0" smtClean="0"/>
              <a:t>prowadzili </a:t>
            </a:r>
            <a:r>
              <a:rPr lang="pl-PL" sz="1800" b="1" dirty="0"/>
              <a:t>działalności </a:t>
            </a:r>
            <a:r>
              <a:rPr lang="pl-PL" sz="1800" b="1" dirty="0" smtClean="0"/>
              <a:t>gospodarczej</a:t>
            </a:r>
            <a:r>
              <a:rPr lang="pl-PL" sz="1800" dirty="0" smtClean="0"/>
              <a:t>, </a:t>
            </a:r>
            <a:r>
              <a:rPr lang="pl-PL" sz="1800" dirty="0"/>
              <a:t>nie </a:t>
            </a:r>
            <a:r>
              <a:rPr lang="pl-PL" sz="1800" dirty="0" smtClean="0"/>
              <a:t>nabywali </a:t>
            </a:r>
            <a:r>
              <a:rPr lang="pl-PL" sz="1800" dirty="0"/>
              <a:t>paliwa i nie </a:t>
            </a:r>
            <a:r>
              <a:rPr lang="pl-PL" sz="1800" dirty="0" smtClean="0"/>
              <a:t>dokonywali </a:t>
            </a:r>
            <a:r>
              <a:rPr lang="pl-PL" sz="1800" dirty="0"/>
              <a:t>jego sprzedaży a jedynie </a:t>
            </a:r>
            <a:r>
              <a:rPr lang="pl-PL" sz="1800" dirty="0" smtClean="0"/>
              <a:t>powołani zostali </a:t>
            </a:r>
            <a:r>
              <a:rPr lang="pl-PL" sz="1800" dirty="0"/>
              <a:t>do pozornego wykazania ich uczestnictwa w obrocie.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800" dirty="0" smtClean="0"/>
              <a:t>W </a:t>
            </a:r>
            <a:r>
              <a:rPr lang="pl-PL" sz="1800" dirty="0"/>
              <a:t>toku prowadzonego śledztwa </a:t>
            </a:r>
            <a:r>
              <a:rPr lang="pl-PL" sz="1800" b="1" dirty="0" smtClean="0"/>
              <a:t>skierowano </a:t>
            </a:r>
            <a:r>
              <a:rPr lang="pl-PL" sz="1800" b="1" dirty="0"/>
              <a:t>akt oskarżenia o 12 przestępstw </a:t>
            </a:r>
            <a:r>
              <a:rPr lang="pl-PL" sz="1800" dirty="0" smtClean="0"/>
              <a:t>w </a:t>
            </a:r>
            <a:r>
              <a:rPr lang="pl-PL" sz="1800" dirty="0"/>
              <a:t>tym dotyczący </a:t>
            </a:r>
            <a:r>
              <a:rPr lang="pl-PL" sz="1800" b="1" dirty="0"/>
              <a:t>uszczuplenia należności publicznoprawnej</a:t>
            </a:r>
            <a:r>
              <a:rPr lang="pl-PL" sz="1800" dirty="0"/>
              <a:t> w wielkiej </a:t>
            </a:r>
            <a:r>
              <a:rPr lang="pl-PL" sz="1800" b="1" i="1" u="sng" dirty="0"/>
              <a:t>kwocie </a:t>
            </a:r>
            <a:r>
              <a:rPr lang="pl-PL" sz="1800" b="1" i="1" u="sng" dirty="0" smtClean="0"/>
              <a:t>13.086.763 złotych.</a:t>
            </a:r>
            <a:r>
              <a:rPr lang="pl-PL" sz="1800" b="1" dirty="0" smtClean="0"/>
              <a:t> </a:t>
            </a:r>
            <a:r>
              <a:rPr lang="pl-PL" sz="1800" dirty="0" smtClean="0"/>
              <a:t>Dodatkowo </a:t>
            </a:r>
            <a:r>
              <a:rPr lang="pl-PL" sz="1800" dirty="0"/>
              <a:t>w ramach wykonywanych czynności procesowych </a:t>
            </a:r>
            <a:r>
              <a:rPr lang="pl-PL" sz="1800" b="1" dirty="0"/>
              <a:t>ustalano majątek</a:t>
            </a:r>
            <a:r>
              <a:rPr lang="pl-PL" sz="1800" dirty="0"/>
              <a:t> podejrzanych, który pozwolił na </a:t>
            </a:r>
            <a:r>
              <a:rPr lang="pl-PL" sz="1800" dirty="0" smtClean="0"/>
              <a:t>jego </a:t>
            </a:r>
            <a:r>
              <a:rPr lang="pl-PL" sz="1800" b="1" dirty="0" smtClean="0"/>
              <a:t>zabezpieczenie na nieruchomościach                                                i </a:t>
            </a:r>
            <a:r>
              <a:rPr lang="pl-PL" sz="1800" b="1" dirty="0"/>
              <a:t>ruchomościach </a:t>
            </a:r>
            <a:r>
              <a:rPr lang="pl-PL" sz="1800" b="1" dirty="0" smtClean="0"/>
              <a:t>o </a:t>
            </a:r>
            <a:r>
              <a:rPr lang="pl-PL" sz="1800" b="1" dirty="0"/>
              <a:t>łącznej </a:t>
            </a:r>
            <a:r>
              <a:rPr lang="pl-PL" sz="1800" b="1" i="1" u="sng" dirty="0"/>
              <a:t>wartości 580.000 złotych</a:t>
            </a:r>
            <a:r>
              <a:rPr lang="pl-PL" sz="1800" i="1" u="sng" dirty="0"/>
              <a:t>. </a:t>
            </a:r>
          </a:p>
        </p:txBody>
      </p:sp>
      <p:sp>
        <p:nvSpPr>
          <p:cNvPr id="2" name="Prostokąt 1"/>
          <p:cNvSpPr/>
          <p:nvPr/>
        </p:nvSpPr>
        <p:spPr>
          <a:xfrm>
            <a:off x="762000" y="5134778"/>
            <a:ext cx="80179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u="sng" dirty="0" smtClean="0">
                <a:solidFill>
                  <a:srgbClr val="00B050"/>
                </a:solidFill>
              </a:rPr>
              <a:t>Podejrzani uszczuplili należności od podatku VAT </a:t>
            </a:r>
            <a:r>
              <a:rPr lang="pl-PL" sz="2000" b="1" i="1" u="sng" dirty="0">
                <a:solidFill>
                  <a:srgbClr val="00B050"/>
                </a:solidFill>
              </a:rPr>
              <a:t>w łącznej kwocie </a:t>
            </a:r>
            <a:r>
              <a:rPr lang="pl-PL" sz="2400" b="1" i="1" u="sng" dirty="0" smtClean="0">
                <a:solidFill>
                  <a:srgbClr val="00B050"/>
                </a:solidFill>
              </a:rPr>
              <a:t>13.086.763,00 złotych  !!!</a:t>
            </a:r>
          </a:p>
          <a:p>
            <a:pPr algn="ctr"/>
            <a:r>
              <a:rPr lang="pl-PL" sz="2000" b="1" i="1" u="sng" dirty="0">
                <a:solidFill>
                  <a:srgbClr val="0070C0"/>
                </a:solidFill>
              </a:rPr>
              <a:t>zabezpieczono mienie o łącznej wartości </a:t>
            </a:r>
          </a:p>
          <a:p>
            <a:pPr algn="ctr"/>
            <a:r>
              <a:rPr lang="pl-PL" sz="2400" b="1" i="1" u="sng" dirty="0" smtClean="0">
                <a:solidFill>
                  <a:srgbClr val="0070C0"/>
                </a:solidFill>
              </a:rPr>
              <a:t>580.000,00 </a:t>
            </a:r>
            <a:r>
              <a:rPr lang="pl-PL" sz="2400" b="1" i="1" u="sng" dirty="0">
                <a:solidFill>
                  <a:srgbClr val="0070C0"/>
                </a:solidFill>
              </a:rPr>
              <a:t>złotych  !!!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367" y="4965252"/>
            <a:ext cx="2770416" cy="1616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3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xmlns="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234" y="1162636"/>
            <a:ext cx="38166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PREWENCJI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5B092BFB-2B71-40D1-A9DE-06F73C37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07" y="2576082"/>
            <a:ext cx="2819048" cy="19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7" y="3403599"/>
            <a:ext cx="4091200" cy="2981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535655"/>
            <a:ext cx="4267160" cy="2849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31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5">
            <a:extLst>
              <a:ext uri="{FF2B5EF4-FFF2-40B4-BE49-F238E27FC236}">
                <a16:creationId xmlns:a16="http://schemas.microsoft.com/office/drawing/2014/main" xmlns="" id="{AAE4FB35-52DC-4D13-AA39-816C6330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674640"/>
            <a:ext cx="7391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Efektywność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przestępcze/zatrzymania sprawców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gorącym uczynku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191B634D-161F-420A-AE70-342A3B294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92136"/>
              </p:ext>
            </p:extLst>
          </p:nvPr>
        </p:nvGraphicFramePr>
        <p:xfrm>
          <a:off x="956260" y="2580736"/>
          <a:ext cx="10279479" cy="3698520"/>
        </p:xfrm>
        <a:graphic>
          <a:graphicData uri="http://schemas.openxmlformats.org/drawingml/2006/table">
            <a:tbl>
              <a:tblPr/>
              <a:tblGrid>
                <a:gridCol w="5031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52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6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61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3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l-PL" altLang="pl-PL" dirty="0"/>
                    </a:p>
                  </a:txBody>
                  <a:tcPr marL="68571" marR="6857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2020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Zgłoszone zdarzenia przestępcze 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2 699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2 621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- 78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</a:t>
                      </a: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Gorącym Uczynku</a:t>
                      </a:r>
                      <a:r>
                        <a:rPr kumimoji="0" lang="pl-PL" alt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pl-PL" altLang="pl-PL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(bez nietrzeźwych kierujących)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1 076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1 069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7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100 zdarzeń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39,9 %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40,7%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+ 0,8 %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 podejmowanych interwencji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34 822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40 087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+ 5 265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4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3" name="Group 71">
            <a:extLst>
              <a:ext uri="{FF2B5EF4-FFF2-40B4-BE49-F238E27FC236}">
                <a16:creationId xmlns:a16="http://schemas.microsoft.com/office/drawing/2014/main" xmlns="" id="{21B970F4-7AB6-4E75-B13F-126A59EF08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4293571"/>
              </p:ext>
            </p:extLst>
          </p:nvPr>
        </p:nvGraphicFramePr>
        <p:xfrm>
          <a:off x="1326047" y="1698275"/>
          <a:ext cx="9553621" cy="4931321"/>
        </p:xfrm>
        <a:graphic>
          <a:graphicData uri="http://schemas.openxmlformats.org/drawingml/2006/table">
            <a:tbl>
              <a:tblPr/>
              <a:tblGrid>
                <a:gridCol w="2047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14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8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80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80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91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2020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32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429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410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- 19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332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WYSTAWIONYCH NAKAZÓW / ZAKAZÓW  PRZEZ  POLICJĘ</a:t>
                      </a:r>
                      <a:endParaRPr kumimoji="0" lang="pl-PL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/>
                        <a:t>obowiązuje od 30.11.2020</a:t>
                      </a:r>
                      <a:r>
                        <a:rPr lang="pl-PL" sz="1000" b="0" baseline="0" dirty="0" smtClean="0"/>
                        <a:t> roku</a:t>
                      </a:r>
                      <a:endParaRPr lang="pl-PL" sz="1000" b="0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/>
                        <a:t>3</a:t>
                      </a:r>
                      <a:endParaRPr lang="pl-PL" sz="1800" b="1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 smtClean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---</a:t>
                      </a:r>
                      <a:endParaRPr lang="pl-PL" sz="1800" b="1" dirty="0">
                        <a:solidFill>
                          <a:srgbClr val="00B05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4332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SPRAWCY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431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- 14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7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KOBIETY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33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- 1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7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MĘŻCZYŹNI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396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- 14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87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+ 1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1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 WPŁYWEM ALKOHOLU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194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198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+ 4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23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ZATRZYMANO W PDOZ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pl-PL" sz="13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tym do wytrzeźwienia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800" b="0" i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251</a:t>
                      </a:r>
                      <a:endParaRPr lang="pl-PL" sz="1800" b="0" i="1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pl-PL" sz="1800" b="0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64</a:t>
                      </a:r>
                      <a:endParaRPr lang="pl-PL" sz="1800" b="0" i="0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238</a:t>
                      </a:r>
                    </a:p>
                    <a:p>
                      <a:pPr algn="ctr"/>
                      <a:r>
                        <a:rPr lang="pl-PL" sz="1800" b="1" dirty="0"/>
                        <a:t>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i="1" baseline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- 13</a:t>
                      </a:r>
                      <a:endParaRPr lang="pl-PL" sz="1600" b="1" i="1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- 28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503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POKRZYWDZENI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532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518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- 14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40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MAŁOLETNI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68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+ 14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40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DOROŚLI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0" dirty="0"/>
                        <a:t>464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/>
                        <a:t>436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- 28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3075" name="pole tekstowe 12">
            <a:extLst>
              <a:ext uri="{FF2B5EF4-FFF2-40B4-BE49-F238E27FC236}">
                <a16:creationId xmlns:a16="http://schemas.microsoft.com/office/drawing/2014/main" xmlns="" id="{D31C4100-DC22-487F-A6E8-E3764F95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20714"/>
            <a:ext cx="6804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Przemoc w rodzinie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 Niebieskiej Karty</a:t>
            </a:r>
          </a:p>
        </p:txBody>
      </p:sp>
    </p:spTree>
    <p:extLst>
      <p:ext uri="{BB962C8B-B14F-4D97-AF65-F5344CB8AC3E}">
        <p14:creationId xmlns:p14="http://schemas.microsoft.com/office/powerpoint/2010/main" val="25789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pole tekstowe 4">
            <a:extLst>
              <a:ext uri="{FF2B5EF4-FFF2-40B4-BE49-F238E27FC236}">
                <a16:creationId xmlns:a16="http://schemas.microsoft.com/office/drawing/2014/main" xmlns="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350094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liczba </a:t>
            </a: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bezwzględna służb patrolowych i obchodowych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pole tekstowe 6">
            <a:extLst>
              <a:ext uri="{FF2B5EF4-FFF2-40B4-BE49-F238E27FC236}">
                <a16:creationId xmlns:a16="http://schemas.microsoft.com/office/drawing/2014/main" xmlns="" id="{40E5F775-81D7-4C2F-8678-C665331C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8" y="4949404"/>
            <a:ext cx="9690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czas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reakcji na zdarzenie określanych jako PILNE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CCB346DE-405E-46B2-9325-6728E15C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29346"/>
              </p:ext>
            </p:extLst>
          </p:nvPr>
        </p:nvGraphicFramePr>
        <p:xfrm>
          <a:off x="2969381" y="5500058"/>
          <a:ext cx="6096000" cy="64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2020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min. 32 sek.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min. 29 sek.</a:t>
                      </a:r>
                      <a:endParaRPr lang="pl-PL" sz="18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 min. 3 sek.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31528"/>
              </p:ext>
            </p:extLst>
          </p:nvPr>
        </p:nvGraphicFramePr>
        <p:xfrm>
          <a:off x="2969382" y="4129448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2020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29 372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30 417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+ 1045</a:t>
                      </a:r>
                      <a:endParaRPr lang="pl-PL" sz="1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pole tekstowe 12">
            <a:extLst>
              <a:ext uri="{FF2B5EF4-FFF2-40B4-BE49-F238E27FC236}">
                <a16:creationId xmlns:a16="http://schemas.microsoft.com/office/drawing/2014/main" xmlns="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2020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13" name="pole tekstowe 4">
            <a:extLst>
              <a:ext uri="{FF2B5EF4-FFF2-40B4-BE49-F238E27FC236}">
                <a16:creationId xmlns:a16="http://schemas.microsoft.com/office/drawing/2014/main" xmlns="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210921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czas </a:t>
            </a: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służby dzielnicowych w obchodzie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xmlns="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286486"/>
              </p:ext>
            </p:extLst>
          </p:nvPr>
        </p:nvGraphicFramePr>
        <p:xfrm>
          <a:off x="2916283" y="2616950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2020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77,6 %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+ 2,6 %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9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ymbol zastępczy zawartości 2">
            <a:extLst>
              <a:ext uri="{FF2B5EF4-FFF2-40B4-BE49-F238E27FC236}">
                <a16:creationId xmlns:a16="http://schemas.microsoft.com/office/drawing/2014/main" xmlns="" id="{E533EFFE-81F8-4692-B8B2-E0CE676DA5C3}"/>
              </a:ext>
            </a:extLst>
          </p:cNvPr>
          <p:cNvSpPr txBox="1">
            <a:spLocks/>
          </p:cNvSpPr>
          <p:nvPr/>
        </p:nvSpPr>
        <p:spPr bwMode="auto">
          <a:xfrm>
            <a:off x="949330" y="1959564"/>
            <a:ext cx="7090715" cy="380785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2 790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40 770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Potwierdzalność – 1 444 (53,4%)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19 179 (49,0%)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potwierdzone – 121   (4,3%)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wyeliminowanie – 1 270   (45,5%)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niepotwierdzone – 1 258   (45,1%)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żart/pomyłka – 88   (3,2%)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przekazane poza policję – 53   (1,9%)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xmlns="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282763" y="2006005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86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_s1031">
            <a:extLst>
              <a:ext uri="{FF2B5EF4-FFF2-40B4-BE49-F238E27FC236}">
                <a16:creationId xmlns:a16="http://schemas.microsoft.com/office/drawing/2014/main" xmlns="" id="{5F582BB0-9000-4870-ABEB-F9CDB7F9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1847454"/>
            <a:ext cx="5572125" cy="88523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ETATY POLICYJNE</a:t>
            </a:r>
            <a:endParaRPr lang="pl-PL" sz="20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_s1031">
            <a:extLst>
              <a:ext uri="{FF2B5EF4-FFF2-40B4-BE49-F238E27FC236}">
                <a16:creationId xmlns:a16="http://schemas.microsoft.com/office/drawing/2014/main" xmlns="" id="{8DCEE18F-913E-4FFD-958C-03797D2A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755" y="2893219"/>
            <a:ext cx="3454288" cy="1071562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PREWENCJI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335 ETATY</a:t>
            </a:r>
          </a:p>
          <a:p>
            <a:pPr algn="ctr" eaLnBrk="1" hangingPunct="1">
              <a:defRPr/>
            </a:pPr>
            <a:endParaRPr 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_s1031">
            <a:extLst>
              <a:ext uri="{FF2B5EF4-FFF2-40B4-BE49-F238E27FC236}">
                <a16:creationId xmlns:a16="http://schemas.microsoft.com/office/drawing/2014/main" xmlns="" id="{E8AB910A-4393-4669-AC41-73EAB480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57" y="2893219"/>
            <a:ext cx="3454288" cy="10715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KRYMINALNA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_s1031">
            <a:extLst>
              <a:ext uri="{FF2B5EF4-FFF2-40B4-BE49-F238E27FC236}">
                <a16:creationId xmlns:a16="http://schemas.microsoft.com/office/drawing/2014/main" xmlns="" id="{3F97B723-5597-4E30-8CC1-A2C1A524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56" y="2893219"/>
            <a:ext cx="3454287" cy="107156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WSPOMAGAJĄCA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pole tekstowe 9">
            <a:extLst>
              <a:ext uri="{FF2B5EF4-FFF2-40B4-BE49-F238E27FC236}">
                <a16:creationId xmlns:a16="http://schemas.microsoft.com/office/drawing/2014/main" xmlns="" id="{44CABDAB-B9AD-4CE1-AE71-9BEAF38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5" y="700170"/>
            <a:ext cx="6804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825178959"/>
              </p:ext>
            </p:extLst>
          </p:nvPr>
        </p:nvGraphicFramePr>
        <p:xfrm>
          <a:off x="3630611" y="4305300"/>
          <a:ext cx="4930775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Bezpieczeństwa   cd.</a:t>
            </a:r>
          </a:p>
          <a:p>
            <a:pPr algn="ctr">
              <a:buFont typeface="Arial" panose="020B0604020202020204" pitchFamily="34" charset="0"/>
              <a:buNone/>
            </a:pP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xmlns="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088030" y="1794339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96" y="1227667"/>
            <a:ext cx="5663669" cy="5348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228196" y="2878667"/>
            <a:ext cx="5663669" cy="237066"/>
          </a:xfrm>
          <a:prstGeom prst="rect">
            <a:avLst/>
          </a:prstGeom>
          <a:solidFill>
            <a:schemeClr val="accent6">
              <a:alpha val="26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1228196" y="6307667"/>
            <a:ext cx="5663669" cy="268534"/>
          </a:xfrm>
          <a:prstGeom prst="roundRect">
            <a:avLst/>
          </a:prstGeom>
          <a:solidFill>
            <a:schemeClr val="accent1">
              <a:alpha val="2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1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:a16="http://schemas.microsoft.com/office/drawing/2014/main" xmlns="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0717453"/>
              </p:ext>
            </p:extLst>
          </p:nvPr>
        </p:nvGraphicFramePr>
        <p:xfrm>
          <a:off x="1002036" y="1851212"/>
          <a:ext cx="101879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47529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– 2020 rok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pic>
        <p:nvPicPr>
          <p:cNvPr id="1026" name="Picture 2" descr="C:\Users\michal.fruzynski\Desktop\ma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6" y="2760132"/>
            <a:ext cx="3874029" cy="4003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</p:spTree>
    <p:extLst>
      <p:ext uri="{BB962C8B-B14F-4D97-AF65-F5344CB8AC3E}">
        <p14:creationId xmlns:p14="http://schemas.microsoft.com/office/powerpoint/2010/main" val="4436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Obraz 4" descr="Znalezione obrazy dla zapytania Program dzielnicowy blizej 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4" r="37730"/>
          <a:stretch>
            <a:fillRect/>
          </a:stretch>
        </p:blipFill>
        <p:spPr bwMode="auto">
          <a:xfrm>
            <a:off x="1" y="404813"/>
            <a:ext cx="211243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pole tekstowe 1"/>
          <p:cNvSpPr txBox="1">
            <a:spLocks noChangeArrowheads="1"/>
          </p:cNvSpPr>
          <p:nvPr/>
        </p:nvSpPr>
        <p:spPr bwMode="auto">
          <a:xfrm>
            <a:off x="2544232" y="645205"/>
            <a:ext cx="7679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 „DZIELNICOWY BLIŻEJ NAS” </a:t>
            </a:r>
          </a:p>
        </p:txBody>
      </p:sp>
      <p:sp>
        <p:nvSpPr>
          <p:cNvPr id="52229" name="Prostokąt 2"/>
          <p:cNvSpPr>
            <a:spLocks noChangeArrowheads="1"/>
          </p:cNvSpPr>
          <p:nvPr/>
        </p:nvSpPr>
        <p:spPr bwMode="auto">
          <a:xfrm>
            <a:off x="431802" y="1440820"/>
            <a:ext cx="1138766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Głównym założeniem programu jest ułatwienie kontaktu dzielnicowego z mieszkańcami.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Każdy dzielnicowy w celu ułatwienia nawiązania z nim kontaktu  został  wyposażony w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służbowy telefon komórkowy,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dostęp do Internetu,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indywidualną skrzynkę e-mail,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na stronie internetowej i w aplikacji „MOJA KOMENDA” na bieżąco dokonywane są aktualizacje danych poszczególnych dzielnicowych,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Dzielnicowi  w okresach półrocznych realizują działania priorytetowe.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2020 roku dzielnicowi ogółem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przeprowadzili 1206 spotkań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ze społeczeństwem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tym 79 z samorządem lokalnym, radami osiedli czy radnymi miasta Tarnowa.</a:t>
            </a:r>
            <a:endParaRPr lang="pl-PL" altLang="pl-PL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040" t="17344" r="3430" b="24579"/>
          <a:stretch>
            <a:fillRect/>
          </a:stretch>
        </p:blipFill>
        <p:spPr bwMode="auto">
          <a:xfrm>
            <a:off x="970716" y="5375488"/>
            <a:ext cx="4409852" cy="1328311"/>
          </a:xfrm>
          <a:prstGeom prst="roundRect">
            <a:avLst>
              <a:gd name="adj" fmla="val 1747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76" y="5450634"/>
            <a:ext cx="3634441" cy="136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190502" y="1125539"/>
            <a:ext cx="866563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2020 roku Komenda Miejska Policji w Tarnowie </a:t>
            </a:r>
            <a:r>
              <a:rPr lang="pl-PL" sz="2000" dirty="0"/>
              <a:t>zorganizowała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sz="2000" dirty="0"/>
              <a:t>jedną debatę społeczną. </a:t>
            </a:r>
          </a:p>
          <a:p>
            <a:pPr>
              <a:buNone/>
            </a:pPr>
            <a:endParaRPr lang="pl-PL" sz="2000" dirty="0"/>
          </a:p>
          <a:p>
            <a:pPr lvl="0">
              <a:buNone/>
            </a:pPr>
            <a:r>
              <a:rPr lang="pl-PL" sz="2000" dirty="0"/>
              <a:t>15 października 2020 roku w Szkole Podstawowej w Skrzyszowie odbyła się debata  inauguracyjna „Porozmawiajmy o Bezpieczeństwie – możesz mieć na nie wpływ –Bezpieczeństwo seniorów ze szczególnym zwróceniem uwagi na oszustwa </a:t>
            </a:r>
          </a:p>
          <a:p>
            <a:pPr lvl="0">
              <a:buNone/>
            </a:pPr>
            <a:r>
              <a:rPr lang="pl-PL" sz="2000" dirty="0"/>
              <a:t>dokonywane za pomocą metody ,,Na wnuczka” oraz ,,Na Policjanta”. 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382688" y="556798"/>
            <a:ext cx="118093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Pięć debat społecznych z powiatową Policją – Załuski, Nowe Miasto, Raciąż,  Czerwińsk, powiat płoński - Aktualności - Wiadomości, aktualności, oferty  pracy - Płońsk24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42" y="3874029"/>
            <a:ext cx="3533621" cy="2612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73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pole tekstowe 12">
            <a:extLst>
              <a:ext uri="{FF2B5EF4-FFF2-40B4-BE49-F238E27FC236}">
                <a16:creationId xmlns:a16="http://schemas.microsoft.com/office/drawing/2014/main" xmlns="" id="{484EBFED-8EC2-4EA8-830A-F325C8E9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11378"/>
            <a:ext cx="680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W PREWENCJI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3" y="1366051"/>
            <a:ext cx="4255014" cy="5128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66" y="1415127"/>
            <a:ext cx="6004138" cy="336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2" y="3740543"/>
            <a:ext cx="4108200" cy="275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3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366C572-66BB-42EB-8F1A-4E9349534CD6}"/>
              </a:ext>
            </a:extLst>
          </p:cNvPr>
          <p:cNvSpPr txBox="1"/>
          <p:nvPr/>
        </p:nvSpPr>
        <p:spPr>
          <a:xfrm>
            <a:off x="2024858" y="555341"/>
            <a:ext cx="81391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Spotkania realizowane przez: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ds. Nieletnich i Patologii KMP w Tarnowie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Dzielnicowych podległych komisariatów Policji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4B08924F-26DE-4C65-B5AF-379CEE034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661404"/>
              </p:ext>
            </p:extLst>
          </p:nvPr>
        </p:nvGraphicFramePr>
        <p:xfrm>
          <a:off x="892099" y="2602565"/>
          <a:ext cx="10404630" cy="155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4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8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822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Szkoły Podstawowe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Szkoły  średnie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77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</a:t>
                      </a:r>
                      <a:r>
                        <a:rPr lang="pl-PL" sz="11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408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(166)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(913)</a:t>
                      </a:r>
                      <a:r>
                        <a:rPr lang="pl-PL" sz="11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(723)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(50)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(100)</a:t>
                      </a:r>
                      <a:r>
                        <a:rPr lang="pl-PL" sz="11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9426" name="pole tekstowe 2">
            <a:extLst>
              <a:ext uri="{FF2B5EF4-FFF2-40B4-BE49-F238E27FC236}">
                <a16:creationId xmlns:a16="http://schemas.microsoft.com/office/drawing/2014/main" xmlns="" id="{E04871AB-6EFC-4C92-8CD2-AEDC8C5D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4292927"/>
            <a:ext cx="792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Programy profilaktyczne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91FB3714-3D72-4697-92EB-3EEBD40F7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58514"/>
              </p:ext>
            </p:extLst>
          </p:nvPr>
        </p:nvGraphicFramePr>
        <p:xfrm>
          <a:off x="892101" y="4763327"/>
          <a:ext cx="10404628" cy="162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7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6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05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3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70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48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91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Alkohol i narkomania 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Handel Ludźmi 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Kibic i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doping TAK 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Pseudokibic i agresja 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97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(12 147)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(1 061)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(2 775)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pl-PL" sz="14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246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(6 696)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(1 706)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(9 265)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(881)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(504)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DEAD9D9B-95A8-43C3-A902-7BA70D70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6409368"/>
            <a:ext cx="2413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nawiasie podano dane z 2019 r.</a:t>
            </a:r>
          </a:p>
        </p:txBody>
      </p:sp>
      <p:sp>
        <p:nvSpPr>
          <p:cNvPr id="58445" name="pole tekstowe 1">
            <a:extLst>
              <a:ext uri="{FF2B5EF4-FFF2-40B4-BE49-F238E27FC236}">
                <a16:creationId xmlns:a16="http://schemas.microsoft.com/office/drawing/2014/main" xmlns="" id="{8D9D924C-F3D9-4991-B079-18C71A2E9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2116138"/>
            <a:ext cx="6135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„Zagrożenia w sieci, Profilaktyka reagowanie”</a:t>
            </a:r>
          </a:p>
        </p:txBody>
      </p:sp>
    </p:spTree>
    <p:extLst>
      <p:ext uri="{BB962C8B-B14F-4D97-AF65-F5344CB8AC3E}">
        <p14:creationId xmlns:p14="http://schemas.microsoft.com/office/powerpoint/2010/main" val="10113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:a16="http://schemas.microsoft.com/office/drawing/2014/main" xmlns="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:a16="http://schemas.microsoft.com/office/drawing/2014/main" xmlns="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xmlns="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76" y="1825370"/>
            <a:ext cx="651375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800" b="1" i="1" dirty="0"/>
              <a:t>„Super Pakiety Nudzi-Misia – jako recepta na nudę i smutki”</a:t>
            </a:r>
            <a:r>
              <a:rPr lang="pl-PL" sz="1800" i="1" dirty="0"/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endParaRPr lang="pl-PL" sz="1800" i="1" dirty="0"/>
          </a:p>
          <a:p>
            <a:pPr marL="0" indent="0" algn="just">
              <a:spcBef>
                <a:spcPct val="0"/>
              </a:spcBef>
              <a:buNone/>
            </a:pPr>
            <a:r>
              <a:rPr lang="pl-PL" sz="1800" i="1" dirty="0"/>
              <a:t>Wspólnie z </a:t>
            </a:r>
            <a:r>
              <a:rPr lang="pl-PL" sz="1800" dirty="0"/>
              <a:t>pracownikami Placówki Wsparcia Dziennego                    w Radłowie, Urzędem Miasta i Gminy w Radłowie oraz Fundacji „Amos”, przygotowano dla rodzin objętych pomocą Gminnego Ośrodka Pomocy Społecznej w Radłowie paczki, pomagając przetrwać czas izolacji i napięć domowych. Bohaterem tej super akcji stał się Nudzi-Miś, który ma za zadanie opowiedzieć dzieciom                       i dorosłym o ich prawach, uświadomić w jakich sytuacjach oraz gdzie mogą poszukać pomocy, gdy pojawi się kryzys lub kiedy zagrozi niebezpieczeństwo. Specjalnie przygotowane materiały edukacyjne podpowiadają młodym i dorosłym jak radzić sobie ze stresem, jak myśleć pozytywnie w okresie izolacji przynoszącej lęk                     i niepokój, a dzieciom - jak skutecznie poradzić sobie w domu                       w nauce.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718276" y="6395373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c</a:t>
            </a:r>
            <a:r>
              <a:rPr lang="pl-PL" sz="1200" b="1" dirty="0" smtClean="0"/>
              <a:t>zerwiec 2020 roku</a:t>
            </a:r>
            <a:endParaRPr lang="pl-PL" sz="12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609" y="1588512"/>
            <a:ext cx="4614666" cy="47210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25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:a16="http://schemas.microsoft.com/office/drawing/2014/main" xmlns="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:a16="http://schemas.microsoft.com/office/drawing/2014/main" xmlns="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profilaktyczne  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xmlns="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43" y="1427859"/>
            <a:ext cx="6640757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„Bezpieczny Senior” </a:t>
            </a:r>
          </a:p>
          <a:p>
            <a:pPr marL="0" indent="0" algn="just"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/>
              <a:t>Dzięki współpracy tarnowskiej Policji ze Starostwem Powiatowym                  w Tarnowie oraz Rzecznikiem Praw Konsumenta w Tarnowie, wydrukowany został kolejny nakład opracowanej w ubiegłym roku i cieszącej się dużym zainteresowaniem ulotki, dotyczącej popularnych metod działania oszustów na osobach starszych. </a:t>
            </a:r>
          </a:p>
          <a:p>
            <a:pPr marL="0" indent="0" algn="just">
              <a:buNone/>
            </a:pPr>
            <a:r>
              <a:rPr lang="pl-PL" sz="1800" dirty="0"/>
              <a:t>Materiały kolportowane były nie tylko podczas spotkań z seniorami                         w klubach seniora, ale zorganizowano specjalną akcję w rejonach kościołów wszystkich parafii na terenie działania tarnowskiej Komendy. Akcja ruszyła początkiem marca 2020 roku, lecz z uwagi na wprowadzone ograniczenia związane z COVID-19, została wstrzymana, </a:t>
            </a:r>
            <a:r>
              <a:rPr lang="pl-PL" sz="1800" dirty="0" smtClean="0"/>
              <a:t>do września. </a:t>
            </a:r>
            <a:r>
              <a:rPr lang="pl-PL" sz="1800" dirty="0"/>
              <a:t>Opracowana ulotka zawierała nie tylko informacje przekazane przez Policję, ale w części poświęcona jest prawom konsumenta które również są istotnym elementem bezpieczeństwa seniorów.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michal.fruzynski\Desktop\Przechwytyw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15" y="1427858"/>
            <a:ext cx="4211394" cy="3213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38" y="4907043"/>
            <a:ext cx="1996774" cy="1414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2" y="4907043"/>
            <a:ext cx="1993370" cy="1414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0116209" y="6395373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1 marzec 2020 roku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11013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ole tekstowe 12">
            <a:extLst>
              <a:ext uri="{FF2B5EF4-FFF2-40B4-BE49-F238E27FC236}">
                <a16:creationId xmlns:a16="http://schemas.microsoft.com/office/drawing/2014/main" xmlns="" id="{3F279D08-4969-4435-BEDD-206276C2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428626"/>
            <a:ext cx="680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371" name="pole tekstowe 3">
            <a:extLst>
              <a:ext uri="{FF2B5EF4-FFF2-40B4-BE49-F238E27FC236}">
                <a16:creationId xmlns:a16="http://schemas.microsoft.com/office/drawing/2014/main" xmlns="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profilaktyczne  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xmlns="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75" y="1591460"/>
            <a:ext cx="7173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ü"/>
            </a:pPr>
            <a:r>
              <a:rPr lang="pl-PL" sz="1800" b="1" dirty="0"/>
              <a:t>Międzynarodowy „Dzień Bezpiecznego Internetu – </a:t>
            </a:r>
            <a:r>
              <a:rPr lang="pl-PL" sz="1800" b="1" dirty="0" err="1"/>
              <a:t>Safer</a:t>
            </a:r>
            <a:r>
              <a:rPr lang="pl-PL" sz="1800" b="1" dirty="0"/>
              <a:t> Internet Day”</a:t>
            </a:r>
            <a:endParaRPr lang="pl-PL" sz="18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D6476E91-0E0A-4C81-920D-D8B4D33ACA9F}"/>
              </a:ext>
            </a:extLst>
          </p:cNvPr>
          <p:cNvSpPr txBox="1"/>
          <p:nvPr/>
        </p:nvSpPr>
        <p:spPr>
          <a:xfrm>
            <a:off x="593449" y="2432953"/>
            <a:ext cx="55200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dirty="0"/>
              <a:t>T</a:t>
            </a:r>
            <a:r>
              <a:rPr lang="pl-PL" sz="1800" dirty="0"/>
              <a:t>arnowska Policja wzorem lat ubiegłych włączyła się w obchody </a:t>
            </a:r>
            <a:r>
              <a:rPr lang="pl-PL" sz="1800" i="1" dirty="0"/>
              <a:t>„Dnia Bezpiecznego Internetu  - </a:t>
            </a:r>
            <a:r>
              <a:rPr lang="pl-PL" sz="1800" i="1" dirty="0" err="1"/>
              <a:t>Safer</a:t>
            </a:r>
            <a:r>
              <a:rPr lang="pl-PL" sz="1800" i="1" dirty="0"/>
              <a:t> Internet Day”</a:t>
            </a:r>
            <a:r>
              <a:rPr lang="pl-PL" sz="1800" b="1" i="1" dirty="0"/>
              <a:t>.</a:t>
            </a:r>
            <a:r>
              <a:rPr lang="pl-PL" sz="1800" i="1" dirty="0"/>
              <a:t> </a:t>
            </a:r>
            <a:r>
              <a:rPr lang="pl-PL" sz="1800" dirty="0"/>
              <a:t>Na stronie internetowej Komendy Miejskiej Policji w Tarnowie oraz Facebooku umieszczone zostały informacje na temat bezpiecznego korzystania z sieci. Dodatkowo policjanci zorganizowali </a:t>
            </a:r>
            <a:r>
              <a:rPr lang="pl-PL" sz="1800" i="1" dirty="0"/>
              <a:t>akcję promocyjną na temat bezpieczeństwa w Internecie</a:t>
            </a:r>
            <a:r>
              <a:rPr lang="pl-PL" sz="1800" dirty="0"/>
              <a:t>, w jednej z galerii handlowych w Tarnowie. Funkcjonariusze w trakcie akcji, wręczali dorosłym</a:t>
            </a:r>
            <a:r>
              <a:rPr lang="pl-PL" dirty="0"/>
              <a:t> oraz</a:t>
            </a:r>
            <a:r>
              <a:rPr lang="pl-PL" sz="1800" dirty="0"/>
              <a:t> małoletnim klientom galerii materiały związane z tematyką dotyczącą zagrożeń w sieci oraz zjawiska cyberprzemocy.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7A15CAF-11B3-4CD8-877A-12E16FFE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41" y="2128405"/>
            <a:ext cx="5766798" cy="3748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ole tekstowe 1"/>
          <p:cNvSpPr txBox="1"/>
          <p:nvPr/>
        </p:nvSpPr>
        <p:spPr>
          <a:xfrm>
            <a:off x="10168467" y="6016765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 11 luty 2020 roku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18263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e tekstowe 12">
            <a:extLst>
              <a:ext uri="{FF2B5EF4-FFF2-40B4-BE49-F238E27FC236}">
                <a16:creationId xmlns:a16="http://schemas.microsoft.com/office/drawing/2014/main" xmlns="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0402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NIESTANDARTOWE </a:t>
            </a:r>
          </a:p>
        </p:txBody>
      </p:sp>
      <p:pic>
        <p:nvPicPr>
          <p:cNvPr id="60420" name="Picture 5" descr="C:\Users\adrian.seyrlhuber\Desktop\rowery i narty\narty (2).jpg">
            <a:extLst>
              <a:ext uri="{FF2B5EF4-FFF2-40B4-BE49-F238E27FC236}">
                <a16:creationId xmlns:a16="http://schemas.microsoft.com/office/drawing/2014/main" xmlns="" id="{DC8FF334-CD58-4045-A23F-F5787DE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65" y="1310943"/>
            <a:ext cx="3929631" cy="262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1" name="Picture 6" descr="C:\Users\adrian.seyrlhuber\Desktop\rowery i narty\narty (5).jpg">
            <a:extLst>
              <a:ext uri="{FF2B5EF4-FFF2-40B4-BE49-F238E27FC236}">
                <a16:creationId xmlns:a16="http://schemas.microsoft.com/office/drawing/2014/main" xmlns="" id="{9BB780F3-279E-49EA-9A90-38E9217C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/>
          <a:stretch>
            <a:fillRect/>
          </a:stretch>
        </p:blipFill>
        <p:spPr bwMode="auto">
          <a:xfrm>
            <a:off x="7873999" y="3945318"/>
            <a:ext cx="3498291" cy="2634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2" name="Picture 8" descr="C:\Users\adrian.seyrlhuber\Desktop\rowery i narty\rowery (14).jpg">
            <a:extLst>
              <a:ext uri="{FF2B5EF4-FFF2-40B4-BE49-F238E27FC236}">
                <a16:creationId xmlns:a16="http://schemas.microsoft.com/office/drawing/2014/main" xmlns="" id="{B2074F8D-3A8A-4B19-9D17-154CF67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6"/>
          <a:stretch>
            <a:fillRect/>
          </a:stretch>
        </p:blipFill>
        <p:spPr bwMode="auto">
          <a:xfrm>
            <a:off x="314774" y="1519390"/>
            <a:ext cx="3912169" cy="2597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3" name="Picture 9" descr="C:\Users\adrian.seyrlhuber\Desktop\rowery i narty\rowery (11).jpg">
            <a:extLst>
              <a:ext uri="{FF2B5EF4-FFF2-40B4-BE49-F238E27FC236}">
                <a16:creationId xmlns:a16="http://schemas.microsoft.com/office/drawing/2014/main" xmlns="" id="{72DF7647-CDB7-4119-BAE3-B904E405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27" y="3464588"/>
            <a:ext cx="4092988" cy="3070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12">
            <a:extLst>
              <a:ext uri="{FF2B5EF4-FFF2-40B4-BE49-F238E27FC236}">
                <a16:creationId xmlns:a16="http://schemas.microsoft.com/office/drawing/2014/main" xmlns="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57" y="4660575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ROWEROWE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xmlns="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907" y="2120575"/>
            <a:ext cx="254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NARCIARSKIE</a:t>
            </a:r>
          </a:p>
        </p:txBody>
      </p:sp>
    </p:spTree>
    <p:extLst>
      <p:ext uri="{BB962C8B-B14F-4D97-AF65-F5344CB8AC3E}">
        <p14:creationId xmlns:p14="http://schemas.microsoft.com/office/powerpoint/2010/main" val="1237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0100B923-8DF3-44A1-B1BF-027CC6C80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619796"/>
              </p:ext>
            </p:extLst>
          </p:nvPr>
        </p:nvGraphicFramePr>
        <p:xfrm>
          <a:off x="0" y="777766"/>
          <a:ext cx="12192000" cy="59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4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xmlns="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729406B-E4C2-4043-A13E-BD0F6AEB0327}"/>
              </a:ext>
            </a:extLst>
          </p:cNvPr>
          <p:cNvSpPr txBox="1"/>
          <p:nvPr/>
        </p:nvSpPr>
        <p:spPr>
          <a:xfrm>
            <a:off x="498752" y="2663124"/>
            <a:ext cx="75281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nad wodą”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zapewnienie bezpieczeństwa w  czasie letniego wypoczynku na terenach przywodnych oraz kąpieliskach. Do tego celu poza standardowymi działaniami dyslokowane są specjalnie utworzone w 2017 roku patrole rowerowe.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rowerowych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6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</a:t>
            </a:r>
            <a:r>
              <a:rPr lang="pl-PL" sz="2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razy </a:t>
            </a:r>
          </a:p>
          <a:p>
            <a:pPr>
              <a:defRPr/>
            </a:pP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3DAF8E0-6BA2-4295-AB82-9ABC76A91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825">
            <a:off x="8596724" y="2056555"/>
            <a:ext cx="2903694" cy="2084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9" descr="C:\Users\adrian.seyrlhuber\Desktop\rowery i narty\rowery (11).jpg">
            <a:extLst>
              <a:ext uri="{FF2B5EF4-FFF2-40B4-BE49-F238E27FC236}">
                <a16:creationId xmlns:a16="http://schemas.microsoft.com/office/drawing/2014/main" xmlns="" id="{AF1C4DD9-C13F-4550-808A-88B81144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9" y="4094285"/>
            <a:ext cx="3221658" cy="241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3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xmlns="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729406B-E4C2-4043-A13E-BD0F6AEB0327}"/>
              </a:ext>
            </a:extLst>
          </p:cNvPr>
          <p:cNvSpPr txBox="1"/>
          <p:nvPr/>
        </p:nvSpPr>
        <p:spPr>
          <a:xfrm>
            <a:off x="265291" y="2280886"/>
            <a:ext cx="75281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 stoku”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działania na zorganizowanych terenach narciarskich i promowanie dekalogu FIS. Do tego celu poza standardowymi działaniami dyslokowane są specjalnie utworzone w 2012 roku patrole narciarskie. 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służbę w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patrolach narciarskich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</a:t>
            </a:r>
          </a:p>
          <a:p>
            <a:pPr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6 policjantów, których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dyslokowano </a:t>
            </a:r>
            <a:r>
              <a:rPr lang="pl-PL" sz="2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stoku: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76438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Jurasówka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Siemiechowie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196" y="1808435"/>
            <a:ext cx="2294174" cy="2304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32" y="3428999"/>
            <a:ext cx="2734733" cy="3000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04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ole tekstowe 12">
            <a:extLst>
              <a:ext uri="{FF2B5EF4-FFF2-40B4-BE49-F238E27FC236}">
                <a16:creationId xmlns="" xmlns:a16="http://schemas.microsoft.com/office/drawing/2014/main" id="{BEDCFE92-747C-4A40-9E37-474A44E2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43" y="664731"/>
            <a:ext cx="773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Imprezy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masowe/zgromadzenia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="" xmlns:a16="http://schemas.microsoft.com/office/drawing/2014/main" id="{066BC104-5736-4B53-81BE-8ACC43C6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922" y="1632606"/>
            <a:ext cx="3545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 </a:t>
            </a:r>
            <a:r>
              <a:rPr lang="pl-PL" alt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imprez masowych</a:t>
            </a:r>
            <a:endParaRPr lang="pl-PL" alt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22EB0A1E-31CF-444B-B655-DFD4704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601" y="2241562"/>
            <a:ext cx="338155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masowe imprezy sportowe</a:t>
            </a:r>
            <a:endParaRPr lang="pl-PL" alt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0" name="Picture 2" descr="C:\Users\dariusz.kuchcinski\Desktop\stadion.jpg">
            <a:extLst>
              <a:ext uri="{FF2B5EF4-FFF2-40B4-BE49-F238E27FC236}">
                <a16:creationId xmlns="" xmlns:a16="http://schemas.microsoft.com/office/drawing/2014/main" id="{76388298-1FD1-4C38-BBB7-67E727E8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052" y="3754483"/>
            <a:ext cx="3399488" cy="2447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rostokąt 6">
            <a:extLst>
              <a:ext uri="{FF2B5EF4-FFF2-40B4-BE49-F238E27FC236}">
                <a16:creationId xmlns="" xmlns:a16="http://schemas.microsoft.com/office/drawing/2014/main" id="{980BEDA2-0FDD-47D1-A19E-27567A29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685" y="4415893"/>
            <a:ext cx="36901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imprez </a:t>
            </a:r>
            <a:r>
              <a:rPr lang="pl-PL" altLang="pl-PL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niemasowych</a:t>
            </a:r>
            <a:endParaRPr lang="pl-PL" altLang="pl-PL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meczy </a:t>
            </a: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piłki nożnej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mecz zawodów żużlowych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="" xmlns:a16="http://schemas.microsoft.com/office/drawing/2014/main" id="{B629AF5C-1371-46F2-9073-C262748C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685" y="2761988"/>
            <a:ext cx="3924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meczów  I ligi  piłki nożnej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meczów  I ligi żużla 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meczów  </a:t>
            </a: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piłki ręcznej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gala boksu</a:t>
            </a:r>
          </a:p>
        </p:txBody>
      </p:sp>
      <p:pic>
        <p:nvPicPr>
          <p:cNvPr id="62476" name="Picture 3" descr="C:\Users\dariusz.kuchcinski\Desktop\SDM-koncert-na-rynku-fot.-Artur-Gawle-1_imagelarge.jpg">
            <a:extLst>
              <a:ext uri="{FF2B5EF4-FFF2-40B4-BE49-F238E27FC236}">
                <a16:creationId xmlns="" xmlns:a16="http://schemas.microsoft.com/office/drawing/2014/main" id="{2222E7AE-3A67-47CA-910C-3D3E7C9D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4" y="5000560"/>
            <a:ext cx="3690182" cy="1638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9405" name="AutoShape 5" descr="Znalezione obrazy dla zapytania tarnów żużel">
            <a:extLst>
              <a:ext uri="{FF2B5EF4-FFF2-40B4-BE49-F238E27FC236}">
                <a16:creationId xmlns="" xmlns:a16="http://schemas.microsoft.com/office/drawing/2014/main" id="{B511CA40-D811-4A73-B6AF-2D7C0F7BA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59406" name="AutoShape 7" descr="Znalezione obrazy dla zapytania tarnów żużel">
            <a:extLst>
              <a:ext uri="{FF2B5EF4-FFF2-40B4-BE49-F238E27FC236}">
                <a16:creationId xmlns="" xmlns:a16="http://schemas.microsoft.com/office/drawing/2014/main" id="{8F2FBEC9-1480-4BB3-8D24-35D557C04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62479" name="Picture 8" descr="C:\Users\dariusz.kuchcinski\Desktop\pobrane.jpg">
            <a:extLst>
              <a:ext uri="{FF2B5EF4-FFF2-40B4-BE49-F238E27FC236}">
                <a16:creationId xmlns="" xmlns:a16="http://schemas.microsoft.com/office/drawing/2014/main" id="{EE3BABDC-A320-4EAE-AB1F-B7F4B1A7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175" y="1582776"/>
            <a:ext cx="3141241" cy="1757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Prostokąt 22">
            <a:extLst>
              <a:ext uri="{FF2B5EF4-FFF2-40B4-BE49-F238E27FC236}">
                <a16:creationId xmlns="" xmlns:a16="http://schemas.microsoft.com/office/drawing/2014/main" id="{2E80FB2B-52E6-456B-9F25-9359B2F4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362" y="5740533"/>
            <a:ext cx="5218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085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8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 </a:t>
            </a: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zabezpieczeń zgromadzeń publicznych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pl-PL" altLang="pl-PL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patroli zabezpieczających przejazd kibiców 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pl-PL" altLang="pl-PL" sz="18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zabezpieczeń delegacji rządowych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Bildergebnis für TARNÓW arena jaskółka">
            <a:extLst>
              <a:ext uri="{FF2B5EF4-FFF2-40B4-BE49-F238E27FC236}">
                <a16:creationId xmlns="" xmlns:a16="http://schemas.microsoft.com/office/drawing/2014/main" id="{C86E7CB5-C1EE-48EE-B925-84A26353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" y="2689538"/>
            <a:ext cx="3927781" cy="2129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240003" y="2256921"/>
            <a:ext cx="486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pl-PL" altLang="pl-PL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imprez masowych artystyczno-rozrywkowych</a:t>
            </a:r>
            <a:endParaRPr lang="pl-PL" alt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awias klamrowy zamykający 20">
            <a:extLst>
              <a:ext uri="{FF2B5EF4-FFF2-40B4-BE49-F238E27FC236}">
                <a16:creationId xmlns=""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4967311" y="-417088"/>
            <a:ext cx="276481" cy="529919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xmlns="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397" y="1308232"/>
            <a:ext cx="5835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SŁUŻBA</a:t>
            </a:r>
          </a:p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RUCHU DROGOWEGO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7" y="3854888"/>
            <a:ext cx="4884104" cy="2734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76" y="3854887"/>
            <a:ext cx="4859125" cy="2734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092EF97-E406-4115-BC09-845122C36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19" y="2508561"/>
            <a:ext cx="2857143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3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6">
            <a:extLst>
              <a:ext uri="{FF2B5EF4-FFF2-40B4-BE49-F238E27FC236}">
                <a16:creationId xmlns:a16="http://schemas.microsoft.com/office/drawing/2014/main" xmlns="" id="{E2531115-91E1-4643-8C02-AC9D3674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40" y="2383339"/>
            <a:ext cx="98375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buFont typeface="Arial" pitchFamily="34" charset="0"/>
              <a:buNone/>
              <a:defRPr/>
            </a:pPr>
            <a:r>
              <a:rPr lang="pl-PL" sz="1800" u="sng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Średniodobowa </a:t>
            </a:r>
            <a:r>
              <a:rPr lang="pl-PL" sz="1800" u="sng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ilość policjantów ruchu drogowego, kierowanych do służby na drodze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xmlns="" id="{E822495B-E735-4B7F-B2F8-9B2D92C0C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79959"/>
              </p:ext>
            </p:extLst>
          </p:nvPr>
        </p:nvGraphicFramePr>
        <p:xfrm>
          <a:off x="2632037" y="3202799"/>
          <a:ext cx="6266827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66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3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2020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58, 67</a:t>
                      </a:r>
                      <a:r>
                        <a:rPr lang="pl-PL" sz="18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+ 3,67 %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41832"/>
            <a:ext cx="103469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2020  ROKU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xmlns="" id="{BF06C0EE-1A9E-417E-9D6A-97308106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40" y="4173166"/>
            <a:ext cx="86407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 </a:t>
            </a: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pracy kierowcy w transporcie drogowym </a:t>
            </a:r>
            <a:endParaRPr lang="pl-PL" altLang="pl-PL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47D3A61F-EC3C-4DEB-A58E-E5A7D6DD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106454"/>
              </p:ext>
            </p:extLst>
          </p:nvPr>
        </p:nvGraphicFramePr>
        <p:xfrm>
          <a:off x="2590302" y="4777077"/>
          <a:ext cx="6318145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11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12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2020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2 332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2 898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pl-PL" sz="1800" b="1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9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635097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72862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319253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181166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464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645619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024658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271940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916009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205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144999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454769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0118843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688250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710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111694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34" y="4019555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56807"/>
              </p:ext>
            </p:extLst>
          </p:nvPr>
        </p:nvGraphicFramePr>
        <p:xfrm>
          <a:off x="853093" y="4371977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572144"/>
              </p:ext>
            </p:extLst>
          </p:nvPr>
        </p:nvGraphicFramePr>
        <p:xfrm>
          <a:off x="853093" y="151699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1135342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6" y="4037951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358244"/>
              </p:ext>
            </p:extLst>
          </p:nvPr>
        </p:nvGraphicFramePr>
        <p:xfrm>
          <a:off x="6940627" y="153539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226318"/>
              </p:ext>
            </p:extLst>
          </p:nvPr>
        </p:nvGraphicFramePr>
        <p:xfrm>
          <a:off x="6940625" y="4419665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96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xmlns="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52" y="7461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</a:t>
            </a:r>
          </a:p>
        </p:txBody>
      </p:sp>
      <p:sp>
        <p:nvSpPr>
          <p:cNvPr id="64518" name="pole tekstowe 3">
            <a:extLst>
              <a:ext uri="{FF2B5EF4-FFF2-40B4-BE49-F238E27FC236}">
                <a16:creationId xmlns:a16="http://schemas.microsoft.com/office/drawing/2014/main" xmlns="" id="{B24BED95-F4C5-42AD-91D8-361C258D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692" y="746125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 drogowe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xmlns="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914" y="3843338"/>
            <a:ext cx="313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sp>
        <p:nvSpPr>
          <p:cNvPr id="64522" name="pole tekstowe 2">
            <a:extLst>
              <a:ext uri="{FF2B5EF4-FFF2-40B4-BE49-F238E27FC236}">
                <a16:creationId xmlns:a16="http://schemas.microsoft.com/office/drawing/2014/main" xmlns="" id="{E415ED3A-C8C7-4EB4-88AB-7EB14286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136" y="3843338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D8DC6C0D-7C53-4E63-9C87-7A7787592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233799"/>
              </p:ext>
            </p:extLst>
          </p:nvPr>
        </p:nvGraphicFramePr>
        <p:xfrm>
          <a:off x="885630" y="1191883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xmlns="" id="{6D0038AC-5703-498E-880B-BC6FF264A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6219488"/>
              </p:ext>
            </p:extLst>
          </p:nvPr>
        </p:nvGraphicFramePr>
        <p:xfrm>
          <a:off x="6396551" y="1195387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xmlns="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572439"/>
              </p:ext>
            </p:extLst>
          </p:nvPr>
        </p:nvGraphicFramePr>
        <p:xfrm>
          <a:off x="885630" y="4292600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xmlns="" id="{6155EBB3-5F6B-4599-BE5A-C85CDF3EC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629317"/>
              </p:ext>
            </p:extLst>
          </p:nvPr>
        </p:nvGraphicFramePr>
        <p:xfrm>
          <a:off x="6396550" y="4243388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xmlns="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23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5">
            <a:extLst>
              <a:ext uri="{FF2B5EF4-FFF2-40B4-BE49-F238E27FC236}">
                <a16:creationId xmlns:a16="http://schemas.microsoft.com/office/drawing/2014/main" xmlns="" id="{69397274-FB7A-4E22-9956-17829BAB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6" y="591602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dyscypliny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D3E76DC4-2F50-4F50-A923-C23355E2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485856"/>
              </p:ext>
            </p:extLst>
          </p:nvPr>
        </p:nvGraphicFramePr>
        <p:xfrm>
          <a:off x="570780" y="1468418"/>
          <a:ext cx="11050438" cy="4930693"/>
        </p:xfrm>
        <a:graphic>
          <a:graphicData uri="http://schemas.openxmlformats.org/drawingml/2006/table">
            <a:tbl>
              <a:tblPr/>
              <a:tblGrid>
                <a:gridCol w="712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2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29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76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37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2279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6695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Skargi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Stan dyscypliny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15577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skarg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skarg </a:t>
                      </a: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potwierdzonych</a:t>
                      </a: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/ilość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postępowanie dyscyplinarne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rozmowa dyscyplinująca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odstąpień od wszczęcia postępowania dyscyplinarnego                    lub przeprowadzonej rozmowy dyscyplinującej z uwagi na nałożenie MKK za popełnione wykroczenie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235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sposób zakończenia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wyznaczenie</a:t>
                      </a: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na niższe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100" b="0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stanowisko służbowe</a:t>
                      </a:r>
                      <a:endParaRPr lang="pl-PL" sz="11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uznano winnym, odstąpiono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od wymierzenia kary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– postępowań zawieszono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i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(wszystkie umorzono</a:t>
                      </a:r>
                      <a:r>
                        <a:rPr lang="pl-PL" sz="1100" b="1" i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z uwagi na bezprzedmiotowość orzekania – zwolnienie z służby w 2020 roku)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2261" marR="3226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8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/ 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nagana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umorzono</a:t>
                      </a: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z uwagi na bezprzedmiotowość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orzekania – zwolnienie z służby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uznano winnym, odstąpiono</a:t>
                      </a: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od wymierzenia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kary</a:t>
                      </a: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ostrzeżenie o niepełnej przydatności do służby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   na zajmowanym stanowisku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1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ostrzeżenie o niepełnej przydatności do służby</a:t>
                      </a:r>
                      <a:endParaRPr lang="pl-PL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3">
            <a:extLst>
              <a:ext uri="{FF2B5EF4-FFF2-40B4-BE49-F238E27FC236}">
                <a16:creationId xmlns:a16="http://schemas.microsoft.com/office/drawing/2014/main" xmlns="" id="{CEA9ED60-01A9-4471-9B6C-66B8F35E58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6565" name="pole tekstowe 12">
            <a:extLst>
              <a:ext uri="{FF2B5EF4-FFF2-40B4-BE49-F238E27FC236}">
                <a16:creationId xmlns:a16="http://schemas.microsoft.com/office/drawing/2014/main" xmlns="" id="{912BD824-ABDC-4E9A-B671-DB8DE4E4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65943"/>
            <a:ext cx="7956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 </a:t>
            </a:r>
          </a:p>
        </p:txBody>
      </p:sp>
      <p:sp>
        <p:nvSpPr>
          <p:cNvPr id="50245" name="pole tekstowe 3">
            <a:extLst>
              <a:ext uri="{FF2B5EF4-FFF2-40B4-BE49-F238E27FC236}">
                <a16:creationId xmlns:a16="http://schemas.microsoft.com/office/drawing/2014/main" xmlns="" id="{36B3D916-335B-4FBD-BD1C-63AB4F20D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99" y="3972571"/>
            <a:ext cx="33755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pieszych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972F6095-0393-495D-9044-1296CA956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97786"/>
              </p:ext>
            </p:extLst>
          </p:nvPr>
        </p:nvGraphicFramePr>
        <p:xfrm>
          <a:off x="1739900" y="1900884"/>
          <a:ext cx="9211305" cy="1574799"/>
        </p:xfrm>
        <a:graphic>
          <a:graphicData uri="http://schemas.openxmlformats.org/drawingml/2006/table">
            <a:tbl>
              <a:tblPr/>
              <a:tblGrid>
                <a:gridCol w="3564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3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38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389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86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93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9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1984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- 356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CF6FDDB3-06B6-43AA-A00C-5E84A1602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26941"/>
              </p:ext>
            </p:extLst>
          </p:nvPr>
        </p:nvGraphicFramePr>
        <p:xfrm>
          <a:off x="1739899" y="4440737"/>
          <a:ext cx="9211305" cy="1624013"/>
        </p:xfrm>
        <a:graphic>
          <a:graphicData uri="http://schemas.openxmlformats.org/drawingml/2006/table">
            <a:tbl>
              <a:tblPr/>
              <a:tblGrid>
                <a:gridCol w="35647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3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3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388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+ 4 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6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+ 3 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13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- 6</a:t>
                      </a:r>
                    </a:p>
                  </a:txBody>
                  <a:tcPr marL="44447" marR="44447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308433A-3BB3-4327-BBC8-D7221D615D02}"/>
              </a:ext>
            </a:extLst>
          </p:cNvPr>
          <p:cNvSpPr/>
          <p:nvPr/>
        </p:nvSpPr>
        <p:spPr>
          <a:xfrm>
            <a:off x="1739899" y="1384564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kierujących</a:t>
            </a:r>
          </a:p>
        </p:txBody>
      </p:sp>
    </p:spTree>
    <p:extLst>
      <p:ext uri="{BB962C8B-B14F-4D97-AF65-F5344CB8AC3E}">
        <p14:creationId xmlns:p14="http://schemas.microsoft.com/office/powerpoint/2010/main" val="22772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pole tekstowe 1">
            <a:extLst>
              <a:ext uri="{FF2B5EF4-FFF2-40B4-BE49-F238E27FC236}">
                <a16:creationId xmlns:a16="http://schemas.microsoft.com/office/drawing/2014/main" xmlns="" id="{08E9BDF9-8B87-414E-9A18-E0EBB3ED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4159669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pieszych </a:t>
            </a:r>
          </a:p>
        </p:txBody>
      </p:sp>
      <p:sp>
        <p:nvSpPr>
          <p:cNvPr id="51204" name="pole tekstowe 5">
            <a:extLst>
              <a:ext uri="{FF2B5EF4-FFF2-40B4-BE49-F238E27FC236}">
                <a16:creationId xmlns:a16="http://schemas.microsoft.com/office/drawing/2014/main" xmlns="" id="{C406CDA3-FB17-487C-A072-CD65777FE1F6}"/>
              </a:ext>
            </a:extLst>
          </p:cNvPr>
          <p:cNvSpPr txBox="1">
            <a:spLocks/>
          </p:cNvSpPr>
          <p:nvPr/>
        </p:nvSpPr>
        <p:spPr bwMode="auto">
          <a:xfrm>
            <a:off x="1665288" y="6418094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2019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pole tekstowe 12">
            <a:extLst>
              <a:ext uri="{FF2B5EF4-FFF2-40B4-BE49-F238E27FC236}">
                <a16:creationId xmlns:a16="http://schemas.microsoft.com/office/drawing/2014/main" xmlns="" id="{8E41F535-9E1F-434D-B574-558BD23E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30" y="563062"/>
            <a:ext cx="795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przyczyny zdarzeń drogowych </a:t>
            </a:r>
          </a:p>
        </p:txBody>
      </p:sp>
      <p:sp>
        <p:nvSpPr>
          <p:cNvPr id="51301" name="pole tekstowe 2">
            <a:extLst>
              <a:ext uri="{FF2B5EF4-FFF2-40B4-BE49-F238E27FC236}">
                <a16:creationId xmlns:a16="http://schemas.microsoft.com/office/drawing/2014/main" xmlns="" id="{9167CAA8-DE2B-4465-8362-5FE328FD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1268414"/>
            <a:ext cx="46815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kierujących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prstClr val="black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3F5013D8-74E5-4CFC-A7FF-CA9FC8E6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20101"/>
              </p:ext>
            </p:extLst>
          </p:nvPr>
        </p:nvGraphicFramePr>
        <p:xfrm>
          <a:off x="1105209" y="4525087"/>
          <a:ext cx="10016509" cy="1716380"/>
        </p:xfrm>
        <a:graphic>
          <a:graphicData uri="http://schemas.openxmlformats.org/drawingml/2006/table">
            <a:tbl>
              <a:tblPr/>
              <a:tblGrid>
                <a:gridCol w="5255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78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48" marR="44448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zdarzenia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 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przekraczanie jezdni w miejscu niedozwolonym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jezdnię przed jadącym pojazdem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(17)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(4)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przejście zza pojazdu, przeszkody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43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jezdnię przy czerwonym świetle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E6E97021-5C5E-499A-B265-AE3FD209A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50612"/>
              </p:ext>
            </p:extLst>
          </p:nvPr>
        </p:nvGraphicFramePr>
        <p:xfrm>
          <a:off x="1068695" y="1553592"/>
          <a:ext cx="10053023" cy="2308152"/>
        </p:xfrm>
        <a:graphic>
          <a:graphicData uri="http://schemas.openxmlformats.org/drawingml/2006/table">
            <a:tbl>
              <a:tblPr/>
              <a:tblGrid>
                <a:gridCol w="50886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3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niedostosowanie prędkości do warunków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(26)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(387)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522">
                <a:tc>
                  <a:txBody>
                    <a:bodyPr/>
                    <a:lstStyle/>
                    <a:p>
                      <a:r>
                        <a:rPr lang="pl-PL" sz="1600" b="0" dirty="0">
                          <a:latin typeface="Times New Roman" pitchFamily="18" charset="0"/>
                          <a:cs typeface="Times New Roman" pitchFamily="18" charset="0"/>
                        </a:rPr>
                        <a:t>nieustąpienie pierwszeństwa przejazdu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(488)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486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niezachowanie bezpiecznej odległości  między pojazdami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(394)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cofanie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(267)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9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omijanie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(143)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3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4" name="pole tekstowe 7">
            <a:extLst>
              <a:ext uri="{FF2B5EF4-FFF2-40B4-BE49-F238E27FC236}">
                <a16:creationId xmlns:a16="http://schemas.microsoft.com/office/drawing/2014/main" xmlns="" id="{13C6D219-6D50-440B-A826-1B1EEB551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2" y="659830"/>
            <a:ext cx="802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Nietrzeźwi kierujący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E3D59D6A-3D63-4A68-B0A5-4C84BB85D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370311"/>
              </p:ext>
            </p:extLst>
          </p:nvPr>
        </p:nvGraphicFramePr>
        <p:xfrm>
          <a:off x="2081211" y="4346089"/>
          <a:ext cx="8547344" cy="2337598"/>
        </p:xfrm>
        <a:graphic>
          <a:graphicData uri="http://schemas.openxmlformats.org/drawingml/2006/table">
            <a:tbl>
              <a:tblPr/>
              <a:tblGrid>
                <a:gridCol w="63239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3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9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178a§1 kk    i     87§1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- pojazd mechaniczny)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486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(614)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87§1a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i    87§ 2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– inny pojazd)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229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(333)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Łącznie 715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(947) 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pole tekstowe 5">
            <a:extLst>
              <a:ext uri="{FF2B5EF4-FFF2-40B4-BE49-F238E27FC236}">
                <a16:creationId xmlns:a16="http://schemas.microsoft.com/office/drawing/2014/main" xmlns="" id="{15EB1841-F726-48EC-9DC8-2E1DA210C217}"/>
              </a:ext>
            </a:extLst>
          </p:cNvPr>
          <p:cNvSpPr txBox="1">
            <a:spLocks/>
          </p:cNvSpPr>
          <p:nvPr/>
        </p:nvSpPr>
        <p:spPr bwMode="auto">
          <a:xfrm>
            <a:off x="2081211" y="6394762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2019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1226603397"/>
              </p:ext>
            </p:extLst>
          </p:nvPr>
        </p:nvGraphicFramePr>
        <p:xfrm>
          <a:off x="685799" y="1031834"/>
          <a:ext cx="10617199" cy="3226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6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zawartości 3">
            <a:extLst>
              <a:ext uri="{FF2B5EF4-FFF2-40B4-BE49-F238E27FC236}">
                <a16:creationId xmlns:a16="http://schemas.microsoft.com/office/drawing/2014/main" xmlns="" id="{68B7415E-620B-492B-B633-C933A21BE1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9635" name="pole tekstowe 1">
            <a:extLst>
              <a:ext uri="{FF2B5EF4-FFF2-40B4-BE49-F238E27FC236}">
                <a16:creationId xmlns:a16="http://schemas.microsoft.com/office/drawing/2014/main" xmlns="" id="{B28887A0-CEEE-4C2D-A7BA-BAC2E99A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383770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i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wyłącznie </a:t>
            </a: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przez nietrzeźwych kierujących</a:t>
            </a:r>
          </a:p>
        </p:txBody>
      </p:sp>
      <p:sp>
        <p:nvSpPr>
          <p:cNvPr id="69637" name="pole tekstowe 12">
            <a:extLst>
              <a:ext uri="{FF2B5EF4-FFF2-40B4-BE49-F238E27FC236}">
                <a16:creationId xmlns:a16="http://schemas.microsoft.com/office/drawing/2014/main" xmlns="" id="{59C68A1A-964E-4632-B42D-68CA0706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696262"/>
            <a:ext cx="7956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9B902C1F-E3A9-4200-8CAB-592C227A4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152425"/>
              </p:ext>
            </p:extLst>
          </p:nvPr>
        </p:nvGraphicFramePr>
        <p:xfrm>
          <a:off x="1688421" y="2298702"/>
          <a:ext cx="8675456" cy="1559211"/>
        </p:xfrm>
        <a:graphic>
          <a:graphicData uri="http://schemas.openxmlformats.org/drawingml/2006/table">
            <a:tbl>
              <a:tblPr/>
              <a:tblGrid>
                <a:gridCol w="3357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4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34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91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7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b.z.</a:t>
                      </a: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51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62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C2BB1BA4-8EF4-4EDC-A67A-DDAB13B5F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94314"/>
              </p:ext>
            </p:extLst>
          </p:nvPr>
        </p:nvGraphicFramePr>
        <p:xfrm>
          <a:off x="1688421" y="5002217"/>
          <a:ext cx="8693829" cy="976313"/>
        </p:xfrm>
        <a:graphic>
          <a:graphicData uri="http://schemas.openxmlformats.org/drawingml/2006/table">
            <a:tbl>
              <a:tblPr/>
              <a:tblGrid>
                <a:gridCol w="3425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57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25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02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b.z.</a:t>
                      </a: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59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+ 17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3C1A2D1-275B-4062-B4AA-D6CD40446139}"/>
              </a:ext>
            </a:extLst>
          </p:cNvPr>
          <p:cNvSpPr/>
          <p:nvPr/>
        </p:nvSpPr>
        <p:spPr>
          <a:xfrm>
            <a:off x="1665288" y="1674071"/>
            <a:ext cx="7130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</a:t>
            </a:r>
            <a:r>
              <a:rPr lang="pl-PL" altLang="pl-PL" sz="2000" b="1" i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przez </a:t>
            </a: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nietrzeźwych uczestników </a:t>
            </a:r>
            <a:r>
              <a:rPr lang="pl-PL" altLang="pl-PL" sz="2000" b="1" i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ruchu (wszystkich) </a:t>
            </a:r>
            <a:endParaRPr lang="pl-PL" altLang="pl-PL" sz="2000" b="1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83093" y="635980"/>
            <a:ext cx="11225814" cy="1235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Kierujący, którzy przekroczyli dozwoloną prędkość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obszarze zabudowanym o ponad 50 km/h</a:t>
            </a:r>
            <a:r>
              <a:rPr lang="pl-PL" b="1" dirty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6564E7F6-E217-4ED4-B647-0356D3B8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249297"/>
              </p:ext>
            </p:extLst>
          </p:nvPr>
        </p:nvGraphicFramePr>
        <p:xfrm>
          <a:off x="345340" y="1355463"/>
          <a:ext cx="11431793" cy="515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3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253067" y="1772651"/>
            <a:ext cx="9829800" cy="42386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Wykonano ponad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33 815 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badań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zawartość alkoholu  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715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nietrzeźwych kierujących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781</a:t>
            </a: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piratów drogowych </a:t>
            </a:r>
            <a:r>
              <a:rPr lang="pl-PL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 km/h)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Zatrzymano </a:t>
            </a:r>
            <a:r>
              <a:rPr lang="pl-PL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987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praw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jazdy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318494" y="703713"/>
            <a:ext cx="3496240" cy="617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roku …</a:t>
            </a:r>
            <a:endParaRPr lang="pl-PL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xmlns="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xmlns="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142" y="1383292"/>
            <a:ext cx="65594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„Bezpieczny przejazd – szlaban na ryzyko”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wspólnie          z przedstawicielami PKP Polskich Linii Kolejowych S.A.           i Służby Ochrony Kolei, akcja „STOP” brawurze i łamaniu przepisów na przejazdach i przejściach kolejowych. </a:t>
            </a:r>
            <a:endParaRPr lang="pl-PL" altLang="pl-PL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xmlns="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615" y="4956054"/>
            <a:ext cx="620580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Przeprowadzanie prelekcji dla młodzieży posiadającej uprawnienia do prowadzenia pojazdów, grupie kierowców, wśród których występuje największy wskaźnik wypadków drogowych</a:t>
            </a:r>
          </a:p>
        </p:txBody>
      </p:sp>
      <p:pic>
        <p:nvPicPr>
          <p:cNvPr id="2050" name="Picture 2" descr="C:\Users\marek.bachara\Desktop\Bachara_Marek_INZYNIERIA\PROFILAKTYKA_ZESTAWIENIA\PROFILAKTYKA_ogolne_materialy\2020_08_28_Plesna_Bezpieczny_Piatek\P1000347 - K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2" y="1213708"/>
            <a:ext cx="5326303" cy="22884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ek.bachara\Desktop\Bachara_Marek_INZYNIERIA\PROFILAKTYKA_ZESTAWIENIA\PROFILAKTYKA_ogolne_materialy\2020_08_28_Plesna_Bezpieczny_Piatek\P1000370 -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831" y="2710663"/>
            <a:ext cx="2300422" cy="18277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ek.bachara\Desktop\Bachara_Marek_INZYNIERIA\PROFILAKTYKA_ZESTAWIENIA\PROFILAKTYKA_ogolne_materialy\2020_08_28_Plesna_Bezpieczny_Piatek\P1000363 - K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77" y="2894129"/>
            <a:ext cx="3270569" cy="18277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PREZENTACJA_za_2020_4_slajdy\ZAKLICZYN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4" y="3807987"/>
            <a:ext cx="2052699" cy="2742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PREZENTACJA_za_2020_4_slajdy\ZAKLICZYN\Screenshot_2021-01-16 CHCEMY BEZPIECZNIE PORUSZAĆ SIĘ PO DROGACH - Zespół Szkół Ponadpodstawowych im Józefa Piłsudskiego w [...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57" y="3807987"/>
            <a:ext cx="3434920" cy="22961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9837087" y="4583344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28 sierpień 2020 roku</a:t>
            </a:r>
            <a:endParaRPr lang="pl-PL" sz="12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680069" y="6159356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20 luty 2020 roku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2479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xmlns="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</a:t>
            </a:r>
            <a:r>
              <a:rPr lang="pl-PL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DROGOWYM   cd.  </a:t>
            </a:r>
            <a:endParaRPr lang="pl-PL" altLang="pl-PL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xmlns="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202" y="1493669"/>
            <a:ext cx="65594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„Pierwsze Uprawnienia”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przeprowadzono egzaminy           na kartę rowerową oraz prelekcje dla dzieci ze szkół podstawowych, przekazano ulotki informacyjne BRD</a:t>
            </a:r>
            <a:endParaRPr lang="pl-PL" altLang="pl-PL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rostokąt 2">
            <a:extLst>
              <a:ext uri="{FF2B5EF4-FFF2-40B4-BE49-F238E27FC236}">
                <a16:creationId xmlns:a16="http://schemas.microsoft.com/office/drawing/2014/main" xmlns="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77" y="3668464"/>
            <a:ext cx="563374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„Bezpieczna droga do szkoły” </a:t>
            </a:r>
            <a:endParaRPr lang="pl-PL" altLang="pl-PL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zapewnienie bezpieczeństwa dzieciom w rejonach szkół, uświadamianie kierujących o konsekwencjach, wynikających z wykroczeń popełnianych w rejonach placówek dydaktycznych, przejść dla pieszych. Kierującym rozdawano ulotki zachęcające do zwalniania przy szkołach, dzieciom wręczano elementy odblaskowe. Wykorzystano mobilną platformę BRD</a:t>
            </a:r>
          </a:p>
        </p:txBody>
      </p:sp>
      <p:pic>
        <p:nvPicPr>
          <p:cNvPr id="1026" name="Picture 2" descr="C:\Users\marek.bachara\Desktop\Bachara_Marek_INZYNIERIA\PROFILAKTYKA_ZESTAWIENIA\PROFILAKTYKA_ogolne_materialy\2020_10_05_karta_rowerowa_Pogorska_Wola\2 - Kopia - K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0" y="1242095"/>
            <a:ext cx="2845819" cy="13622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ek.bachara\Desktop\392-2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50" y="4566344"/>
            <a:ext cx="3020473" cy="16874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REZENTACJA_za_2020_4_slajdy\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15" y="2768393"/>
            <a:ext cx="2964408" cy="1653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PREZENTACJA_za_2020_4_slajdy\gf-N8Hm-5RG5-ZvVs_policyjna-akcja-bezpieczna-droga-do-szkoly-w-tarnowie-664x0-nocr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61" y="2914574"/>
            <a:ext cx="2790420" cy="15077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marek.bachara\Desktop\05a4bd471638036a572c34be562c2fc0699976911587782861357244737917747010207744o - Kop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61" y="4744038"/>
            <a:ext cx="2816925" cy="1509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rek.bachara\Desktop\Bachara_Marek_INZYNIERIA\PROFILAKTYKA_ZESTAWIENIA\PROFILAKTYKA_ogolne_materialy\2020_10_05_karta_rowerowa_Lekawka\9 - Kopi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83" y="1912611"/>
            <a:ext cx="2865992" cy="1666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728310" y="2731150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5 październik 2020 roku</a:t>
            </a:r>
            <a:endParaRPr lang="pl-PL" sz="12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9993042" y="6403535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1 wrzesień 2020 roku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8599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xmlns="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</a:t>
            </a:r>
            <a:r>
              <a:rPr lang="pl-PL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DROGOWYM   cd.  </a:t>
            </a:r>
            <a:endParaRPr lang="pl-PL" altLang="pl-PL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xmlns="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165" y="1777092"/>
            <a:ext cx="638264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ze stacjami diagnostycznymi pod kątem bezpłatnego sprawdzania prawidłowego oświetlenia             w pojazdach  w ramach kampanii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„Twoje światła-Nasze bezpieczeństwo”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przypominanie i uświadamianie kierującym o wpływie stanu i jakości oświetlenia pojazdów, które w sposób pośredni ma wpływ na bezpieczeństwo wszystkich uczestników ruchu drogowego.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832" y="1132036"/>
            <a:ext cx="1863918" cy="2633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8957" y="1334365"/>
            <a:ext cx="3158840" cy="2430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2">
            <a:extLst>
              <a:ext uri="{FF2B5EF4-FFF2-40B4-BE49-F238E27FC236}">
                <a16:creationId xmlns:a16="http://schemas.microsoft.com/office/drawing/2014/main" xmlns="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832" y="4556412"/>
            <a:ext cx="620580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Przeprowadzenie akcji terenowej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„Dzień Bezpiecznego Kierowcy”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dniu patrona kierowców Św. Krzysztofa, kierowano apel do uczestników ruchu drogowego              o ostrożną i rozważną jazdę na co dzień, aby wszystkim po polskich drogach podróżowało się bezpiecznie. 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8479" y="4480189"/>
            <a:ext cx="2554548" cy="17069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5727" y="4472696"/>
            <a:ext cx="2577084" cy="17149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993042" y="6273394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24 lipiec 2020 roku</a:t>
            </a:r>
            <a:endParaRPr lang="pl-PL" sz="12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80884" y="4023860"/>
            <a:ext cx="3297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24 październik , 7 i 21 listopad 2020 roku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19562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xmlns="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</a:t>
            </a:r>
            <a:r>
              <a:rPr lang="pl-PL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DROGOWYM   cd.  </a:t>
            </a:r>
            <a:endParaRPr lang="pl-PL" altLang="pl-PL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xmlns="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792" y="4272003"/>
            <a:ext cx="579952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„Profilaktyka podczas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akcji poborów krwi”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spotkania        z mieszkańcami powiatu tarnowskiego, przekaz informacji o bezpieczeństwie wraz z oddawaniem krwi przez tarnowskich policjantów, udział w akcji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„Niebieski Mikołaj”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mobilizacja funkcjonariuszy ozdrowieńców do oddawania osocza.</a:t>
            </a:r>
          </a:p>
        </p:txBody>
      </p:sp>
      <p:sp>
        <p:nvSpPr>
          <p:cNvPr id="9" name="Prostokąt 2">
            <a:extLst>
              <a:ext uri="{FF2B5EF4-FFF2-40B4-BE49-F238E27FC236}">
                <a16:creationId xmlns:a16="http://schemas.microsoft.com/office/drawing/2014/main" xmlns="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84" y="1651263"/>
            <a:ext cx="62519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Uczestnictwo w akcji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pl-PL" altLang="pl-PL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BrawaDlaWas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podziękowania   dla tarnowskich medyków jako wyraz wdzięczności w okresie  pandemii podczas Dnia Pracownika Służby Zdrowia</a:t>
            </a: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77" y="3028725"/>
            <a:ext cx="5529934" cy="3182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1" y="1252646"/>
            <a:ext cx="5179021" cy="25615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10124738" y="6349594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7 kwiecień 2020 roku</a:t>
            </a:r>
            <a:endParaRPr lang="pl-PL" sz="12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471892" y="3791655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4 lipiec 2020 roku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35771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s1031">
            <a:extLst>
              <a:ext uri="{FF2B5EF4-FFF2-40B4-BE49-F238E27FC236}">
                <a16:creationId xmlns:a16="http://schemas.microsoft.com/office/drawing/2014/main" xmlns="" id="{2C448DB0-F09C-47FF-9126-356E4F23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1505853"/>
            <a:ext cx="3847313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WYRÓŻNIENIA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</a:endParaRPr>
          </a:p>
        </p:txBody>
      </p:sp>
      <p:sp>
        <p:nvSpPr>
          <p:cNvPr id="6" name="_s1031">
            <a:extLst>
              <a:ext uri="{FF2B5EF4-FFF2-40B4-BE49-F238E27FC236}">
                <a16:creationId xmlns:a16="http://schemas.microsoft.com/office/drawing/2014/main" xmlns="" id="{666D0512-4404-4C1A-994C-7C163E1B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099" y="2556933"/>
            <a:ext cx="3611033" cy="132926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ODZNACZENIA PAŃSTWOWE</a:t>
            </a: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srebrna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brązowa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  <a:endParaRPr lang="pl-PL" sz="1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srebrny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brązowy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ctr" eaLnBrk="1" hangingPunct="1">
              <a:defRPr/>
            </a:pPr>
            <a:endParaRPr 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0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_s1031">
            <a:extLst>
              <a:ext uri="{FF2B5EF4-FFF2-40B4-BE49-F238E27FC236}">
                <a16:creationId xmlns:a16="http://schemas.microsoft.com/office/drawing/2014/main" xmlns="" id="{91DCBBE9-D7B1-4A1C-AF21-05C73706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4093195"/>
            <a:ext cx="3847314" cy="793966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NAGRODY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_s1031">
            <a:extLst>
              <a:ext uri="{FF2B5EF4-FFF2-40B4-BE49-F238E27FC236}">
                <a16:creationId xmlns:a16="http://schemas.microsoft.com/office/drawing/2014/main" xmlns="" id="{D317F77C-E83F-468C-AFB3-64ADB12AD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90" y="5247258"/>
            <a:ext cx="2484179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MINISTER SPRAW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WEWNĘTRZNYCH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ADMINISTRACJI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_s1031">
            <a:extLst>
              <a:ext uri="{FF2B5EF4-FFF2-40B4-BE49-F238E27FC236}">
                <a16:creationId xmlns:a16="http://schemas.microsoft.com/office/drawing/2014/main" xmlns="" id="{1641E357-A423-42A8-A9E2-1347A7EB4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873" y="5247535"/>
            <a:ext cx="266546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GŁÓWNY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</a:t>
            </a:r>
          </a:p>
        </p:txBody>
      </p:sp>
      <p:sp>
        <p:nvSpPr>
          <p:cNvPr id="10248" name="_s1031">
            <a:extLst>
              <a:ext uri="{FF2B5EF4-FFF2-40B4-BE49-F238E27FC236}">
                <a16:creationId xmlns:a16="http://schemas.microsoft.com/office/drawing/2014/main" xmlns="" id="{2CB1A7A0-32EF-447B-91BC-7DB7082FC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940" y="5229225"/>
            <a:ext cx="2846744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WOJEWÓDZKI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POLICJI W KRAKOWIE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452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</p:txBody>
      </p:sp>
      <p:sp>
        <p:nvSpPr>
          <p:cNvPr id="11" name="_s1031">
            <a:extLst>
              <a:ext uri="{FF2B5EF4-FFF2-40B4-BE49-F238E27FC236}">
                <a16:creationId xmlns:a16="http://schemas.microsoft.com/office/drawing/2014/main" xmlns="" id="{1377968D-EE03-4884-B8D2-76827067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7" y="2556932"/>
            <a:ext cx="3167054" cy="132926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PRZEDTERMINOWE MIANOWANIE  </a:t>
            </a: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 KOLEJNY STOPIEŃ SŁUŻBOWY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  <a:p>
            <a:pPr algn="ctr" eaLnBrk="1" hangingPunct="1">
              <a:defRPr/>
            </a:pPr>
            <a:endParaRPr lang="pl-PL" sz="105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_s1031">
            <a:extLst>
              <a:ext uri="{FF2B5EF4-FFF2-40B4-BE49-F238E27FC236}">
                <a16:creationId xmlns:a16="http://schemas.microsoft.com/office/drawing/2014/main" xmlns="" id="{4BF484E5-717D-4B66-A8ED-BF45B7F6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291" y="5229225"/>
            <a:ext cx="3207319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MIEJSKI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TARNOWIE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2063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619 </a:t>
            </a:r>
            <a:r>
              <a:rPr lang="pl-PL" alt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pracowników cywilnych</a:t>
            </a:r>
            <a:endParaRPr lang="pl-PL" alt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pole tekstowe 12">
            <a:extLst>
              <a:ext uri="{FF2B5EF4-FFF2-40B4-BE49-F238E27FC236}">
                <a16:creationId xmlns:a16="http://schemas.microsoft.com/office/drawing/2014/main" xmlns="" id="{6F292788-5987-4E71-BF00-E1FFCAF4D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20714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Wyróżnienia i nagrody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ole tekstowe 2">
            <a:extLst>
              <a:ext uri="{FF2B5EF4-FFF2-40B4-BE49-F238E27FC236}">
                <a16:creationId xmlns="" xmlns:a16="http://schemas.microsoft.com/office/drawing/2014/main" id="{ABF4B3D7-F6F4-4DCF-B4AA-7F437A7E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2" y="1143226"/>
            <a:ext cx="58324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LOGISTYCZNA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2198E59-6602-44B3-ACB8-3468118AF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14" y="2220444"/>
            <a:ext cx="2828571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556000"/>
            <a:ext cx="4900520" cy="3076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34" y="3645718"/>
            <a:ext cx="4832105" cy="2986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70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ole tekstowe 12">
            <a:extLst>
              <a:ext uri="{FF2B5EF4-FFF2-40B4-BE49-F238E27FC236}">
                <a16:creationId xmlns="" xmlns:a16="http://schemas.microsoft.com/office/drawing/2014/main" id="{2D5EEB45-6704-44D6-A508-E215EC69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78656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oraz sprzęt pozyskany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Komendę Miejską Policji w Tarnowie w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roku. </a:t>
            </a:r>
          </a:p>
        </p:txBody>
      </p:sp>
      <p:sp>
        <p:nvSpPr>
          <p:cNvPr id="46084" name="pole tekstowe 2">
            <a:extLst>
              <a:ext uri="{FF2B5EF4-FFF2-40B4-BE49-F238E27FC236}">
                <a16:creationId xmlns="" xmlns:a16="http://schemas.microsoft.com/office/drawing/2014/main" id="{5F7B3845-63C0-4C91-869B-BB80F5127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9" y="2021384"/>
            <a:ext cx="1027080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Łączna wartość środków finansowych i darowizn rzeczowych przekazanych tarnowskiej Policji </a:t>
            </a:r>
            <a:b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wsparcia udzielonego przez samorząd lokalny w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wynosi </a:t>
            </a:r>
            <a:r>
              <a:rPr lang="pl-PL" altLang="pl-PL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193.180,55 zł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zakupu pojazdów służbowych w ramach projektu </a:t>
            </a:r>
            <a:r>
              <a:rPr 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nazwą </a:t>
            </a: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„Współuczestnictwo w </a:t>
            </a:r>
            <a:r>
              <a:rPr 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zakupie radiowozów służbowych dla Policji” polegające na zakupie pojazdów w proporcjach 50% na 50%, przez Samorząd Gminny i Policję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nagrody pieniężne dla policjantów Komendy Miejskiej Policji w Tarnowie </a:t>
            </a:r>
          </a:p>
          <a:p>
            <a:pPr marL="271463" indent="-27146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zakup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materiałów budowlanych i dofinansowanie na wykonanie prac 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remontowych</a:t>
            </a:r>
          </a:p>
          <a:p>
            <a:pPr marL="271463" indent="-27146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doposażenie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funkcjonariuszy 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urządzenia w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postaci: 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pięciu aparatów fotograficznych </a:t>
            </a:r>
          </a:p>
          <a:p>
            <a:pPr marL="271463" indent="-271463" algn="just" eaLnBrk="1" hangingPunct="1">
              <a:spcBef>
                <a:spcPct val="0"/>
              </a:spcBef>
              <a:buNone/>
              <a:tabLst>
                <a:tab pos="271463" algn="l"/>
              </a:tabLst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wraz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oprzyrządowaniem  </a:t>
            </a:r>
          </a:p>
          <a:p>
            <a:pPr marL="271463" indent="-27146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zakup krzeseł biurowych, płyt meblowych oraz żaluzji okiennych</a:t>
            </a:r>
            <a:endParaRPr lang="pl-PL" altLang="pl-PL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5607" y="702129"/>
            <a:ext cx="10556422" cy="126546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2020 roku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080" y="2419717"/>
            <a:ext cx="5151664" cy="390924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Radiotelefon Motorola DM 4601e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 Monitor Philips 273V7QDSB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 Monitor LCD 19" </a:t>
            </a:r>
            <a:r>
              <a:rPr lang="pl-PL" sz="1800" i="1" dirty="0" err="1">
                <a:cs typeface="Times New Roman" panose="02020603050405020304" pitchFamily="18" charset="0"/>
              </a:rPr>
              <a:t>Asus</a:t>
            </a:r>
            <a:r>
              <a:rPr lang="pl-PL" sz="1800" i="1" dirty="0">
                <a:cs typeface="Times New Roman" panose="02020603050405020304" pitchFamily="18" charset="0"/>
              </a:rPr>
              <a:t> VW199DR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 Komputer przenośny HP 250 G6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 Komputer PC typ 2 LCO PRO 2015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 Komputer </a:t>
            </a:r>
            <a:r>
              <a:rPr lang="pl-PL" sz="1800" i="1" dirty="0" smtClean="0">
                <a:cs typeface="Times New Roman" panose="02020603050405020304" pitchFamily="18" charset="0"/>
              </a:rPr>
              <a:t>PC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Drukarka kodów kreskowych </a:t>
            </a:r>
            <a:r>
              <a:rPr lang="pl-PL" sz="1800" i="1" dirty="0" err="1">
                <a:cs typeface="Times New Roman" panose="02020603050405020304" pitchFamily="18" charset="0"/>
              </a:rPr>
              <a:t>Birch</a:t>
            </a:r>
            <a:r>
              <a:rPr lang="pl-PL" sz="1800" i="1" dirty="0">
                <a:cs typeface="Times New Roman" panose="02020603050405020304" pitchFamily="18" charset="0"/>
              </a:rPr>
              <a:t> BP 744 </a:t>
            </a:r>
            <a:r>
              <a:rPr lang="pl-PL" sz="1800" i="1" dirty="0" smtClean="0">
                <a:cs typeface="Times New Roman" panose="02020603050405020304" pitchFamily="18" charset="0"/>
              </a:rPr>
              <a:t>PLUS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i="1" dirty="0">
                <a:cs typeface="Times New Roman" panose="02020603050405020304" pitchFamily="18" charset="0"/>
              </a:rPr>
              <a:t>Czytnik kodów kreskowych </a:t>
            </a:r>
            <a:r>
              <a:rPr lang="pl-PL" sz="1800" i="1" dirty="0" err="1">
                <a:cs typeface="Times New Roman" panose="02020603050405020304" pitchFamily="18" charset="0"/>
              </a:rPr>
              <a:t>Birch</a:t>
            </a:r>
            <a:r>
              <a:rPr lang="pl-PL" sz="1800" i="1" dirty="0">
                <a:cs typeface="Times New Roman" panose="02020603050405020304" pitchFamily="18" charset="0"/>
              </a:rPr>
              <a:t> BS </a:t>
            </a:r>
            <a:r>
              <a:rPr lang="pl-PL" sz="1800" i="1" dirty="0" smtClean="0">
                <a:cs typeface="Times New Roman" panose="02020603050405020304" pitchFamily="18" charset="0"/>
              </a:rPr>
              <a:t>915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800" i="1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dirty="0">
                <a:cs typeface="Times New Roman" panose="02020603050405020304" pitchFamily="18" charset="0"/>
              </a:rPr>
              <a:t>Sprzęt otrzymany do SIO II – </a:t>
            </a:r>
            <a:br>
              <a:rPr lang="pl-PL" sz="1800" dirty="0">
                <a:cs typeface="Times New Roman" panose="02020603050405020304" pitchFamily="18" charset="0"/>
              </a:rPr>
            </a:br>
            <a:r>
              <a:rPr lang="pl-PL" sz="1800" b="1" i="1" dirty="0">
                <a:cs typeface="Times New Roman" panose="02020603050405020304" pitchFamily="18" charset="0"/>
              </a:rPr>
              <a:t>System Informacji Operacyjnych </a:t>
            </a:r>
            <a:r>
              <a:rPr lang="pl-PL" sz="1800" b="1" i="1" dirty="0" smtClean="0">
                <a:cs typeface="Times New Roman" panose="02020603050405020304" pitchFamily="18" charset="0"/>
              </a:rPr>
              <a:t>II    </a:t>
            </a:r>
            <a:endParaRPr lang="pl-PL" sz="1800" b="1" i="1" dirty="0"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14" y="3539065"/>
            <a:ext cx="3471395" cy="2745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28" y="1947334"/>
            <a:ext cx="3819166" cy="2200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4521199" y="5549611"/>
            <a:ext cx="35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wartości 8.857 zł</a:t>
            </a:r>
            <a:endParaRPr lang="pl-PL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2">
            <a:extLst>
              <a:ext uri="{FF2B5EF4-FFF2-40B4-BE49-F238E27FC236}">
                <a16:creationId xmlns="" xmlns:a16="http://schemas.microsoft.com/office/drawing/2014/main" id="{76E20FCE-4BB7-4B6B-A665-6F39694E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5164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roku  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Prostokąt 1">
            <a:extLst>
              <a:ext uri="{FF2B5EF4-FFF2-40B4-BE49-F238E27FC236}">
                <a16:creationId xmlns="" xmlns:a16="http://schemas.microsoft.com/office/drawing/2014/main" id="{7FF28223-5525-4A60-8E96-7C2BC204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333" y="5804807"/>
            <a:ext cx="5497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łączna wartość  149.849,55 </a:t>
            </a: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altLang="pl-PL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2">
            <a:extLst>
              <a:ext uri="{FF2B5EF4-FFF2-40B4-BE49-F238E27FC236}">
                <a16:creationId xmlns="" xmlns:a16="http://schemas.microsoft.com/office/drawing/2014/main" id="{90460498-C616-427E-B678-BC12A49DE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86" y="2035619"/>
            <a:ext cx="590277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  Urządzenie 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wielofunkcyjne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HP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 Terminal 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wideo do komunikacji dla osób niesłyszących </a:t>
            </a:r>
            <a:endParaRPr lang="pl-PL" altLang="pl-PL" sz="1800" i="1" dirty="0" smtClean="0"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pl-PL" sz="1800" i="1" dirty="0">
                <a:latin typeface="+mn-lt"/>
                <a:cs typeface="Times New Roman" panose="02020603050405020304" pitchFamily="18" charset="0"/>
              </a:rPr>
              <a:t>Terminal </a:t>
            </a:r>
            <a:r>
              <a:rPr lang="en-US" altLang="pl-PL" sz="1800" i="1" dirty="0" err="1">
                <a:latin typeface="+mn-lt"/>
                <a:cs typeface="Times New Roman" panose="02020603050405020304" pitchFamily="18" charset="0"/>
              </a:rPr>
              <a:t>wideo</a:t>
            </a:r>
            <a:r>
              <a:rPr lang="en-US" altLang="pl-PL" sz="1800" i="1" dirty="0">
                <a:latin typeface="+mn-lt"/>
                <a:cs typeface="Times New Roman" panose="02020603050405020304" pitchFamily="18" charset="0"/>
              </a:rPr>
              <a:t> Cisco </a:t>
            </a:r>
            <a:r>
              <a:rPr lang="en-US" altLang="pl-PL" sz="1800" i="1" dirty="0" err="1">
                <a:latin typeface="+mn-lt"/>
                <a:cs typeface="Times New Roman" panose="02020603050405020304" pitchFamily="18" charset="0"/>
              </a:rPr>
              <a:t>Webex</a:t>
            </a:r>
            <a:r>
              <a:rPr lang="en-US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pl-PL" sz="1800" i="1" dirty="0" smtClean="0">
                <a:latin typeface="+mn-lt"/>
                <a:cs typeface="Times New Roman" panose="02020603050405020304" pitchFamily="18" charset="0"/>
              </a:rPr>
              <a:t>DX80</a:t>
            </a:r>
            <a:endParaRPr lang="pl-PL" altLang="pl-PL" sz="1800" i="1" dirty="0" smtClean="0"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Telefon komórkowy Xiaomi </a:t>
            </a:r>
            <a:r>
              <a:rPr lang="pl-PL" altLang="pl-PL" sz="1800" i="1" dirty="0" err="1">
                <a:latin typeface="+mn-lt"/>
                <a:cs typeface="Times New Roman" panose="02020603050405020304" pitchFamily="18" charset="0"/>
              </a:rPr>
              <a:t>Redmi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6A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Telefon IP typ D Cisco UC Phone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7821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Skaner dokumentów Kodak </a:t>
            </a:r>
            <a:r>
              <a:rPr lang="pl-PL" altLang="pl-PL" sz="1800" i="1" dirty="0" err="1">
                <a:latin typeface="+mn-lt"/>
                <a:cs typeface="Times New Roman" panose="02020603050405020304" pitchFamily="18" charset="0"/>
              </a:rPr>
              <a:t>ScanMate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i1120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 Skaner </a:t>
            </a:r>
            <a:r>
              <a:rPr lang="pl-PL" altLang="pl-PL" sz="1800" i="1" dirty="0" err="1">
                <a:latin typeface="+mn-lt"/>
                <a:cs typeface="Times New Roman" panose="02020603050405020304" pitchFamily="18" charset="0"/>
              </a:rPr>
              <a:t>Avision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AD120X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Radiotelefon przewoźny Motorola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DM4601E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 Drukarka 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laserowa Lexmark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MS510dn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Drukarka laserowa </a:t>
            </a:r>
            <a:r>
              <a:rPr lang="pl-PL" altLang="pl-PL" sz="1800" i="1" dirty="0" err="1">
                <a:latin typeface="+mn-lt"/>
                <a:cs typeface="Times New Roman" panose="02020603050405020304" pitchFamily="18" charset="0"/>
              </a:rPr>
              <a:t>Hp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800" i="1" dirty="0" err="1">
                <a:latin typeface="+mn-lt"/>
                <a:cs typeface="Times New Roman" panose="02020603050405020304" pitchFamily="18" charset="0"/>
              </a:rPr>
              <a:t>LaserJet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800" i="1" dirty="0" err="1">
                <a:latin typeface="+mn-lt"/>
                <a:cs typeface="Times New Roman" panose="02020603050405020304" pitchFamily="18" charset="0"/>
              </a:rPr>
              <a:t>Managed</a:t>
            </a:r>
            <a:r>
              <a:rPr lang="pl-PL" altLang="pl-PL" sz="18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1800" i="1" dirty="0" smtClean="0">
                <a:latin typeface="+mn-lt"/>
                <a:cs typeface="Times New Roman" panose="02020603050405020304" pitchFamily="18" charset="0"/>
              </a:rPr>
              <a:t>E60155dn</a:t>
            </a:r>
            <a:endParaRPr lang="pl-PL" altLang="pl-PL" sz="1800" i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995" y="1807020"/>
            <a:ext cx="3660926" cy="3761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6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=""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projektu  50%/50%</a:t>
            </a:r>
          </a:p>
        </p:txBody>
      </p:sp>
      <p:sp>
        <p:nvSpPr>
          <p:cNvPr id="52227" name="pole tekstowe 2">
            <a:extLst>
              <a:ext uri="{FF2B5EF4-FFF2-40B4-BE49-F238E27FC236}">
                <a16:creationId xmlns="" xmlns:a16="http://schemas.microsoft.com/office/drawing/2014/main" id="{014A61C6-E53F-40FE-971D-983EF1DB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19" y="1845494"/>
            <a:ext cx="1135895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garnizon tarnowski wzbogacił się o </a:t>
            </a: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alt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nowe radiowozy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nieoznakowane segment C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Kia </a:t>
            </a:r>
            <a:r>
              <a:rPr lang="pl-PL" alt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Ceed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Łącznie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ten cel wydatkowano kwotę : 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sz="2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94.980,00 </a:t>
            </a:r>
            <a:r>
              <a:rPr lang="pl-PL" altLang="pl-PL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zł.</a:t>
            </a: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pl-PL" altLang="pl-PL" sz="1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Źródłem finansowania były środki finansowe przekazane przez samorządy lokalne oraz przez stronę policyjną w ramach projektu</a:t>
            </a:r>
            <a:r>
              <a:rPr lang="pl-PL" altLang="pl-PL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 nazwą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„Współuczestnictwo w zakupie radiowozów służbowych dla Policji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wraz ze Starostwem Powiatowym w Tarnowie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1" y="4269324"/>
            <a:ext cx="3132668" cy="219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29" y="4269324"/>
            <a:ext cx="3132668" cy="219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1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=""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33" y="603681"/>
            <a:ext cx="106205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Wymiana taboru samochodowego w latach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2017-2020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BCF58CCA-12C0-44B0-99B8-D33242E70A99}"/>
              </a:ext>
            </a:extLst>
          </p:cNvPr>
          <p:cNvSpPr/>
          <p:nvPr/>
        </p:nvSpPr>
        <p:spPr>
          <a:xfrm>
            <a:off x="1592753" y="1581609"/>
            <a:ext cx="8991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Miejska Policji w Tarnowie w latach 2017 – </a:t>
            </a: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</a:p>
          <a:p>
            <a:pPr algn="ctr">
              <a:spcBef>
                <a:spcPct val="0"/>
              </a:spcBef>
            </a:pPr>
            <a:r>
              <a:rPr lang="pl-PL" altLang="pl-PL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wymieniła 32 pojazdy służbowe </a:t>
            </a:r>
            <a:r>
              <a:rPr lang="pl-PL" alt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</a:pPr>
            <a:endParaRPr lang="pl-PL" altLang="pl-PL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pl-PL" alt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radiowozów oznakowanych</a:t>
            </a:r>
          </a:p>
          <a:p>
            <a:pPr>
              <a:spcBef>
                <a:spcPct val="0"/>
              </a:spcBef>
            </a:pPr>
            <a:endParaRPr lang="pl-PL" altLang="pl-PL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radiowozów nieoznakowanych </a:t>
            </a:r>
            <a:endParaRPr lang="pl-PL" alt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maciej.kawa\Desktop\hyundai.jpg">
            <a:extLst>
              <a:ext uri="{FF2B5EF4-FFF2-40B4-BE49-F238E27FC236}">
                <a16:creationId xmlns="" xmlns:a16="http://schemas.microsoft.com/office/drawing/2014/main" id="{F9981860-E94F-4F33-BAD3-989CC1E12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504374"/>
            <a:ext cx="3224486" cy="19927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maciej.kawa\Desktop\astra.png">
            <a:extLst>
              <a:ext uri="{FF2B5EF4-FFF2-40B4-BE49-F238E27FC236}">
                <a16:creationId xmlns="" xmlns:a16="http://schemas.microsoft.com/office/drawing/2014/main" id="{984622D1-3054-4EAF-9EEC-12E47EA9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99" y="4712035"/>
            <a:ext cx="3414477" cy="1838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maciej.kawa\Desktop\astran.png">
            <a:extLst>
              <a:ext uri="{FF2B5EF4-FFF2-40B4-BE49-F238E27FC236}">
                <a16:creationId xmlns="" xmlns:a16="http://schemas.microsoft.com/office/drawing/2014/main" id="{A7C5F55B-E93B-4A32-8151-B624AEA3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33" y="4504374"/>
            <a:ext cx="3757083" cy="2046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maciej.kawa\Desktop\hybryda.jpg">
            <a:extLst>
              <a:ext uri="{FF2B5EF4-FFF2-40B4-BE49-F238E27FC236}">
                <a16:creationId xmlns="" xmlns:a16="http://schemas.microsoft.com/office/drawing/2014/main" id="{A50D1E88-5A64-489C-B991-57960B9A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2632315"/>
            <a:ext cx="3858626" cy="1795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5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9B93FE8F-E960-4548-BE90-78626414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4508500"/>
            <a:ext cx="8274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ŁĄCZNIE :   </a:t>
            </a:r>
            <a:r>
              <a:rPr lang="pl-PL" altLang="pl-PL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438.010,10</a:t>
            </a:r>
            <a:r>
              <a:rPr lang="pl-PL" altLang="pl-PL" sz="4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BB2BE7A7-033D-4450-A4F6-5E1E19B2C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43" y="1816839"/>
            <a:ext cx="956211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 lokalny		 </a:t>
            </a:r>
            <a:r>
              <a:rPr lang="pl-PL" alt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193.180,55 </a:t>
            </a: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				        </a:t>
            </a:r>
            <a:r>
              <a:rPr lang="pl-PL" alt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244.829,55 </a:t>
            </a:r>
            <a:r>
              <a:rPr lang="pl-PL" alt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=""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Tarnowie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414247" y="2015001"/>
            <a:ext cx="10499286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posterunku Policji w Skrzyszowie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kompleksowy remont łazienki w Referacie Łączności i Informatyki </a:t>
            </a: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wymiana wykładzin w szatniach Wydziału </a:t>
            </a: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Administracyjno-Gospodarczego oraz 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Wydziału Sztab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Policji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4275666"/>
            <a:ext cx="1410134" cy="2309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18" y="4182532"/>
            <a:ext cx="1591845" cy="24136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4169" y="2358649"/>
            <a:ext cx="3821266" cy="2764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49300" y="3630727"/>
            <a:ext cx="3307671" cy="2435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672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=""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</a:t>
            </a: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Tarnowie  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439034" y="2162969"/>
            <a:ext cx="8899700" cy="197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pomieszczeń socjalnych w Komisariacie Policji Tarnów –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Zachód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pomieszczenia służbowego radcy </a:t>
            </a: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prawnego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wejścia i schodów do budynku Wydziału Administracyjno-Gospodarczego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59" y="3955011"/>
            <a:ext cx="1418025" cy="2482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17" y="4066569"/>
            <a:ext cx="1661543" cy="2498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4736" y="2262076"/>
            <a:ext cx="3857928" cy="2734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4017565"/>
            <a:ext cx="2713770" cy="2420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25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=""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630006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remontowo-budowlanych w obiektach KMP w </a:t>
            </a: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Tarnowie   cd.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345548" y="2285934"/>
            <a:ext cx="866298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Sali odpraw oraz drugiego pomieszczenia w Wydziale Ruchu Drogowego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 klatki schodowej oraz wymiana oświetlenia w Komisariacie Policji w Tuchowie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pl-PL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wymiana mebli biurowych w dwóch sekretariatach Komendy Miejskiej Policji                      w Tarnowie, malowanie oraz wymiana oświetlenia na ciągu korytarzy.  </a:t>
            </a:r>
            <a:endParaRPr lang="pl-PL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ostokąt 1">
            <a:extLst>
              <a:ext uri="{FF2B5EF4-FFF2-40B4-BE49-F238E27FC236}">
                <a16:creationId xmlns="" xmlns:a16="http://schemas.microsoft.com/office/drawing/2014/main" id="{AF998EEF-875E-41FA-85DC-14F37F76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31" y="6050708"/>
            <a:ext cx="699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łączna wartość remontów  41.125,65 </a:t>
            </a: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  <a:endParaRPr lang="pl-PL" altLang="pl-PL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8" y="4633172"/>
            <a:ext cx="3386782" cy="174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80" y="4473833"/>
            <a:ext cx="2383120" cy="1539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33" y="2285934"/>
            <a:ext cx="2915708" cy="1938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59" y="4125070"/>
            <a:ext cx="4433889" cy="1595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21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778" y="855292"/>
            <a:ext cx="55287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2020 to czas…</a:t>
            </a:r>
          </a:p>
        </p:txBody>
      </p:sp>
      <p:pic>
        <p:nvPicPr>
          <p:cNvPr id="2050" name="Picture 2" descr="C:\Users\michal.fruzynski\Downloads\Przechwytywani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93" y="2518542"/>
            <a:ext cx="3737504" cy="377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hal.fruzynski\Desktop\Przechwytywa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4" y="1375418"/>
            <a:ext cx="3732210" cy="4779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michal.fruzynski\Desktop\Przechwytywani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2" y="1020475"/>
            <a:ext cx="3535894" cy="5489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87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=""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54" y="699678"/>
            <a:ext cx="1016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Zakończenie I etapu prac budowlanych nowej 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siedziby </a:t>
            </a:r>
            <a:b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(planowane oddanie do użytku 31.XI.2021 rok) </a:t>
            </a: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l-PL" alt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ostokąt 1">
            <a:extLst>
              <a:ext uri="{FF2B5EF4-FFF2-40B4-BE49-F238E27FC236}">
                <a16:creationId xmlns="" xmlns:a16="http://schemas.microsoft.com/office/drawing/2014/main" id="{AF998EEF-875E-41FA-85DC-14F37F76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019" y="6095807"/>
            <a:ext cx="73997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całkowity koszt inwestycji 4.134.690,00zł</a:t>
            </a:r>
            <a:endParaRPr lang="pl-PL" altLang="pl-PL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michal.fruzynski\Desktop\Bez tytuł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8" y="1870852"/>
            <a:ext cx="4495800" cy="422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ichal.fruzynski\Desktop\Bez tytułu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83" y="1870852"/>
            <a:ext cx="4432050" cy="417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5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="" xmlns:a16="http://schemas.microsoft.com/office/drawing/2014/main" id="{C1899C59-E718-4855-AD3E-1C8102A8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54" y="699678"/>
            <a:ext cx="1016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ostęp prac budowlanych nowej 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siedziby </a:t>
            </a:r>
            <a:endParaRPr lang="pl-PL" altLang="pl-PL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Policji w Wojniczu </a:t>
            </a:r>
            <a:r>
              <a:rPr lang="pl-PL" alt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(zakończono I etap – stan surowy zamknięty): 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05" y="3779792"/>
            <a:ext cx="4456363" cy="2394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533" y="1746469"/>
            <a:ext cx="2582309" cy="1802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66" y="1653785"/>
            <a:ext cx="3752833" cy="205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1">
            <a:extLst>
              <a:ext uri="{FF2B5EF4-FFF2-40B4-BE49-F238E27FC236}">
                <a16:creationId xmlns="" xmlns:a16="http://schemas.microsoft.com/office/drawing/2014/main" id="{0DA76470-846D-4528-96C4-B4CA04AC1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47" y="6267978"/>
            <a:ext cx="10373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Obecnie inwestycja pochłonęła około 1.600.000,00 złotych </a:t>
            </a:r>
            <a:endParaRPr lang="pl-PL" altLang="pl-PL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9" y="1789327"/>
            <a:ext cx="4345830" cy="1954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3" y="3885544"/>
            <a:ext cx="4176822" cy="2288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69" y="4095039"/>
            <a:ext cx="2718250" cy="1870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0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9889E7E5-4417-43AD-9107-A70C9787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95" y="3696639"/>
            <a:ext cx="415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8B8C5381-F94E-4088-AC25-9C1AB861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317073"/>
            <a:ext cx="6362735" cy="412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8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Prostokąt 2">
            <a:extLst>
              <a:ext uri="{FF2B5EF4-FFF2-40B4-BE49-F238E27FC236}">
                <a16:creationId xmlns="" xmlns:a16="http://schemas.microsoft.com/office/drawing/2014/main" id="{D878C7CD-206A-4352-A625-A1B9CA38E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369" y="883682"/>
            <a:ext cx="73067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Wyposażenie, remonty oraz sprzęt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teleinformatyczny i transportowy: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438.010,10 </a:t>
            </a:r>
            <a:r>
              <a:rPr lang="pl-PL" altLang="pl-PL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</p:txBody>
      </p:sp>
      <p:sp>
        <p:nvSpPr>
          <p:cNvPr id="4" name="Prostokąt 3"/>
          <p:cNvSpPr/>
          <p:nvPr/>
        </p:nvSpPr>
        <p:spPr>
          <a:xfrm>
            <a:off x="2534369" y="2436409"/>
            <a:ext cx="73067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nowej siedziby </a:t>
            </a:r>
          </a:p>
          <a:p>
            <a:pPr algn="ctr">
              <a:spcBef>
                <a:spcPct val="0"/>
              </a:spcBef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Komisariatu Policji w Wojniczu:</a:t>
            </a:r>
          </a:p>
          <a:p>
            <a:pPr algn="ctr">
              <a:spcBef>
                <a:spcPct val="0"/>
              </a:spcBef>
            </a:pPr>
            <a:r>
              <a:rPr lang="pl-PL" altLang="pl-PL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1.600.000,00 </a:t>
            </a:r>
            <a:r>
              <a:rPr lang="pl-PL" altLang="pl-PL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971" y="4279641"/>
            <a:ext cx="8137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</a:t>
            </a:r>
            <a:endParaRPr lang="pl-PL" altLang="pl-PL" sz="4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2.038.010,10</a:t>
            </a:r>
            <a:r>
              <a:rPr lang="pl-PL" altLang="pl-PL" sz="4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endParaRPr lang="pl-PL" altLang="pl-PL" sz="28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(2.531.931,53 </a:t>
            </a: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 w roku </a:t>
            </a: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2019)</a:t>
            </a:r>
            <a:endParaRPr lang="pl-PL" alt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="" xmlns:a16="http://schemas.microsoft.com/office/drawing/2014/main" id="{307699A4-AD5A-4441-AB51-D93D3C475E8B}"/>
              </a:ext>
            </a:extLst>
          </p:cNvPr>
          <p:cNvSpPr txBox="1">
            <a:spLocks/>
          </p:cNvSpPr>
          <p:nvPr/>
        </p:nvSpPr>
        <p:spPr>
          <a:xfrm>
            <a:off x="1524000" y="1930245"/>
            <a:ext cx="9144000" cy="2890329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Zamierzenia </a:t>
            </a:r>
          </a:p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inwestycyjno – remontowe</a:t>
            </a:r>
          </a:p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oraz zakup sprzętu transportowego</a:t>
            </a:r>
          </a:p>
          <a:p>
            <a:pPr algn="ctr" eaLnBrk="1" hangingPunct="1">
              <a:defRPr/>
            </a:pP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 rok </a:t>
            </a:r>
            <a:r>
              <a:rPr lang="pl-PL" altLang="pl-PL" sz="4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2021</a:t>
            </a:r>
            <a: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pl-PL" altLang="pl-PL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pl-PL" altLang="pl-PL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="" xmlns:a16="http://schemas.microsoft.com/office/drawing/2014/main" id="{981B3806-8ADA-4EE3-A4EA-FD1990D133A6}"/>
              </a:ext>
            </a:extLst>
          </p:cNvPr>
          <p:cNvSpPr txBox="1">
            <a:spLocks/>
          </p:cNvSpPr>
          <p:nvPr/>
        </p:nvSpPr>
        <p:spPr>
          <a:xfrm>
            <a:off x="1992313" y="981076"/>
            <a:ext cx="8064500" cy="7921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pl-PL" altLang="pl-PL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D453C642-6065-4FE3-87E6-BA44C058B3A1}"/>
              </a:ext>
            </a:extLst>
          </p:cNvPr>
          <p:cNvSpPr/>
          <p:nvPr/>
        </p:nvSpPr>
        <p:spPr>
          <a:xfrm>
            <a:off x="924117" y="1278074"/>
            <a:ext cx="10251883" cy="477053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Zakończenie budowy i oddanie do użytku nowej siedziby Komisariatu Policji w Wojniczu -  </a:t>
            </a:r>
            <a:r>
              <a:rPr lang="pl-PL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2.534.690,00 zł.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(termin zakończenia prac i oddanie do użytku 31.XI.2021 </a:t>
            </a: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</a:t>
            </a:r>
            <a:r>
              <a:rPr lang="pl-PL" alt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 klatki schodowej oraz pomieszczeń służbowych w części Komisariatu Policji Tarnów – Centrum (piętro obecnie użytkowane przez Oddział Straży Granicznej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Przeniesienie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 Tradycji z Komisariatu Policji Tarnów – Centrum do budynku Komendy Miejskiej Policji w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Tarnowie.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Systematyczna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wymiana sprzętu transportowego w ramach programu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nazwą „Współuczestnictwo w zakupie radiowozów służbowych dla Policji”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 współpracy                     z samorządem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lokalnym.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endParaRPr lang="pl-PL" alt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dalszym ciągu remonty najstarszych obiektów będących w dyspozycji Komendy Miejskiej Policji w Tarnowie.</a:t>
            </a:r>
          </a:p>
        </p:txBody>
      </p:sp>
    </p:spTree>
    <p:extLst>
      <p:ext uri="{BB962C8B-B14F-4D97-AF65-F5344CB8AC3E}">
        <p14:creationId xmlns:p14="http://schemas.microsoft.com/office/powerpoint/2010/main" val="24082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3" y="767202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Wydarzenia publikowane są na Facebooku </a:t>
            </a:r>
          </a:p>
        </p:txBody>
      </p:sp>
      <p:pic>
        <p:nvPicPr>
          <p:cNvPr id="1126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3" y="3985810"/>
            <a:ext cx="7597754" cy="23811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hal.fruzynski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" y="730734"/>
            <a:ext cx="1733066" cy="1733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1947333" y="1755746"/>
            <a:ext cx="9734091" cy="375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Komendy Miejskiej Policji w Tarnowie powstał 17 września 2018 roku, jako nowoczesna forma komunikacji z obywatelem, i ściąga co raz większą liczbę swoich fanów.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Codziennie zamieszczane są tam informacje z całego powiatu, które niejednokrotnie znajdywały zainteresowanie lokalnej społeczności czy  małopolski ale nawet kraju </a:t>
            </a:r>
            <a:r>
              <a:rPr lang="pl-PL" alt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  <a:p>
            <a:pPr eaLnBrk="1" hangingPunct="1">
              <a:buNone/>
              <a:defRPr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lang="pl-PL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endParaRPr lang="pl-PL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endParaRPr lang="pl-PL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pl-PL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pl-PL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PONAD  13.000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ow to Invite All Friends Automatically To Like FB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14" y="3911193"/>
            <a:ext cx="1510773" cy="160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13" y="1213767"/>
            <a:ext cx="2461842" cy="536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33" y="1222376"/>
            <a:ext cx="3171571" cy="536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21" y="1225163"/>
            <a:ext cx="2864801" cy="536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03042076"/>
              </p:ext>
            </p:extLst>
          </p:nvPr>
        </p:nvGraphicFramePr>
        <p:xfrm>
          <a:off x="1068160" y="1473200"/>
          <a:ext cx="3533323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5187797"/>
              </p:ext>
            </p:extLst>
          </p:nvPr>
        </p:nvGraphicFramePr>
        <p:xfrm>
          <a:off x="4995332" y="2523066"/>
          <a:ext cx="3083456" cy="394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348804532"/>
              </p:ext>
            </p:extLst>
          </p:nvPr>
        </p:nvGraphicFramePr>
        <p:xfrm>
          <a:off x="9906002" y="1388533"/>
          <a:ext cx="2065866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7833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Graphic spid="11" grpId="0">
        <p:bldAsOne/>
      </p:bldGraphic>
      <p:bldGraphic spid="11" grpId="1">
        <p:bldAsOne/>
      </p:bldGraphic>
      <p:bldGraphic spid="12" grpId="0">
        <p:bldAsOne/>
      </p:bldGraphic>
      <p:bldGraphic spid="12" grpId="1">
        <p:bldAsOne/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54267" y="768525"/>
            <a:ext cx="9873714" cy="651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działania Komendy Miejska Policji w Tarnowie </a:t>
            </a:r>
            <a:b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średnio 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29639083"/>
              </p:ext>
            </p:extLst>
          </p:nvPr>
        </p:nvGraphicFramePr>
        <p:xfrm>
          <a:off x="1428382" y="1549398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michal.fruzynski\Downloads\Bez_tytułu-removebg-preview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46" y="2400577"/>
            <a:ext cx="2862474" cy="309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23E83068-6D24-42D1-9495-9157D8F6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83384"/>
            <a:ext cx="5386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pic>
        <p:nvPicPr>
          <p:cNvPr id="3" name="Picture 2" descr="C:\Frużyński\Michał\Pierdoły\Logo K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0" y="1391301"/>
            <a:ext cx="3987532" cy="398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2454242828"/>
              </p:ext>
            </p:extLst>
          </p:nvPr>
        </p:nvGraphicFramePr>
        <p:xfrm>
          <a:off x="76200" y="1781091"/>
          <a:ext cx="12115800" cy="461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14">
            <a:extLst>
              <a:ext uri="{FF2B5EF4-FFF2-40B4-BE49-F238E27FC236}">
                <a16:creationId xmlns:a16="http://schemas.microsoft.com/office/drawing/2014/main" xmlns="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8543"/>
            <a:ext cx="79332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Wpływ COVID-19 na pracę tarnowskiej </a:t>
            </a: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Policji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(sprawdzanie przestrzegania obowiązkowej kwarantanny / izolacji domowej)</a:t>
            </a:r>
            <a:endParaRPr lang="pl-PL" alt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xmlns="" id="{F7AC664B-2796-4964-873B-F2B62EEA33C3}"/>
              </a:ext>
            </a:extLst>
          </p:cNvPr>
          <p:cNvSpPr>
            <a:spLocks/>
          </p:cNvSpPr>
          <p:nvPr/>
        </p:nvSpPr>
        <p:spPr bwMode="auto">
          <a:xfrm>
            <a:off x="9191928" y="1492061"/>
            <a:ext cx="874938" cy="238538"/>
          </a:xfrm>
          <a:prstGeom prst="wedgeRectCallout">
            <a:avLst>
              <a:gd name="adj1" fmla="val 25152"/>
              <a:gd name="adj2" fmla="val 119951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 smtClean="0">
                <a:solidFill>
                  <a:srgbClr val="000000"/>
                </a:solidFill>
                <a:cs typeface="Arial" charset="0"/>
              </a:rPr>
              <a:t>5187 osób</a:t>
            </a:r>
            <a:endParaRPr lang="pl-PL" sz="1400" b="1" kern="80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7605369"/>
              </p:ext>
            </p:extLst>
          </p:nvPr>
        </p:nvGraphicFramePr>
        <p:xfrm>
          <a:off x="589795" y="2101503"/>
          <a:ext cx="8128000" cy="912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aśnienie prostokątne 10">
            <a:extLst>
              <a:ext uri="{FF2B5EF4-FFF2-40B4-BE49-F238E27FC236}">
                <a16:creationId xmlns:a16="http://schemas.microsoft.com/office/drawing/2014/main" xmlns="" id="{F7AC664B-2796-4964-873B-F2B62EEA33C3}"/>
              </a:ext>
            </a:extLst>
          </p:cNvPr>
          <p:cNvSpPr>
            <a:spLocks/>
          </p:cNvSpPr>
          <p:nvPr/>
        </p:nvSpPr>
        <p:spPr bwMode="auto">
          <a:xfrm>
            <a:off x="9259698" y="3384547"/>
            <a:ext cx="1123268" cy="238538"/>
          </a:xfrm>
          <a:prstGeom prst="wedgeRectCallout">
            <a:avLst>
              <a:gd name="adj1" fmla="val -13289"/>
              <a:gd name="adj2" fmla="val 102204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 smtClean="0">
                <a:solidFill>
                  <a:srgbClr val="000000"/>
                </a:solidFill>
                <a:cs typeface="Arial" charset="0"/>
              </a:rPr>
              <a:t>2657 adresów</a:t>
            </a:r>
            <a:endParaRPr lang="pl-PL" sz="1400" b="1" kern="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4108</TotalTime>
  <Words>5172</Words>
  <Application>Microsoft Office PowerPoint</Application>
  <PresentationFormat>Niestandardowy</PresentationFormat>
  <Paragraphs>1098</Paragraphs>
  <Slides>89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89</vt:i4>
      </vt:variant>
    </vt:vector>
  </HeadingPairs>
  <TitlesOfParts>
    <vt:vector size="93" baseType="lpstr">
      <vt:lpstr>Motyw pakietu Office</vt:lpstr>
      <vt:lpstr>1_Motyw pakietu Office</vt:lpstr>
      <vt:lpstr>2_Motyw pakietu Office</vt:lpstr>
      <vt:lpstr>3_Motyw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Sprzęt łączności i informatyki  dostarczony przez KWP w Krakowie w 2020 roku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frużyński</dc:creator>
  <cp:lastModifiedBy>Frużyński Michał</cp:lastModifiedBy>
  <cp:revision>704</cp:revision>
  <cp:lastPrinted>2020-01-09T07:54:27Z</cp:lastPrinted>
  <dcterms:created xsi:type="dcterms:W3CDTF">2019-12-27T20:17:28Z</dcterms:created>
  <dcterms:modified xsi:type="dcterms:W3CDTF">2021-02-05T07:15:26Z</dcterms:modified>
</cp:coreProperties>
</file>